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93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思考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1.</a:t>
            </a:r>
            <a:r>
              <a:rPr lang="zh-CN" altLang="en-US" sz="4000" dirty="0" smtClean="0">
                <a:solidFill>
                  <a:schemeClr val="bg1"/>
                </a:solidFill>
              </a:rPr>
              <a:t>失败方式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61035" y="1915795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61035" y="1435735"/>
            <a:ext cx="2594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>
                <a:solidFill>
                  <a:srgbClr val="00AE66"/>
                </a:solidFill>
              </a:rPr>
              <a:t>内容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1035" y="2231390"/>
            <a:ext cx="743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每个人都有好感度，不恰当的要钱方式 降低好感度，降低为</a:t>
            </a:r>
            <a:r>
              <a:rPr lang="en-US" altLang="zh-CN" dirty="0"/>
              <a:t>0</a:t>
            </a:r>
            <a:r>
              <a:rPr lang="zh-CN" altLang="en-US" dirty="0"/>
              <a:t>则失败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cxnSp>
        <p:nvCxnSpPr>
          <p:cNvPr id="10" name="直接连接符 4"/>
          <p:cNvCxnSpPr/>
          <p:nvPr/>
        </p:nvCxnSpPr>
        <p:spPr>
          <a:xfrm>
            <a:off x="661035" y="2967931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2"/>
          <p:cNvSpPr txBox="1"/>
          <p:nvPr/>
        </p:nvSpPr>
        <p:spPr>
          <a:xfrm>
            <a:off x="631825" y="3150811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 1.</a:t>
            </a:r>
            <a:r>
              <a:rPr lang="zh-CN" altLang="en-US">
                <a:solidFill>
                  <a:srgbClr val="FF0000"/>
                </a:solidFill>
              </a:rPr>
              <a:t>生命值系统</a:t>
            </a:r>
          </a:p>
        </p:txBody>
      </p:sp>
      <p:sp>
        <p:nvSpPr>
          <p:cNvPr id="12" name="文本框 6"/>
          <p:cNvSpPr txBox="1"/>
          <p:nvPr/>
        </p:nvSpPr>
        <p:spPr>
          <a:xfrm>
            <a:off x="631825" y="3662621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dirty="0"/>
              <a:t>2.</a:t>
            </a:r>
            <a:r>
              <a:rPr lang="zh-CN" altLang="en-US" dirty="0"/>
              <a:t>好感度系统</a:t>
            </a:r>
          </a:p>
        </p:txBody>
      </p:sp>
      <p:sp>
        <p:nvSpPr>
          <p:cNvPr id="13" name="文本框 7"/>
          <p:cNvSpPr txBox="1"/>
          <p:nvPr/>
        </p:nvSpPr>
        <p:spPr>
          <a:xfrm>
            <a:off x="631824" y="4171573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/>
              <a:t>3.</a:t>
            </a:r>
            <a:r>
              <a:rPr lang="zh-CN" altLang="en-US"/>
              <a:t>无失败？</a:t>
            </a:r>
          </a:p>
        </p:txBody>
      </p:sp>
      <p:sp>
        <p:nvSpPr>
          <p:cNvPr id="14" name="文本框 7"/>
          <p:cNvSpPr txBox="1"/>
          <p:nvPr/>
        </p:nvSpPr>
        <p:spPr>
          <a:xfrm>
            <a:off x="661035" y="4598293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自带金钱，为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失败。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7"/>
          <p:cNvSpPr txBox="1"/>
          <p:nvPr/>
        </p:nvSpPr>
        <p:spPr>
          <a:xfrm>
            <a:off x="631823" y="5094446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zh-CN" altLang="en-US" dirty="0">
                <a:solidFill>
                  <a:srgbClr val="FF0000"/>
                </a:solidFill>
              </a:rPr>
              <a:t>失</a:t>
            </a:r>
            <a:r>
              <a:rPr lang="zh-CN" altLang="en-US" dirty="0" smtClean="0">
                <a:solidFill>
                  <a:srgbClr val="FF0000"/>
                </a:solidFill>
              </a:rPr>
              <a:t>败方式唯一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2.</a:t>
            </a:r>
            <a:r>
              <a:rPr lang="zh-CN" altLang="en-US" sz="4000" dirty="0"/>
              <a:t>游戏世界</a:t>
            </a:r>
            <a:r>
              <a:rPr lang="zh-CN" altLang="en-US" sz="4000" dirty="0" smtClean="0"/>
              <a:t>观</a:t>
            </a:r>
            <a:endParaRPr lang="zh-CN" altLang="en-US" sz="40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661035" y="1915795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61035" y="1435735"/>
            <a:ext cx="2594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>
                <a:solidFill>
                  <a:srgbClr val="00AE66"/>
                </a:solidFill>
              </a:rPr>
              <a:t>内容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1035" y="2231390"/>
            <a:ext cx="743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</a:t>
            </a:r>
            <a:r>
              <a:rPr lang="zh-CN" altLang="en-US" dirty="0"/>
              <a:t>个游戏发生在什么地</a:t>
            </a:r>
            <a:r>
              <a:rPr lang="zh-CN" altLang="en-US" dirty="0" smtClean="0"/>
              <a:t>方</a:t>
            </a:r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271541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3.</a:t>
            </a:r>
            <a:r>
              <a:rPr lang="zh-CN" altLang="en-US" sz="4000" dirty="0"/>
              <a:t>游戏剧</a:t>
            </a:r>
            <a:r>
              <a:rPr lang="zh-CN" altLang="en-US" sz="4000" dirty="0" smtClean="0"/>
              <a:t>情</a:t>
            </a:r>
            <a:endParaRPr lang="zh-CN" altLang="en-US" sz="40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661035" y="1915795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61035" y="1435735"/>
            <a:ext cx="2594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>
                <a:solidFill>
                  <a:srgbClr val="00AE66"/>
                </a:solidFill>
              </a:rPr>
              <a:t>内容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1035" y="2224008"/>
            <a:ext cx="743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</a:t>
            </a:r>
            <a:r>
              <a:rPr lang="zh-CN" altLang="en-US" dirty="0"/>
              <a:t>什么讨</a:t>
            </a:r>
            <a:r>
              <a:rPr lang="zh-CN" altLang="en-US" dirty="0" smtClean="0"/>
              <a:t>债</a:t>
            </a:r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421413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9847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4.</a:t>
            </a:r>
            <a:r>
              <a:rPr lang="zh-CN" altLang="en-US" sz="4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如果这个游戏改成借钱的游戏该如何 设计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61035" y="1915795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61035" y="1435735"/>
            <a:ext cx="2594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>
                <a:solidFill>
                  <a:srgbClr val="00AE66"/>
                </a:solidFill>
              </a:rPr>
              <a:t>内容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1035" y="21132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游戏改成探索神经病医院，或者是探索一个诡异的地方，并沿用这个玩法</a:t>
            </a:r>
          </a:p>
        </p:txBody>
      </p:sp>
    </p:spTree>
    <p:extLst>
      <p:ext uri="{BB962C8B-B14F-4D97-AF65-F5344CB8AC3E}">
        <p14:creationId xmlns:p14="http://schemas.microsoft.com/office/powerpoint/2010/main" val="371312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思考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思考</dc:title>
  <dc:creator>Administrator</dc:creator>
  <cp:lastModifiedBy>Administrator</cp:lastModifiedBy>
  <cp:revision>15</cp:revision>
  <dcterms:created xsi:type="dcterms:W3CDTF">2015-05-05T08:02:00Z</dcterms:created>
  <dcterms:modified xsi:type="dcterms:W3CDTF">2017-08-20T14:06:55Z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