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>
        <p:scale>
          <a:sx n="108" d="100"/>
          <a:sy n="108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</a:t>
            </a:r>
            <a:r>
              <a:rPr lang="zh-CN" altLang="en-US" b="1" dirty="0" smtClean="0">
                <a:solidFill>
                  <a:schemeClr val="bg1"/>
                </a:solidFill>
              </a:rPr>
              <a:t>卡</a:t>
            </a:r>
            <a:r>
              <a:rPr lang="en-US" altLang="zh-CN" b="1" dirty="0" smtClean="0">
                <a:solidFill>
                  <a:schemeClr val="bg1"/>
                </a:solidFill>
              </a:rPr>
              <a:t>2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9280" y="1445895"/>
            <a:ext cx="15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欠债人</a:t>
            </a:r>
            <a:r>
              <a:rPr lang="zh-CN" altLang="en-US" dirty="0" smtClean="0"/>
              <a:t>：张辉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0230" y="192151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/>
              <a:t>5</a:t>
            </a:r>
            <a:r>
              <a:rPr lang="en-US" altLang="zh-CN" dirty="0" smtClean="0"/>
              <a:t>00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70230" y="2348865"/>
            <a:ext cx="3375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欠款理由</a:t>
            </a:r>
            <a:r>
              <a:rPr lang="zh-CN" altLang="en-US" dirty="0" smtClean="0"/>
              <a:t>：付房租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89280" y="2848230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欠款人家当</a:t>
            </a:r>
            <a:r>
              <a:rPr lang="zh-CN" altLang="en-US" dirty="0" smtClean="0"/>
              <a:t>：女友</a:t>
            </a:r>
            <a:r>
              <a:rPr lang="en-US" altLang="zh-CN" dirty="0" smtClean="0"/>
              <a:t>+</a:t>
            </a:r>
            <a:r>
              <a:rPr lang="zh-CN" altLang="en-US" dirty="0" smtClean="0"/>
              <a:t>一辆自行车（</a:t>
            </a:r>
            <a:r>
              <a:rPr lang="en-US" altLang="zh-CN" dirty="0"/>
              <a:t>2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笔记本电脑（</a:t>
            </a:r>
            <a:r>
              <a:rPr lang="en-US" altLang="zh-CN" dirty="0"/>
              <a:t>3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宠物狗泰迪（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230" y="3312795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</a:t>
            </a:r>
            <a:r>
              <a:rPr lang="zh-CN" altLang="en-US" dirty="0" smtClean="0"/>
              <a:t>：偷取张辉女友原味丝袜内裤卖给同租房室友老余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5100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流程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3" name="矩形 2"/>
          <p:cNvSpPr/>
          <p:nvPr/>
        </p:nvSpPr>
        <p:spPr>
          <a:xfrm>
            <a:off x="166255" y="2778826"/>
            <a:ext cx="1151907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找到张辉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3" idx="3"/>
          </p:cNvCxnSpPr>
          <p:nvPr/>
        </p:nvCxnSpPr>
        <p:spPr>
          <a:xfrm>
            <a:off x="1318162" y="2992582"/>
            <a:ext cx="54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158835" y="2700164"/>
            <a:ext cx="1318161" cy="47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去找</a:t>
            </a:r>
            <a:r>
              <a:rPr kumimoji="1" lang="zh-CN" altLang="en-US" smtClean="0"/>
              <a:t>张辉女友要钱</a:t>
            </a:r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4476996" y="2308348"/>
            <a:ext cx="73627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4476996" y="2973366"/>
            <a:ext cx="736270" cy="4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13266" y="1690832"/>
            <a:ext cx="1318161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发现老余在阳台偷女友私物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13266" y="2973366"/>
            <a:ext cx="1448790" cy="112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发现女友与理发师暧昧，得知女友对</a:t>
            </a:r>
            <a:r>
              <a:rPr kumimoji="1" lang="zh-CN" altLang="en-US" smtClean="0"/>
              <a:t>张辉的抱怨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19500" y="3210873"/>
            <a:ext cx="42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548248" y="2308348"/>
            <a:ext cx="34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86296" y="2685021"/>
            <a:ext cx="1211285" cy="53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没钱，</a:t>
            </a:r>
            <a:r>
              <a:rPr kumimoji="1" lang="zh-CN" altLang="en-US" smtClean="0"/>
              <a:t>推脱给女友</a:t>
            </a:r>
            <a:endParaRPr kumimoji="1" lang="zh-CN" altLang="en-US"/>
          </a:p>
        </p:txBody>
      </p:sp>
      <p:cxnSp>
        <p:nvCxnSpPr>
          <p:cNvPr id="25" name="直线箭头连接符 24"/>
          <p:cNvCxnSpPr>
            <a:stCxn id="23" idx="3"/>
            <a:endCxn id="8" idx="1"/>
          </p:cNvCxnSpPr>
          <p:nvPr/>
        </p:nvCxnSpPr>
        <p:spPr>
          <a:xfrm flipV="1">
            <a:off x="2897581" y="2937671"/>
            <a:ext cx="261254" cy="1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98323" y="1739137"/>
            <a:ext cx="748146" cy="76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报告张辉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28" idx="3"/>
          </p:cNvCxnSpPr>
          <p:nvPr/>
        </p:nvCxnSpPr>
        <p:spPr>
          <a:xfrm flipV="1">
            <a:off x="8146469" y="2116751"/>
            <a:ext cx="700644" cy="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3" idx="0"/>
          </p:cNvCxnSpPr>
          <p:nvPr/>
        </p:nvCxnSpPr>
        <p:spPr>
          <a:xfrm flipH="1">
            <a:off x="2232560" y="2685021"/>
            <a:ext cx="59379" cy="23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398323" y="3120933"/>
            <a:ext cx="748146" cy="76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报告张辉</a:t>
            </a:r>
            <a:endParaRPr kumimoji="1" lang="zh-CN" altLang="en-US" dirty="0"/>
          </a:p>
        </p:txBody>
      </p:sp>
      <p:cxnSp>
        <p:nvCxnSpPr>
          <p:cNvPr id="51" name="直线箭头连接符 50"/>
          <p:cNvCxnSpPr>
            <a:stCxn id="14" idx="3"/>
            <a:endCxn id="28" idx="1"/>
          </p:cNvCxnSpPr>
          <p:nvPr/>
        </p:nvCxnSpPr>
        <p:spPr>
          <a:xfrm flipV="1">
            <a:off x="6531427" y="2119148"/>
            <a:ext cx="866896" cy="6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15" idx="3"/>
            <a:endCxn id="49" idx="1"/>
          </p:cNvCxnSpPr>
          <p:nvPr/>
        </p:nvCxnSpPr>
        <p:spPr>
          <a:xfrm flipV="1">
            <a:off x="6662056" y="3500944"/>
            <a:ext cx="73626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354290" y="4439403"/>
            <a:ext cx="1175657" cy="89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搜寻女友值钱物品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015337" y="5596296"/>
            <a:ext cx="2045536" cy="1000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发现老余在阳台偷女友私物（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线）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58" idx="2"/>
            <a:endCxn id="60" idx="0"/>
          </p:cNvCxnSpPr>
          <p:nvPr/>
        </p:nvCxnSpPr>
        <p:spPr>
          <a:xfrm flipH="1">
            <a:off x="8038105" y="5334243"/>
            <a:ext cx="904014" cy="26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0913425" y="2763245"/>
            <a:ext cx="1306285" cy="82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理发店获取证据</a:t>
            </a:r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8841179" y="1469181"/>
            <a:ext cx="1448790" cy="112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发现女友与理发师暧昧，得知女友对</a:t>
            </a:r>
            <a:r>
              <a:rPr kumimoji="1" lang="zh-CN" altLang="en-US" smtClean="0"/>
              <a:t>张辉的抱怨</a:t>
            </a:r>
            <a:endParaRPr kumimoji="1" lang="zh-CN" altLang="en-US"/>
          </a:p>
        </p:txBody>
      </p:sp>
      <p:cxnSp>
        <p:nvCxnSpPr>
          <p:cNvPr id="73" name="直线箭头连接符 72"/>
          <p:cNvCxnSpPr>
            <a:stCxn id="70" idx="3"/>
            <a:endCxn id="68" idx="1"/>
          </p:cNvCxnSpPr>
          <p:nvPr/>
        </p:nvCxnSpPr>
        <p:spPr>
          <a:xfrm>
            <a:off x="10289969" y="2032385"/>
            <a:ext cx="623456" cy="114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49" idx="3"/>
            <a:endCxn id="68" idx="1"/>
          </p:cNvCxnSpPr>
          <p:nvPr/>
        </p:nvCxnSpPr>
        <p:spPr>
          <a:xfrm flipV="1">
            <a:off x="8146469" y="3175178"/>
            <a:ext cx="2766956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68" idx="2"/>
          </p:cNvCxnSpPr>
          <p:nvPr/>
        </p:nvCxnSpPr>
        <p:spPr>
          <a:xfrm flipH="1">
            <a:off x="11044052" y="3587110"/>
            <a:ext cx="522516" cy="32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456225" y="3965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分手</a:t>
            </a:r>
            <a:endParaRPr kumimoji="1" lang="zh-CN" altLang="en-US"/>
          </a:p>
        </p:txBody>
      </p:sp>
      <p:cxnSp>
        <p:nvCxnSpPr>
          <p:cNvPr id="83" name="直线箭头连接符 82"/>
          <p:cNvCxnSpPr>
            <a:stCxn id="80" idx="1"/>
            <a:endCxn id="58" idx="3"/>
          </p:cNvCxnSpPr>
          <p:nvPr/>
        </p:nvCxnSpPr>
        <p:spPr>
          <a:xfrm flipH="1">
            <a:off x="9529947" y="4422574"/>
            <a:ext cx="926278" cy="46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60" idx="1"/>
          </p:cNvCxnSpPr>
          <p:nvPr/>
        </p:nvCxnSpPr>
        <p:spPr>
          <a:xfrm flipH="1" flipV="1">
            <a:off x="5833751" y="6080166"/>
            <a:ext cx="1181586" cy="1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191990" y="5334243"/>
            <a:ext cx="1520041" cy="137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偷狗，</a:t>
            </a:r>
            <a:r>
              <a:rPr kumimoji="1" lang="zh-CN" altLang="en-US" smtClean="0"/>
              <a:t>卖老余女友私物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88" idx="1"/>
          </p:cNvCxnSpPr>
          <p:nvPr/>
        </p:nvCxnSpPr>
        <p:spPr>
          <a:xfrm flipH="1" flipV="1">
            <a:off x="3301340" y="5997039"/>
            <a:ext cx="890650" cy="2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1864426" y="5334243"/>
            <a:ext cx="1425039" cy="126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还钱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149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关卡2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沈永良</cp:lastModifiedBy>
  <cp:revision>65</cp:revision>
  <dcterms:created xsi:type="dcterms:W3CDTF">2015-05-05T08:02:00Z</dcterms:created>
  <dcterms:modified xsi:type="dcterms:W3CDTF">2017-08-20T12:41:53Z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