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5"/>
  </p:notesMasterIdLst>
  <p:sldIdLst>
    <p:sldId id="259" r:id="rId2"/>
    <p:sldId id="569" r:id="rId3"/>
    <p:sldId id="624" r:id="rId4"/>
    <p:sldId id="625" r:id="rId5"/>
    <p:sldId id="626" r:id="rId6"/>
    <p:sldId id="627" r:id="rId7"/>
    <p:sldId id="628" r:id="rId8"/>
    <p:sldId id="629" r:id="rId9"/>
    <p:sldId id="630" r:id="rId10"/>
    <p:sldId id="632" r:id="rId11"/>
    <p:sldId id="633" r:id="rId12"/>
    <p:sldId id="634" r:id="rId13"/>
    <p:sldId id="635" r:id="rId14"/>
    <p:sldId id="636" r:id="rId15"/>
    <p:sldId id="637" r:id="rId16"/>
    <p:sldId id="638" r:id="rId17"/>
    <p:sldId id="639" r:id="rId18"/>
    <p:sldId id="658" r:id="rId19"/>
    <p:sldId id="657" r:id="rId20"/>
    <p:sldId id="641" r:id="rId21"/>
    <p:sldId id="642" r:id="rId22"/>
    <p:sldId id="643" r:id="rId23"/>
    <p:sldId id="644" r:id="rId24"/>
    <p:sldId id="645" r:id="rId25"/>
    <p:sldId id="660" r:id="rId26"/>
    <p:sldId id="646" r:id="rId27"/>
    <p:sldId id="647" r:id="rId28"/>
    <p:sldId id="648" r:id="rId29"/>
    <p:sldId id="649" r:id="rId30"/>
    <p:sldId id="651" r:id="rId31"/>
    <p:sldId id="650" r:id="rId32"/>
    <p:sldId id="652" r:id="rId33"/>
    <p:sldId id="653" r:id="rId34"/>
    <p:sldId id="654" r:id="rId35"/>
    <p:sldId id="656" r:id="rId36"/>
    <p:sldId id="659" r:id="rId37"/>
    <p:sldId id="655" r:id="rId38"/>
    <p:sldId id="318" r:id="rId39"/>
    <p:sldId id="320" r:id="rId40"/>
    <p:sldId id="323" r:id="rId41"/>
    <p:sldId id="321" r:id="rId42"/>
    <p:sldId id="322" r:id="rId43"/>
    <p:sldId id="279" r:id="rId44"/>
  </p:sldIdLst>
  <p:sldSz cx="9144000" cy="6858000" type="screen4x3"/>
  <p:notesSz cx="7010400" cy="92964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751D"/>
    <a:srgbClr val="00335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7"/>
    <p:restoredTop sz="87088" autoAdjust="0"/>
  </p:normalViewPr>
  <p:slideViewPr>
    <p:cSldViewPr snapToGrid="0" snapToObjects="1">
      <p:cViewPr>
        <p:scale>
          <a:sx n="100" d="100"/>
          <a:sy n="100" d="100"/>
        </p:scale>
        <p:origin x="3112" y="744"/>
      </p:cViewPr>
      <p:guideLst>
        <p:guide orient="horz" pos="2160"/>
        <p:guide pos="2880"/>
      </p:guideLst>
    </p:cSldViewPr>
  </p:slideViewPr>
  <p:notesTextViewPr>
    <p:cViewPr>
      <p:scale>
        <a:sx n="100" d="100"/>
        <a:sy n="100" d="100"/>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na Halter" userId="021ee8e4-337b-4341-b8af-c0b40586223d" providerId="ADAL" clId="{009FA408-844F-8E42-B40D-C69A9BB55EEA}"/>
    <pc:docChg chg="undo custSel addSld delSld modSld sldOrd">
      <pc:chgData name="Adina Halter" userId="021ee8e4-337b-4341-b8af-c0b40586223d" providerId="ADAL" clId="{009FA408-844F-8E42-B40D-C69A9BB55EEA}" dt="2019-02-28T21:37:36.586" v="4857" actId="20577"/>
      <pc:docMkLst>
        <pc:docMk/>
      </pc:docMkLst>
      <pc:sldChg chg="modSp">
        <pc:chgData name="Adina Halter" userId="021ee8e4-337b-4341-b8af-c0b40586223d" providerId="ADAL" clId="{009FA408-844F-8E42-B40D-C69A9BB55EEA}" dt="2019-02-21T13:43:46.720" v="72" actId="20577"/>
        <pc:sldMkLst>
          <pc:docMk/>
          <pc:sldMk cId="2177923432" sldId="259"/>
        </pc:sldMkLst>
        <pc:spChg chg="mod">
          <ac:chgData name="Adina Halter" userId="021ee8e4-337b-4341-b8af-c0b40586223d" providerId="ADAL" clId="{009FA408-844F-8E42-B40D-C69A9BB55EEA}" dt="2019-02-21T13:43:46.720" v="72" actId="20577"/>
          <ac:spMkLst>
            <pc:docMk/>
            <pc:sldMk cId="2177923432" sldId="259"/>
            <ac:spMk id="17409" creationId="{00000000-0000-0000-0000-000000000000}"/>
          </ac:spMkLst>
        </pc:spChg>
      </pc:sldChg>
      <pc:sldChg chg="modSp">
        <pc:chgData name="Adina Halter" userId="021ee8e4-337b-4341-b8af-c0b40586223d" providerId="ADAL" clId="{009FA408-844F-8E42-B40D-C69A9BB55EEA}" dt="2019-02-21T14:18:47.344" v="135" actId="20577"/>
        <pc:sldMkLst>
          <pc:docMk/>
          <pc:sldMk cId="4197541458" sldId="352"/>
        </pc:sldMkLst>
        <pc:spChg chg="mod">
          <ac:chgData name="Adina Halter" userId="021ee8e4-337b-4341-b8af-c0b40586223d" providerId="ADAL" clId="{009FA408-844F-8E42-B40D-C69A9BB55EEA}" dt="2019-02-21T14:18:47.344" v="135" actId="20577"/>
          <ac:spMkLst>
            <pc:docMk/>
            <pc:sldMk cId="4197541458" sldId="352"/>
            <ac:spMk id="8" creationId="{3F128C50-5628-5E45-A0C3-9B5B69733231}"/>
          </ac:spMkLst>
        </pc:spChg>
      </pc:sldChg>
      <pc:sldChg chg="addSp modSp">
        <pc:chgData name="Adina Halter" userId="021ee8e4-337b-4341-b8af-c0b40586223d" providerId="ADAL" clId="{009FA408-844F-8E42-B40D-C69A9BB55EEA}" dt="2019-02-21T13:38:58.902" v="28" actId="20577"/>
        <pc:sldMkLst>
          <pc:docMk/>
          <pc:sldMk cId="2071748358" sldId="569"/>
        </pc:sldMkLst>
        <pc:spChg chg="mod">
          <ac:chgData name="Adina Halter" userId="021ee8e4-337b-4341-b8af-c0b40586223d" providerId="ADAL" clId="{009FA408-844F-8E42-B40D-C69A9BB55EEA}" dt="2019-02-21T13:38:36.585" v="14" actId="1076"/>
          <ac:spMkLst>
            <pc:docMk/>
            <pc:sldMk cId="2071748358" sldId="569"/>
            <ac:spMk id="7" creationId="{480966C6-7CB4-674B-B3AE-B00674D843FD}"/>
          </ac:spMkLst>
        </pc:spChg>
        <pc:spChg chg="add mod">
          <ac:chgData name="Adina Halter" userId="021ee8e4-337b-4341-b8af-c0b40586223d" providerId="ADAL" clId="{009FA408-844F-8E42-B40D-C69A9BB55EEA}" dt="2019-02-21T13:38:36.585" v="14" actId="1076"/>
          <ac:spMkLst>
            <pc:docMk/>
            <pc:sldMk cId="2071748358" sldId="569"/>
            <ac:spMk id="8" creationId="{D616839A-02C2-1449-9D82-D0A2BE50D81D}"/>
          </ac:spMkLst>
        </pc:spChg>
        <pc:spChg chg="add mod">
          <ac:chgData name="Adina Halter" userId="021ee8e4-337b-4341-b8af-c0b40586223d" providerId="ADAL" clId="{009FA408-844F-8E42-B40D-C69A9BB55EEA}" dt="2019-02-21T13:38:58.902" v="28" actId="20577"/>
          <ac:spMkLst>
            <pc:docMk/>
            <pc:sldMk cId="2071748358" sldId="569"/>
            <ac:spMk id="10" creationId="{819CDA35-CDC7-1C41-8292-BB832ADFCFC7}"/>
          </ac:spMkLst>
        </pc:spChg>
        <pc:spChg chg="mod">
          <ac:chgData name="Adina Halter" userId="021ee8e4-337b-4341-b8af-c0b40586223d" providerId="ADAL" clId="{009FA408-844F-8E42-B40D-C69A9BB55EEA}" dt="2019-02-21T13:38:36.585" v="14" actId="1076"/>
          <ac:spMkLst>
            <pc:docMk/>
            <pc:sldMk cId="2071748358" sldId="569"/>
            <ac:spMk id="27650" creationId="{00000000-0000-0000-0000-000000000000}"/>
          </ac:spMkLst>
        </pc:spChg>
        <pc:picChg chg="add mod">
          <ac:chgData name="Adina Halter" userId="021ee8e4-337b-4341-b8af-c0b40586223d" providerId="ADAL" clId="{009FA408-844F-8E42-B40D-C69A9BB55EEA}" dt="2019-02-21T13:38:36.585" v="14" actId="1076"/>
          <ac:picMkLst>
            <pc:docMk/>
            <pc:sldMk cId="2071748358" sldId="569"/>
            <ac:picMk id="9" creationId="{307676F7-F1AD-D648-AB3E-4CC12759225F}"/>
          </ac:picMkLst>
        </pc:picChg>
        <pc:picChg chg="mod">
          <ac:chgData name="Adina Halter" userId="021ee8e4-337b-4341-b8af-c0b40586223d" providerId="ADAL" clId="{009FA408-844F-8E42-B40D-C69A9BB55EEA}" dt="2019-02-21T13:38:36.585" v="14" actId="1076"/>
          <ac:picMkLst>
            <pc:docMk/>
            <pc:sldMk cId="2071748358" sldId="569"/>
            <ac:picMk id="12" creationId="{86A5D810-70FD-7543-B01C-748350000B13}"/>
          </ac:picMkLst>
        </pc:picChg>
      </pc:sldChg>
      <pc:sldChg chg="modSp">
        <pc:chgData name="Adina Halter" userId="021ee8e4-337b-4341-b8af-c0b40586223d" providerId="ADAL" clId="{009FA408-844F-8E42-B40D-C69A9BB55EEA}" dt="2019-02-21T14:41:48.809" v="1244" actId="20577"/>
        <pc:sldMkLst>
          <pc:docMk/>
          <pc:sldMk cId="3895147542" sldId="571"/>
        </pc:sldMkLst>
        <pc:spChg chg="mod">
          <ac:chgData name="Adina Halter" userId="021ee8e4-337b-4341-b8af-c0b40586223d" providerId="ADAL" clId="{009FA408-844F-8E42-B40D-C69A9BB55EEA}" dt="2019-02-21T14:41:48.809" v="1244" actId="20577"/>
          <ac:spMkLst>
            <pc:docMk/>
            <pc:sldMk cId="3895147542" sldId="571"/>
            <ac:spMk id="6" creationId="{38A055F8-AC42-724D-9845-4EAE52132D54}"/>
          </ac:spMkLst>
        </pc:spChg>
      </pc:sldChg>
      <pc:sldChg chg="modSp">
        <pc:chgData name="Adina Halter" userId="021ee8e4-337b-4341-b8af-c0b40586223d" providerId="ADAL" clId="{009FA408-844F-8E42-B40D-C69A9BB55EEA}" dt="2019-02-21T14:46:26.344" v="1299" actId="20577"/>
        <pc:sldMkLst>
          <pc:docMk/>
          <pc:sldMk cId="3359655238" sldId="572"/>
        </pc:sldMkLst>
        <pc:spChg chg="mod">
          <ac:chgData name="Adina Halter" userId="021ee8e4-337b-4341-b8af-c0b40586223d" providerId="ADAL" clId="{009FA408-844F-8E42-B40D-C69A9BB55EEA}" dt="2019-02-21T14:46:26.344" v="1299" actId="20577"/>
          <ac:spMkLst>
            <pc:docMk/>
            <pc:sldMk cId="3359655238" sldId="572"/>
            <ac:spMk id="6" creationId="{E665CC05-0536-B547-B519-12C23F1DB112}"/>
          </ac:spMkLst>
        </pc:spChg>
      </pc:sldChg>
      <pc:sldChg chg="modSp">
        <pc:chgData name="Adina Halter" userId="021ee8e4-337b-4341-b8af-c0b40586223d" providerId="ADAL" clId="{009FA408-844F-8E42-B40D-C69A9BB55EEA}" dt="2019-02-21T14:41:42.788" v="1234" actId="20577"/>
        <pc:sldMkLst>
          <pc:docMk/>
          <pc:sldMk cId="3424168578" sldId="576"/>
        </pc:sldMkLst>
        <pc:spChg chg="mod">
          <ac:chgData name="Adina Halter" userId="021ee8e4-337b-4341-b8af-c0b40586223d" providerId="ADAL" clId="{009FA408-844F-8E42-B40D-C69A9BB55EEA}" dt="2019-02-21T14:41:42.788" v="1234" actId="20577"/>
          <ac:spMkLst>
            <pc:docMk/>
            <pc:sldMk cId="3424168578" sldId="576"/>
            <ac:spMk id="14" creationId="{84BD47EE-AB48-2E41-8557-6D09C8E82E37}"/>
          </ac:spMkLst>
        </pc:spChg>
      </pc:sldChg>
      <pc:sldChg chg="modSp ord">
        <pc:chgData name="Adina Halter" userId="021ee8e4-337b-4341-b8af-c0b40586223d" providerId="ADAL" clId="{009FA408-844F-8E42-B40D-C69A9BB55EEA}" dt="2019-02-21T14:18:40.660" v="128" actId="20577"/>
        <pc:sldMkLst>
          <pc:docMk/>
          <pc:sldMk cId="2662893524" sldId="577"/>
        </pc:sldMkLst>
        <pc:spChg chg="mod">
          <ac:chgData name="Adina Halter" userId="021ee8e4-337b-4341-b8af-c0b40586223d" providerId="ADAL" clId="{009FA408-844F-8E42-B40D-C69A9BB55EEA}" dt="2019-02-21T14:18:40.660" v="128" actId="20577"/>
          <ac:spMkLst>
            <pc:docMk/>
            <pc:sldMk cId="2662893524" sldId="577"/>
            <ac:spMk id="13" creationId="{64FE77BD-BE45-E045-AC59-E95AA14D38E3}"/>
          </ac:spMkLst>
        </pc:spChg>
      </pc:sldChg>
      <pc:sldChg chg="modSp">
        <pc:chgData name="Adina Halter" userId="021ee8e4-337b-4341-b8af-c0b40586223d" providerId="ADAL" clId="{009FA408-844F-8E42-B40D-C69A9BB55EEA}" dt="2019-02-21T14:37:46.841" v="1189" actId="20577"/>
        <pc:sldMkLst>
          <pc:docMk/>
          <pc:sldMk cId="1504696475" sldId="578"/>
        </pc:sldMkLst>
        <pc:spChg chg="mod">
          <ac:chgData name="Adina Halter" userId="021ee8e4-337b-4341-b8af-c0b40586223d" providerId="ADAL" clId="{009FA408-844F-8E42-B40D-C69A9BB55EEA}" dt="2019-02-21T14:37:46.841" v="1189" actId="20577"/>
          <ac:spMkLst>
            <pc:docMk/>
            <pc:sldMk cId="1504696475" sldId="578"/>
            <ac:spMk id="7" creationId="{5AE3B678-1491-2943-A450-31FD0CEB330F}"/>
          </ac:spMkLst>
        </pc:spChg>
      </pc:sldChg>
      <pc:sldChg chg="ord">
        <pc:chgData name="Adina Halter" userId="021ee8e4-337b-4341-b8af-c0b40586223d" providerId="ADAL" clId="{009FA408-844F-8E42-B40D-C69A9BB55EEA}" dt="2019-02-21T13:43:31.024" v="59"/>
        <pc:sldMkLst>
          <pc:docMk/>
          <pc:sldMk cId="3397355636" sldId="584"/>
        </pc:sldMkLst>
      </pc:sldChg>
      <pc:sldChg chg="ord">
        <pc:chgData name="Adina Halter" userId="021ee8e4-337b-4341-b8af-c0b40586223d" providerId="ADAL" clId="{009FA408-844F-8E42-B40D-C69A9BB55EEA}" dt="2019-02-21T13:43:31.024" v="59"/>
        <pc:sldMkLst>
          <pc:docMk/>
          <pc:sldMk cId="3891775162" sldId="599"/>
        </pc:sldMkLst>
      </pc:sldChg>
      <pc:sldChg chg="modSp add">
        <pc:chgData name="Adina Halter" userId="021ee8e4-337b-4341-b8af-c0b40586223d" providerId="ADAL" clId="{009FA408-844F-8E42-B40D-C69A9BB55EEA}" dt="2019-02-21T14:17:47.973" v="115" actId="404"/>
        <pc:sldMkLst>
          <pc:docMk/>
          <pc:sldMk cId="1293144399" sldId="600"/>
        </pc:sldMkLst>
        <pc:spChg chg="mod">
          <ac:chgData name="Adina Halter" userId="021ee8e4-337b-4341-b8af-c0b40586223d" providerId="ADAL" clId="{009FA408-844F-8E42-B40D-C69A9BB55EEA}" dt="2019-02-21T14:17:47.973" v="115" actId="404"/>
          <ac:spMkLst>
            <pc:docMk/>
            <pc:sldMk cId="1293144399" sldId="600"/>
            <ac:spMk id="9" creationId="{E7CC502C-0E9B-C545-B728-0B9E6EDEAB2C}"/>
          </ac:spMkLst>
        </pc:spChg>
      </pc:sldChg>
      <pc:sldChg chg="modSp add">
        <pc:chgData name="Adina Halter" userId="021ee8e4-337b-4341-b8af-c0b40586223d" providerId="ADAL" clId="{009FA408-844F-8E42-B40D-C69A9BB55EEA}" dt="2019-02-21T14:19:19.057" v="160" actId="20577"/>
        <pc:sldMkLst>
          <pc:docMk/>
          <pc:sldMk cId="1966092605" sldId="601"/>
        </pc:sldMkLst>
        <pc:spChg chg="mod">
          <ac:chgData name="Adina Halter" userId="021ee8e4-337b-4341-b8af-c0b40586223d" providerId="ADAL" clId="{009FA408-844F-8E42-B40D-C69A9BB55EEA}" dt="2019-02-21T14:19:19.057" v="160" actId="20577"/>
          <ac:spMkLst>
            <pc:docMk/>
            <pc:sldMk cId="1966092605" sldId="601"/>
            <ac:spMk id="9" creationId="{E7CC502C-0E9B-C545-B728-0B9E6EDEAB2C}"/>
          </ac:spMkLst>
        </pc:spChg>
      </pc:sldChg>
      <pc:sldChg chg="modSp add">
        <pc:chgData name="Adina Halter" userId="021ee8e4-337b-4341-b8af-c0b40586223d" providerId="ADAL" clId="{009FA408-844F-8E42-B40D-C69A9BB55EEA}" dt="2019-02-21T14:19:31.679" v="190" actId="20577"/>
        <pc:sldMkLst>
          <pc:docMk/>
          <pc:sldMk cId="1270605762" sldId="602"/>
        </pc:sldMkLst>
        <pc:spChg chg="mod">
          <ac:chgData name="Adina Halter" userId="021ee8e4-337b-4341-b8af-c0b40586223d" providerId="ADAL" clId="{009FA408-844F-8E42-B40D-C69A9BB55EEA}" dt="2019-02-21T14:19:31.679" v="190" actId="20577"/>
          <ac:spMkLst>
            <pc:docMk/>
            <pc:sldMk cId="1270605762" sldId="602"/>
            <ac:spMk id="9" creationId="{E7CC502C-0E9B-C545-B728-0B9E6EDEAB2C}"/>
          </ac:spMkLst>
        </pc:spChg>
      </pc:sldChg>
      <pc:sldChg chg="modSp add">
        <pc:chgData name="Adina Halter" userId="021ee8e4-337b-4341-b8af-c0b40586223d" providerId="ADAL" clId="{009FA408-844F-8E42-B40D-C69A9BB55EEA}" dt="2019-02-21T14:19:46.853" v="224" actId="20577"/>
        <pc:sldMkLst>
          <pc:docMk/>
          <pc:sldMk cId="954757061" sldId="603"/>
        </pc:sldMkLst>
        <pc:spChg chg="mod">
          <ac:chgData name="Adina Halter" userId="021ee8e4-337b-4341-b8af-c0b40586223d" providerId="ADAL" clId="{009FA408-844F-8E42-B40D-C69A9BB55EEA}" dt="2019-02-21T14:19:46.853" v="224" actId="20577"/>
          <ac:spMkLst>
            <pc:docMk/>
            <pc:sldMk cId="954757061" sldId="603"/>
            <ac:spMk id="9" creationId="{E7CC502C-0E9B-C545-B728-0B9E6EDEAB2C}"/>
          </ac:spMkLst>
        </pc:spChg>
      </pc:sldChg>
      <pc:sldChg chg="modSp add">
        <pc:chgData name="Adina Halter" userId="021ee8e4-337b-4341-b8af-c0b40586223d" providerId="ADAL" clId="{009FA408-844F-8E42-B40D-C69A9BB55EEA}" dt="2019-02-21T14:20:11.909" v="255" actId="20577"/>
        <pc:sldMkLst>
          <pc:docMk/>
          <pc:sldMk cId="3173700341" sldId="604"/>
        </pc:sldMkLst>
        <pc:spChg chg="mod">
          <ac:chgData name="Adina Halter" userId="021ee8e4-337b-4341-b8af-c0b40586223d" providerId="ADAL" clId="{009FA408-844F-8E42-B40D-C69A9BB55EEA}" dt="2019-02-21T14:20:11.909" v="255" actId="20577"/>
          <ac:spMkLst>
            <pc:docMk/>
            <pc:sldMk cId="3173700341" sldId="604"/>
            <ac:spMk id="9" creationId="{E7CC502C-0E9B-C545-B728-0B9E6EDEAB2C}"/>
          </ac:spMkLst>
        </pc:spChg>
      </pc:sldChg>
      <pc:sldChg chg="add modNotesTx">
        <pc:chgData name="Adina Halter" userId="021ee8e4-337b-4341-b8af-c0b40586223d" providerId="ADAL" clId="{009FA408-844F-8E42-B40D-C69A9BB55EEA}" dt="2019-02-28T20:58:15.318" v="1893" actId="20577"/>
        <pc:sldMkLst>
          <pc:docMk/>
          <pc:sldMk cId="457018758" sldId="605"/>
        </pc:sldMkLst>
      </pc:sldChg>
      <pc:sldChg chg="modSp add">
        <pc:chgData name="Adina Halter" userId="021ee8e4-337b-4341-b8af-c0b40586223d" providerId="ADAL" clId="{009FA408-844F-8E42-B40D-C69A9BB55EEA}" dt="2019-02-21T14:33:19.548" v="1023" actId="20577"/>
        <pc:sldMkLst>
          <pc:docMk/>
          <pc:sldMk cId="3014523709" sldId="612"/>
        </pc:sldMkLst>
        <pc:spChg chg="mod">
          <ac:chgData name="Adina Halter" userId="021ee8e4-337b-4341-b8af-c0b40586223d" providerId="ADAL" clId="{009FA408-844F-8E42-B40D-C69A9BB55EEA}" dt="2019-02-21T14:33:19.548" v="1023" actId="20577"/>
          <ac:spMkLst>
            <pc:docMk/>
            <pc:sldMk cId="3014523709" sldId="612"/>
            <ac:spMk id="9" creationId="{E7CC502C-0E9B-C545-B728-0B9E6EDEAB2C}"/>
          </ac:spMkLst>
        </pc:spChg>
      </pc:sldChg>
      <pc:sldChg chg="modSp add ord modNotesTx">
        <pc:chgData name="Adina Halter" userId="021ee8e4-337b-4341-b8af-c0b40586223d" providerId="ADAL" clId="{009FA408-844F-8E42-B40D-C69A9BB55EEA}" dt="2019-02-28T21:34:39.813" v="4796" actId="20577"/>
        <pc:sldMkLst>
          <pc:docMk/>
          <pc:sldMk cId="1550186427" sldId="615"/>
        </pc:sldMkLst>
        <pc:spChg chg="mod">
          <ac:chgData name="Adina Halter" userId="021ee8e4-337b-4341-b8af-c0b40586223d" providerId="ADAL" clId="{009FA408-844F-8E42-B40D-C69A9BB55EEA}" dt="2019-02-28T21:33:31.293" v="4629" actId="20577"/>
          <ac:spMkLst>
            <pc:docMk/>
            <pc:sldMk cId="1550186427" sldId="615"/>
            <ac:spMk id="9" creationId="{E7CC502C-0E9B-C545-B728-0B9E6EDEAB2C}"/>
          </ac:spMkLst>
        </pc:spChg>
      </pc:sldChg>
      <pc:sldChg chg="modSp add ord">
        <pc:chgData name="Adina Halter" userId="021ee8e4-337b-4341-b8af-c0b40586223d" providerId="ADAL" clId="{009FA408-844F-8E42-B40D-C69A9BB55EEA}" dt="2019-02-28T21:35:38.894" v="4807" actId="403"/>
        <pc:sldMkLst>
          <pc:docMk/>
          <pc:sldMk cId="1720832516" sldId="616"/>
        </pc:sldMkLst>
        <pc:spChg chg="mod">
          <ac:chgData name="Adina Halter" userId="021ee8e4-337b-4341-b8af-c0b40586223d" providerId="ADAL" clId="{009FA408-844F-8E42-B40D-C69A9BB55EEA}" dt="2019-02-28T21:35:38.894" v="4807" actId="403"/>
          <ac:spMkLst>
            <pc:docMk/>
            <pc:sldMk cId="1720832516" sldId="616"/>
            <ac:spMk id="9" creationId="{E7CC502C-0E9B-C545-B728-0B9E6EDEAB2C}"/>
          </ac:spMkLst>
        </pc:spChg>
      </pc:sldChg>
      <pc:sldChg chg="modSp add">
        <pc:chgData name="Adina Halter" userId="021ee8e4-337b-4341-b8af-c0b40586223d" providerId="ADAL" clId="{009FA408-844F-8E42-B40D-C69A9BB55EEA}" dt="2019-02-21T14:37:56.042" v="1196" actId="20577"/>
        <pc:sldMkLst>
          <pc:docMk/>
          <pc:sldMk cId="3388269239" sldId="617"/>
        </pc:sldMkLst>
        <pc:spChg chg="mod">
          <ac:chgData name="Adina Halter" userId="021ee8e4-337b-4341-b8af-c0b40586223d" providerId="ADAL" clId="{009FA408-844F-8E42-B40D-C69A9BB55EEA}" dt="2019-02-21T14:37:56.042" v="1196" actId="20577"/>
          <ac:spMkLst>
            <pc:docMk/>
            <pc:sldMk cId="3388269239" sldId="617"/>
            <ac:spMk id="9" creationId="{E7CC502C-0E9B-C545-B728-0B9E6EDEAB2C}"/>
          </ac:spMkLst>
        </pc:spChg>
      </pc:sldChg>
      <pc:sldChg chg="modSp add">
        <pc:chgData name="Adina Halter" userId="021ee8e4-337b-4341-b8af-c0b40586223d" providerId="ADAL" clId="{009FA408-844F-8E42-B40D-C69A9BB55EEA}" dt="2019-02-21T14:41:23.164" v="1225" actId="404"/>
        <pc:sldMkLst>
          <pc:docMk/>
          <pc:sldMk cId="3363959302" sldId="618"/>
        </pc:sldMkLst>
        <pc:spChg chg="mod">
          <ac:chgData name="Adina Halter" userId="021ee8e4-337b-4341-b8af-c0b40586223d" providerId="ADAL" clId="{009FA408-844F-8E42-B40D-C69A9BB55EEA}" dt="2019-02-21T14:41:23.164" v="1225" actId="404"/>
          <ac:spMkLst>
            <pc:docMk/>
            <pc:sldMk cId="3363959302" sldId="618"/>
            <ac:spMk id="9" creationId="{E7CC502C-0E9B-C545-B728-0B9E6EDEAB2C}"/>
          </ac:spMkLst>
        </pc:spChg>
      </pc:sldChg>
      <pc:sldChg chg="addSp delSp modSp add ord modNotesTx">
        <pc:chgData name="Adina Halter" userId="021ee8e4-337b-4341-b8af-c0b40586223d" providerId="ADAL" clId="{009FA408-844F-8E42-B40D-C69A9BB55EEA}" dt="2019-02-28T21:22:46.027" v="3533" actId="20577"/>
        <pc:sldMkLst>
          <pc:docMk/>
          <pc:sldMk cId="3517282531" sldId="619"/>
        </pc:sldMkLst>
        <pc:spChg chg="add del mod">
          <ac:chgData name="Adina Halter" userId="021ee8e4-337b-4341-b8af-c0b40586223d" providerId="ADAL" clId="{009FA408-844F-8E42-B40D-C69A9BB55EEA}" dt="2019-02-28T20:48:53.482" v="1731" actId="14100"/>
          <ac:spMkLst>
            <pc:docMk/>
            <pc:sldMk cId="3517282531" sldId="619"/>
            <ac:spMk id="9" creationId="{E7CC502C-0E9B-C545-B728-0B9E6EDEAB2C}"/>
          </ac:spMkLst>
        </pc:spChg>
        <pc:picChg chg="add del mod">
          <ac:chgData name="Adina Halter" userId="021ee8e4-337b-4341-b8af-c0b40586223d" providerId="ADAL" clId="{009FA408-844F-8E42-B40D-C69A9BB55EEA}" dt="2019-02-28T20:48:27.732" v="1712"/>
          <ac:picMkLst>
            <pc:docMk/>
            <pc:sldMk cId="3517282531" sldId="619"/>
            <ac:picMk id="2" creationId="{D56CAE4B-B14E-5141-944B-077F0896772E}"/>
          </ac:picMkLst>
        </pc:picChg>
        <pc:picChg chg="add mod">
          <ac:chgData name="Adina Halter" userId="021ee8e4-337b-4341-b8af-c0b40586223d" providerId="ADAL" clId="{009FA408-844F-8E42-B40D-C69A9BB55EEA}" dt="2019-02-28T20:48:58.239" v="1733" actId="1076"/>
          <ac:picMkLst>
            <pc:docMk/>
            <pc:sldMk cId="3517282531" sldId="619"/>
            <ac:picMk id="3" creationId="{FA3D62F5-094F-7047-8067-143EF2EA8D84}"/>
          </ac:picMkLst>
        </pc:picChg>
      </pc:sldChg>
      <pc:sldChg chg="modSp add">
        <pc:chgData name="Adina Halter" userId="021ee8e4-337b-4341-b8af-c0b40586223d" providerId="ADAL" clId="{009FA408-844F-8E42-B40D-C69A9BB55EEA}" dt="2019-02-21T14:46:46.628" v="1323" actId="20577"/>
        <pc:sldMkLst>
          <pc:docMk/>
          <pc:sldMk cId="1699177816" sldId="620"/>
        </pc:sldMkLst>
        <pc:spChg chg="mod">
          <ac:chgData name="Adina Halter" userId="021ee8e4-337b-4341-b8af-c0b40586223d" providerId="ADAL" clId="{009FA408-844F-8E42-B40D-C69A9BB55EEA}" dt="2019-02-21T14:46:46.628" v="1323" actId="20577"/>
          <ac:spMkLst>
            <pc:docMk/>
            <pc:sldMk cId="1699177816" sldId="620"/>
            <ac:spMk id="9" creationId="{E7CC502C-0E9B-C545-B728-0B9E6EDEAB2C}"/>
          </ac:spMkLst>
        </pc:spChg>
      </pc:sldChg>
      <pc:sldChg chg="modSp add ord">
        <pc:chgData name="Adina Halter" userId="021ee8e4-337b-4341-b8af-c0b40586223d" providerId="ADAL" clId="{009FA408-844F-8E42-B40D-C69A9BB55EEA}" dt="2019-02-21T14:49:42.057" v="1589"/>
        <pc:sldMkLst>
          <pc:docMk/>
          <pc:sldMk cId="3025520099" sldId="621"/>
        </pc:sldMkLst>
        <pc:spChg chg="mod">
          <ac:chgData name="Adina Halter" userId="021ee8e4-337b-4341-b8af-c0b40586223d" providerId="ADAL" clId="{009FA408-844F-8E42-B40D-C69A9BB55EEA}" dt="2019-02-21T14:47:58.861" v="1502" actId="20577"/>
          <ac:spMkLst>
            <pc:docMk/>
            <pc:sldMk cId="3025520099" sldId="621"/>
            <ac:spMk id="9" creationId="{E7CC502C-0E9B-C545-B728-0B9E6EDEAB2C}"/>
          </ac:spMkLst>
        </pc:spChg>
      </pc:sldChg>
      <pc:sldChg chg="modSp add ord modNotesTx">
        <pc:chgData name="Adina Halter" userId="021ee8e4-337b-4341-b8af-c0b40586223d" providerId="ADAL" clId="{009FA408-844F-8E42-B40D-C69A9BB55EEA}" dt="2019-02-28T21:28:16.421" v="3979" actId="20577"/>
        <pc:sldMkLst>
          <pc:docMk/>
          <pc:sldMk cId="2467544334" sldId="622"/>
        </pc:sldMkLst>
        <pc:spChg chg="mod">
          <ac:chgData name="Adina Halter" userId="021ee8e4-337b-4341-b8af-c0b40586223d" providerId="ADAL" clId="{009FA408-844F-8E42-B40D-C69A9BB55EEA}" dt="2019-02-28T21:28:16.421" v="3979" actId="20577"/>
          <ac:spMkLst>
            <pc:docMk/>
            <pc:sldMk cId="2467544334" sldId="622"/>
            <ac:spMk id="9" creationId="{E7CC502C-0E9B-C545-B728-0B9E6EDEAB2C}"/>
          </ac:spMkLst>
        </pc:spChg>
      </pc:sldChg>
      <pc:sldChg chg="addSp modSp add modNotesTx">
        <pc:chgData name="Adina Halter" userId="021ee8e4-337b-4341-b8af-c0b40586223d" providerId="ADAL" clId="{009FA408-844F-8E42-B40D-C69A9BB55EEA}" dt="2019-02-28T21:27:07.270" v="3847" actId="20577"/>
        <pc:sldMkLst>
          <pc:docMk/>
          <pc:sldMk cId="583362847" sldId="623"/>
        </pc:sldMkLst>
        <pc:spChg chg="add mod">
          <ac:chgData name="Adina Halter" userId="021ee8e4-337b-4341-b8af-c0b40586223d" providerId="ADAL" clId="{009FA408-844F-8E42-B40D-C69A9BB55EEA}" dt="2019-02-28T21:26:16.559" v="3769" actId="20577"/>
          <ac:spMkLst>
            <pc:docMk/>
            <pc:sldMk cId="583362847" sldId="623"/>
            <ac:spMk id="2" creationId="{EB5F6AE0-A901-DB4B-A56B-DF30BB9ED0BE}"/>
          </ac:spMkLst>
        </pc:spChg>
      </pc:sldChg>
    </pc:docChg>
  </pc:docChgLst>
  <pc:docChgLst>
    <pc:chgData name="Adina Halter" userId="021ee8e4-337b-4341-b8af-c0b40586223d" providerId="ADAL" clId="{727A042D-D40C-1C4A-95C9-1FEFE66809CE}"/>
    <pc:docChg chg="undo redo custSel addSld delSld modSld sldOrd">
      <pc:chgData name="Adina Halter" userId="021ee8e4-337b-4341-b8af-c0b40586223d" providerId="ADAL" clId="{727A042D-D40C-1C4A-95C9-1FEFE66809CE}" dt="2019-03-12T19:02:25.190" v="3970" actId="207"/>
      <pc:docMkLst>
        <pc:docMk/>
      </pc:docMkLst>
      <pc:sldChg chg="modSp">
        <pc:chgData name="Adina Halter" userId="021ee8e4-337b-4341-b8af-c0b40586223d" providerId="ADAL" clId="{727A042D-D40C-1C4A-95C9-1FEFE66809CE}" dt="2019-03-11T14:16:26.291" v="133" actId="20577"/>
        <pc:sldMkLst>
          <pc:docMk/>
          <pc:sldMk cId="2177923432" sldId="259"/>
        </pc:sldMkLst>
        <pc:spChg chg="mod">
          <ac:chgData name="Adina Halter" userId="021ee8e4-337b-4341-b8af-c0b40586223d" providerId="ADAL" clId="{727A042D-D40C-1C4A-95C9-1FEFE66809CE}" dt="2019-03-11T14:16:06.022" v="128" actId="947"/>
          <ac:spMkLst>
            <pc:docMk/>
            <pc:sldMk cId="2177923432" sldId="259"/>
            <ac:spMk id="17409" creationId="{00000000-0000-0000-0000-000000000000}"/>
          </ac:spMkLst>
        </pc:spChg>
        <pc:spChg chg="mod">
          <ac:chgData name="Adina Halter" userId="021ee8e4-337b-4341-b8af-c0b40586223d" providerId="ADAL" clId="{727A042D-D40C-1C4A-95C9-1FEFE66809CE}" dt="2019-03-11T14:16:26.291" v="133" actId="20577"/>
          <ac:spMkLst>
            <pc:docMk/>
            <pc:sldMk cId="2177923432" sldId="259"/>
            <ac:spMk id="17410" creationId="{00000000-0000-0000-0000-000000000000}"/>
          </ac:spMkLst>
        </pc:spChg>
      </pc:sldChg>
      <pc:sldChg chg="addSp delSp modSp">
        <pc:chgData name="Adina Halter" userId="021ee8e4-337b-4341-b8af-c0b40586223d" providerId="ADAL" clId="{727A042D-D40C-1C4A-95C9-1FEFE66809CE}" dt="2019-03-11T14:25:03.929" v="193" actId="732"/>
        <pc:sldMkLst>
          <pc:docMk/>
          <pc:sldMk cId="2071748358" sldId="569"/>
        </pc:sldMkLst>
        <pc:spChg chg="mod">
          <ac:chgData name="Adina Halter" userId="021ee8e4-337b-4341-b8af-c0b40586223d" providerId="ADAL" clId="{727A042D-D40C-1C4A-95C9-1FEFE66809CE}" dt="2019-03-11T14:23:15.647" v="188" actId="20577"/>
          <ac:spMkLst>
            <pc:docMk/>
            <pc:sldMk cId="2071748358" sldId="569"/>
            <ac:spMk id="8" creationId="{D616839A-02C2-1449-9D82-D0A2BE50D81D}"/>
          </ac:spMkLst>
        </pc:spChg>
        <pc:spChg chg="add del mod">
          <ac:chgData name="Adina Halter" userId="021ee8e4-337b-4341-b8af-c0b40586223d" providerId="ADAL" clId="{727A042D-D40C-1C4A-95C9-1FEFE66809CE}" dt="2019-03-11T14:21:04.501" v="148"/>
          <ac:spMkLst>
            <pc:docMk/>
            <pc:sldMk cId="2071748358" sldId="569"/>
            <ac:spMk id="10" creationId="{819CDA35-CDC7-1C41-8292-BB832ADFCFC7}"/>
          </ac:spMkLst>
        </pc:spChg>
        <pc:spChg chg="mod">
          <ac:chgData name="Adina Halter" userId="021ee8e4-337b-4341-b8af-c0b40586223d" providerId="ADAL" clId="{727A042D-D40C-1C4A-95C9-1FEFE66809CE}" dt="2019-03-11T14:21:48.521" v="187" actId="20577"/>
          <ac:spMkLst>
            <pc:docMk/>
            <pc:sldMk cId="2071748358" sldId="569"/>
            <ac:spMk id="27650" creationId="{00000000-0000-0000-0000-000000000000}"/>
          </ac:spMkLst>
        </pc:spChg>
        <pc:picChg chg="add mod modCrop">
          <ac:chgData name="Adina Halter" userId="021ee8e4-337b-4341-b8af-c0b40586223d" providerId="ADAL" clId="{727A042D-D40C-1C4A-95C9-1FEFE66809CE}" dt="2019-03-11T14:25:03.929" v="193" actId="732"/>
          <ac:picMkLst>
            <pc:docMk/>
            <pc:sldMk cId="2071748358" sldId="569"/>
            <ac:picMk id="2" creationId="{0E333C9F-C084-464F-9C91-9FF9661E37B6}"/>
          </ac:picMkLst>
        </pc:picChg>
      </pc:sldChg>
      <pc:sldChg chg="del">
        <pc:chgData name="Adina Halter" userId="021ee8e4-337b-4341-b8af-c0b40586223d" providerId="ADAL" clId="{727A042D-D40C-1C4A-95C9-1FEFE66809CE}" dt="2019-03-11T18:19:56.565" v="194" actId="2696"/>
        <pc:sldMkLst>
          <pc:docMk/>
          <pc:sldMk cId="912139111" sldId="597"/>
        </pc:sldMkLst>
      </pc:sldChg>
      <pc:sldChg chg="del">
        <pc:chgData name="Adina Halter" userId="021ee8e4-337b-4341-b8af-c0b40586223d" providerId="ADAL" clId="{727A042D-D40C-1C4A-95C9-1FEFE66809CE}" dt="2019-03-11T18:19:57.956" v="195" actId="2696"/>
        <pc:sldMkLst>
          <pc:docMk/>
          <pc:sldMk cId="3082542954" sldId="606"/>
        </pc:sldMkLst>
      </pc:sldChg>
      <pc:sldChg chg="modSp ord modNotesTx">
        <pc:chgData name="Adina Halter" userId="021ee8e4-337b-4341-b8af-c0b40586223d" providerId="ADAL" clId="{727A042D-D40C-1C4A-95C9-1FEFE66809CE}" dt="2019-03-12T18:27:33.926" v="3371" actId="20577"/>
        <pc:sldMkLst>
          <pc:docMk/>
          <pc:sldMk cId="2467544334" sldId="622"/>
        </pc:sldMkLst>
        <pc:spChg chg="mod">
          <ac:chgData name="Adina Halter" userId="021ee8e4-337b-4341-b8af-c0b40586223d" providerId="ADAL" clId="{727A042D-D40C-1C4A-95C9-1FEFE66809CE}" dt="2019-03-12T18:27:25.102" v="3370"/>
          <ac:spMkLst>
            <pc:docMk/>
            <pc:sldMk cId="2467544334" sldId="622"/>
            <ac:spMk id="9" creationId="{E7CC502C-0E9B-C545-B728-0B9E6EDEAB2C}"/>
          </ac:spMkLst>
        </pc:spChg>
      </pc:sldChg>
      <pc:sldChg chg="addSp modSp add modNotesTx">
        <pc:chgData name="Adina Halter" userId="021ee8e4-337b-4341-b8af-c0b40586223d" providerId="ADAL" clId="{727A042D-D40C-1C4A-95C9-1FEFE66809CE}" dt="2019-03-11T18:28:45.350" v="648" actId="20577"/>
        <pc:sldMkLst>
          <pc:docMk/>
          <pc:sldMk cId="3260407756" sldId="624"/>
        </pc:sldMkLst>
        <pc:spChg chg="add mod">
          <ac:chgData name="Adina Halter" userId="021ee8e4-337b-4341-b8af-c0b40586223d" providerId="ADAL" clId="{727A042D-D40C-1C4A-95C9-1FEFE66809CE}" dt="2019-03-11T18:28:23.253" v="644" actId="20577"/>
          <ac:spMkLst>
            <pc:docMk/>
            <pc:sldMk cId="3260407756" sldId="624"/>
            <ac:spMk id="2" creationId="{DBEE4070-C0D6-C443-A24A-BA1FB48B3062}"/>
          </ac:spMkLst>
        </pc:spChg>
        <pc:spChg chg="add mod">
          <ac:chgData name="Adina Halter" userId="021ee8e4-337b-4341-b8af-c0b40586223d" providerId="ADAL" clId="{727A042D-D40C-1C4A-95C9-1FEFE66809CE}" dt="2019-03-11T18:28:45.350" v="648" actId="20577"/>
          <ac:spMkLst>
            <pc:docMk/>
            <pc:sldMk cId="3260407756" sldId="624"/>
            <ac:spMk id="3" creationId="{14B820C8-4375-5D47-9801-300ABA0DCDBA}"/>
          </ac:spMkLst>
        </pc:spChg>
      </pc:sldChg>
      <pc:sldChg chg="modSp add">
        <pc:chgData name="Adina Halter" userId="021ee8e4-337b-4341-b8af-c0b40586223d" providerId="ADAL" clId="{727A042D-D40C-1C4A-95C9-1FEFE66809CE}" dt="2019-03-11T18:30:18.396" v="674" actId="20577"/>
        <pc:sldMkLst>
          <pc:docMk/>
          <pc:sldMk cId="707457612" sldId="625"/>
        </pc:sldMkLst>
        <pc:spChg chg="mod">
          <ac:chgData name="Adina Halter" userId="021ee8e4-337b-4341-b8af-c0b40586223d" providerId="ADAL" clId="{727A042D-D40C-1C4A-95C9-1FEFE66809CE}" dt="2019-03-11T18:30:18.396" v="674" actId="20577"/>
          <ac:spMkLst>
            <pc:docMk/>
            <pc:sldMk cId="707457612" sldId="625"/>
            <ac:spMk id="6" creationId="{38A055F8-AC42-724D-9845-4EAE52132D54}"/>
          </ac:spMkLst>
        </pc:spChg>
      </pc:sldChg>
      <pc:sldChg chg="addSp delSp modSp add">
        <pc:chgData name="Adina Halter" userId="021ee8e4-337b-4341-b8af-c0b40586223d" providerId="ADAL" clId="{727A042D-D40C-1C4A-95C9-1FEFE66809CE}" dt="2019-03-12T17:12:32.770" v="1883" actId="208"/>
        <pc:sldMkLst>
          <pc:docMk/>
          <pc:sldMk cId="501177777" sldId="626"/>
        </pc:sldMkLst>
        <pc:spChg chg="mod">
          <ac:chgData name="Adina Halter" userId="021ee8e4-337b-4341-b8af-c0b40586223d" providerId="ADAL" clId="{727A042D-D40C-1C4A-95C9-1FEFE66809CE}" dt="2019-03-11T18:40:39.513" v="688" actId="20577"/>
          <ac:spMkLst>
            <pc:docMk/>
            <pc:sldMk cId="501177777" sldId="626"/>
            <ac:spMk id="2" creationId="{8E4AB353-C5CB-3642-AFB8-241DA8CE2A09}"/>
          </ac:spMkLst>
        </pc:spChg>
        <pc:spChg chg="mod topLvl">
          <ac:chgData name="Adina Halter" userId="021ee8e4-337b-4341-b8af-c0b40586223d" providerId="ADAL" clId="{727A042D-D40C-1C4A-95C9-1FEFE66809CE}" dt="2019-03-12T17:12:32.770" v="1883" actId="208"/>
          <ac:spMkLst>
            <pc:docMk/>
            <pc:sldMk cId="501177777" sldId="626"/>
            <ac:spMk id="4" creationId="{AC501FA7-DE4D-E34E-91B2-EB139D9FD5A7}"/>
          </ac:spMkLst>
        </pc:spChg>
        <pc:spChg chg="mod topLvl">
          <ac:chgData name="Adina Halter" userId="021ee8e4-337b-4341-b8af-c0b40586223d" providerId="ADAL" clId="{727A042D-D40C-1C4A-95C9-1FEFE66809CE}" dt="2019-03-12T17:12:32.770" v="1883" actId="208"/>
          <ac:spMkLst>
            <pc:docMk/>
            <pc:sldMk cId="501177777" sldId="626"/>
            <ac:spMk id="5" creationId="{2EAE3B61-0432-AD4A-800E-E76EAC57C6CD}"/>
          </ac:spMkLst>
        </pc:spChg>
        <pc:spChg chg="mod topLvl">
          <ac:chgData name="Adina Halter" userId="021ee8e4-337b-4341-b8af-c0b40586223d" providerId="ADAL" clId="{727A042D-D40C-1C4A-95C9-1FEFE66809CE}" dt="2019-03-12T17:12:32.770" v="1883" actId="208"/>
          <ac:spMkLst>
            <pc:docMk/>
            <pc:sldMk cId="501177777" sldId="626"/>
            <ac:spMk id="8" creationId="{E6F9B623-2C4D-1B4D-84E7-F4F3E7D87D8E}"/>
          </ac:spMkLst>
        </pc:spChg>
        <pc:spChg chg="mod">
          <ac:chgData name="Adina Halter" userId="021ee8e4-337b-4341-b8af-c0b40586223d" providerId="ADAL" clId="{727A042D-D40C-1C4A-95C9-1FEFE66809CE}" dt="2019-03-12T17:02:50.584" v="1664" actId="20577"/>
          <ac:spMkLst>
            <pc:docMk/>
            <pc:sldMk cId="501177777" sldId="626"/>
            <ac:spMk id="9" creationId="{0E0A25D5-6C1E-9C40-BF1A-5ECCD7582789}"/>
          </ac:spMkLst>
        </pc:spChg>
        <pc:spChg chg="mod">
          <ac:chgData name="Adina Halter" userId="021ee8e4-337b-4341-b8af-c0b40586223d" providerId="ADAL" clId="{727A042D-D40C-1C4A-95C9-1FEFE66809CE}" dt="2019-03-12T17:02:20.785" v="1659" actId="20577"/>
          <ac:spMkLst>
            <pc:docMk/>
            <pc:sldMk cId="501177777" sldId="626"/>
            <ac:spMk id="11" creationId="{8DB2EB23-4AC8-2642-8056-5ED69BA627DB}"/>
          </ac:spMkLst>
        </pc:spChg>
        <pc:grpChg chg="add del mod">
          <ac:chgData name="Adina Halter" userId="021ee8e4-337b-4341-b8af-c0b40586223d" providerId="ADAL" clId="{727A042D-D40C-1C4A-95C9-1FEFE66809CE}" dt="2019-03-11T18:45:23.189" v="703" actId="165"/>
          <ac:grpSpMkLst>
            <pc:docMk/>
            <pc:sldMk cId="501177777" sldId="626"/>
            <ac:grpSpMk id="3" creationId="{CD23AC04-4EA4-4A4B-AC90-3B54B2CA5A65}"/>
          </ac:grpSpMkLst>
        </pc:grpChg>
        <pc:grpChg chg="mod topLvl">
          <ac:chgData name="Adina Halter" userId="021ee8e4-337b-4341-b8af-c0b40586223d" providerId="ADAL" clId="{727A042D-D40C-1C4A-95C9-1FEFE66809CE}" dt="2019-03-11T18:51:51.844" v="747" actId="12788"/>
          <ac:grpSpMkLst>
            <pc:docMk/>
            <pc:sldMk cId="501177777" sldId="626"/>
            <ac:grpSpMk id="6" creationId="{C86D201F-FED2-A64A-943B-56F5639C4129}"/>
          </ac:grpSpMkLst>
        </pc:grpChg>
        <pc:grpChg chg="mod topLvl">
          <ac:chgData name="Adina Halter" userId="021ee8e4-337b-4341-b8af-c0b40586223d" providerId="ADAL" clId="{727A042D-D40C-1C4A-95C9-1FEFE66809CE}" dt="2019-03-11T18:51:51.844" v="747" actId="12788"/>
          <ac:grpSpMkLst>
            <pc:docMk/>
            <pc:sldMk cId="501177777" sldId="626"/>
            <ac:grpSpMk id="7" creationId="{801F3057-F041-FB49-9640-F66096C2EF13}"/>
          </ac:grpSpMkLst>
        </pc:grpChg>
        <pc:grpChg chg="add mod">
          <ac:chgData name="Adina Halter" userId="021ee8e4-337b-4341-b8af-c0b40586223d" providerId="ADAL" clId="{727A042D-D40C-1C4A-95C9-1FEFE66809CE}" dt="2019-03-11T18:52:43.419" v="754" actId="1076"/>
          <ac:grpSpMkLst>
            <pc:docMk/>
            <pc:sldMk cId="501177777" sldId="626"/>
            <ac:grpSpMk id="17" creationId="{45C5CF5F-9FC9-5B4E-BE7D-1F465AB4462C}"/>
          </ac:grpSpMkLst>
        </pc:grpChg>
        <pc:grpChg chg="add del mod">
          <ac:chgData name="Adina Halter" userId="021ee8e4-337b-4341-b8af-c0b40586223d" providerId="ADAL" clId="{727A042D-D40C-1C4A-95C9-1FEFE66809CE}" dt="2019-03-11T18:57:15.750" v="756"/>
          <ac:grpSpMkLst>
            <pc:docMk/>
            <pc:sldMk cId="501177777" sldId="626"/>
            <ac:grpSpMk id="18" creationId="{9882701E-EA54-434C-BEB4-36164B786D20}"/>
          </ac:grpSpMkLst>
        </pc:grpChg>
        <pc:grpChg chg="mod">
          <ac:chgData name="Adina Halter" userId="021ee8e4-337b-4341-b8af-c0b40586223d" providerId="ADAL" clId="{727A042D-D40C-1C4A-95C9-1FEFE66809CE}" dt="2019-03-11T18:57:14.645" v="755"/>
          <ac:grpSpMkLst>
            <pc:docMk/>
            <pc:sldMk cId="501177777" sldId="626"/>
            <ac:grpSpMk id="21" creationId="{02CF2919-C5D1-0648-B5DE-555F5C43E137}"/>
          </ac:grpSpMkLst>
        </pc:grpChg>
        <pc:grpChg chg="mod">
          <ac:chgData name="Adina Halter" userId="021ee8e4-337b-4341-b8af-c0b40586223d" providerId="ADAL" clId="{727A042D-D40C-1C4A-95C9-1FEFE66809CE}" dt="2019-03-11T18:57:14.645" v="755"/>
          <ac:grpSpMkLst>
            <pc:docMk/>
            <pc:sldMk cId="501177777" sldId="626"/>
            <ac:grpSpMk id="22" creationId="{6FD015BF-8255-134E-BFDA-AEEACFF6E218}"/>
          </ac:grpSpMkLst>
        </pc:grpChg>
        <pc:cxnChg chg="mod">
          <ac:chgData name="Adina Halter" userId="021ee8e4-337b-4341-b8af-c0b40586223d" providerId="ADAL" clId="{727A042D-D40C-1C4A-95C9-1FEFE66809CE}" dt="2019-03-11T18:47:15.376" v="715" actId="14100"/>
          <ac:cxnSpMkLst>
            <pc:docMk/>
            <pc:sldMk cId="501177777" sldId="626"/>
            <ac:cxnSpMk id="10" creationId="{ACE3F7AB-DA74-E84F-8439-2E74C06290B8}"/>
          </ac:cxnSpMkLst>
        </pc:cxnChg>
        <pc:cxnChg chg="mod">
          <ac:chgData name="Adina Halter" userId="021ee8e4-337b-4341-b8af-c0b40586223d" providerId="ADAL" clId="{727A042D-D40C-1C4A-95C9-1FEFE66809CE}" dt="2019-03-11T18:47:25.279" v="717" actId="14100"/>
          <ac:cxnSpMkLst>
            <pc:docMk/>
            <pc:sldMk cId="501177777" sldId="626"/>
            <ac:cxnSpMk id="12" creationId="{6BA58B3E-6905-4647-A7C4-46CE9E9677FD}"/>
          </ac:cxnSpMkLst>
        </pc:cxnChg>
      </pc:sldChg>
      <pc:sldChg chg="modSp add del">
        <pc:chgData name="Adina Halter" userId="021ee8e4-337b-4341-b8af-c0b40586223d" providerId="ADAL" clId="{727A042D-D40C-1C4A-95C9-1FEFE66809CE}" dt="2019-03-11T19:41:27.648" v="791" actId="2696"/>
        <pc:sldMkLst>
          <pc:docMk/>
          <pc:sldMk cId="2784239593" sldId="627"/>
        </pc:sldMkLst>
        <pc:spChg chg="mod">
          <ac:chgData name="Adina Halter" userId="021ee8e4-337b-4341-b8af-c0b40586223d" providerId="ADAL" clId="{727A042D-D40C-1C4A-95C9-1FEFE66809CE}" dt="2019-03-11T18:58:41.459" v="790" actId="14100"/>
          <ac:spMkLst>
            <pc:docMk/>
            <pc:sldMk cId="2784239593" sldId="627"/>
            <ac:spMk id="4" creationId="{AC501FA7-DE4D-E34E-91B2-EB139D9FD5A7}"/>
          </ac:spMkLst>
        </pc:spChg>
        <pc:cxnChg chg="mod">
          <ac:chgData name="Adina Halter" userId="021ee8e4-337b-4341-b8af-c0b40586223d" providerId="ADAL" clId="{727A042D-D40C-1C4A-95C9-1FEFE66809CE}" dt="2019-03-11T18:58:41.459" v="790" actId="14100"/>
          <ac:cxnSpMkLst>
            <pc:docMk/>
            <pc:sldMk cId="2784239593" sldId="627"/>
            <ac:cxnSpMk id="12" creationId="{6BA58B3E-6905-4647-A7C4-46CE9E9677FD}"/>
          </ac:cxnSpMkLst>
        </pc:cxnChg>
      </pc:sldChg>
      <pc:sldChg chg="addSp delSp modSp add modNotesTx">
        <pc:chgData name="Adina Halter" userId="021ee8e4-337b-4341-b8af-c0b40586223d" providerId="ADAL" clId="{727A042D-D40C-1C4A-95C9-1FEFE66809CE}" dt="2019-03-12T17:12:45.469" v="1884" actId="208"/>
        <pc:sldMkLst>
          <pc:docMk/>
          <pc:sldMk cId="3400983920" sldId="627"/>
        </pc:sldMkLst>
        <pc:spChg chg="mod">
          <ac:chgData name="Adina Halter" userId="021ee8e4-337b-4341-b8af-c0b40586223d" providerId="ADAL" clId="{727A042D-D40C-1C4A-95C9-1FEFE66809CE}" dt="2019-03-12T16:52:56.800" v="1349" actId="20577"/>
          <ac:spMkLst>
            <pc:docMk/>
            <pc:sldMk cId="3400983920" sldId="627"/>
            <ac:spMk id="2" creationId="{8E4AB353-C5CB-3642-AFB8-241DA8CE2A09}"/>
          </ac:spMkLst>
        </pc:spChg>
        <pc:spChg chg="mod">
          <ac:chgData name="Adina Halter" userId="021ee8e4-337b-4341-b8af-c0b40586223d" providerId="ADAL" clId="{727A042D-D40C-1C4A-95C9-1FEFE66809CE}" dt="2019-03-12T17:12:45.469" v="1884" actId="208"/>
          <ac:spMkLst>
            <pc:docMk/>
            <pc:sldMk cId="3400983920" sldId="627"/>
            <ac:spMk id="4" creationId="{AC501FA7-DE4D-E34E-91B2-EB139D9FD5A7}"/>
          </ac:spMkLst>
        </pc:spChg>
        <pc:spChg chg="mod">
          <ac:chgData name="Adina Halter" userId="021ee8e4-337b-4341-b8af-c0b40586223d" providerId="ADAL" clId="{727A042D-D40C-1C4A-95C9-1FEFE66809CE}" dt="2019-03-12T17:12:45.469" v="1884" actId="208"/>
          <ac:spMkLst>
            <pc:docMk/>
            <pc:sldMk cId="3400983920" sldId="627"/>
            <ac:spMk id="5" creationId="{2EAE3B61-0432-AD4A-800E-E76EAC57C6CD}"/>
          </ac:spMkLst>
        </pc:spChg>
        <pc:spChg chg="mod">
          <ac:chgData name="Adina Halter" userId="021ee8e4-337b-4341-b8af-c0b40586223d" providerId="ADAL" clId="{727A042D-D40C-1C4A-95C9-1FEFE66809CE}" dt="2019-03-12T17:12:45.469" v="1884" actId="208"/>
          <ac:spMkLst>
            <pc:docMk/>
            <pc:sldMk cId="3400983920" sldId="627"/>
            <ac:spMk id="8" creationId="{E6F9B623-2C4D-1B4D-84E7-F4F3E7D87D8E}"/>
          </ac:spMkLst>
        </pc:spChg>
        <pc:spChg chg="mod">
          <ac:chgData name="Adina Halter" userId="021ee8e4-337b-4341-b8af-c0b40586223d" providerId="ADAL" clId="{727A042D-D40C-1C4A-95C9-1FEFE66809CE}" dt="2019-03-12T17:02:55.001" v="1665" actId="20577"/>
          <ac:spMkLst>
            <pc:docMk/>
            <pc:sldMk cId="3400983920" sldId="627"/>
            <ac:spMk id="9" creationId="{0E0A25D5-6C1E-9C40-BF1A-5ECCD7582789}"/>
          </ac:spMkLst>
        </pc:spChg>
        <pc:spChg chg="mod">
          <ac:chgData name="Adina Halter" userId="021ee8e4-337b-4341-b8af-c0b40586223d" providerId="ADAL" clId="{727A042D-D40C-1C4A-95C9-1FEFE66809CE}" dt="2019-03-12T17:02:25.088" v="1660" actId="20577"/>
          <ac:spMkLst>
            <pc:docMk/>
            <pc:sldMk cId="3400983920" sldId="627"/>
            <ac:spMk id="11" creationId="{8DB2EB23-4AC8-2642-8056-5ED69BA627DB}"/>
          </ac:spMkLst>
        </pc:spChg>
        <pc:spChg chg="add del">
          <ac:chgData name="Adina Halter" userId="021ee8e4-337b-4341-b8af-c0b40586223d" providerId="ADAL" clId="{727A042D-D40C-1C4A-95C9-1FEFE66809CE}" dt="2019-03-12T16:38:04.520" v="1052" actId="478"/>
          <ac:spMkLst>
            <pc:docMk/>
            <pc:sldMk cId="3400983920" sldId="627"/>
            <ac:spMk id="14" creationId="{87C8B1E5-6C40-AE4C-923C-AB43325BF31A}"/>
          </ac:spMkLst>
        </pc:spChg>
        <pc:spChg chg="add mod">
          <ac:chgData name="Adina Halter" userId="021ee8e4-337b-4341-b8af-c0b40586223d" providerId="ADAL" clId="{727A042D-D40C-1C4A-95C9-1FEFE66809CE}" dt="2019-03-12T17:08:04.589" v="1838" actId="1037"/>
          <ac:spMkLst>
            <pc:docMk/>
            <pc:sldMk cId="3400983920" sldId="627"/>
            <ac:spMk id="15" creationId="{65EF9B80-123F-CF49-9BB3-4A275EE15567}"/>
          </ac:spMkLst>
        </pc:spChg>
        <pc:cxnChg chg="mod">
          <ac:chgData name="Adina Halter" userId="021ee8e4-337b-4341-b8af-c0b40586223d" providerId="ADAL" clId="{727A042D-D40C-1C4A-95C9-1FEFE66809CE}" dt="2019-03-12T16:21:45.360" v="883" actId="14100"/>
          <ac:cxnSpMkLst>
            <pc:docMk/>
            <pc:sldMk cId="3400983920" sldId="627"/>
            <ac:cxnSpMk id="10" creationId="{ACE3F7AB-DA74-E84F-8439-2E74C06290B8}"/>
          </ac:cxnSpMkLst>
        </pc:cxnChg>
        <pc:cxnChg chg="mod">
          <ac:chgData name="Adina Halter" userId="021ee8e4-337b-4341-b8af-c0b40586223d" providerId="ADAL" clId="{727A042D-D40C-1C4A-95C9-1FEFE66809CE}" dt="2019-03-12T16:38:02.085" v="1051" actId="1076"/>
          <ac:cxnSpMkLst>
            <pc:docMk/>
            <pc:sldMk cId="3400983920" sldId="627"/>
            <ac:cxnSpMk id="12" creationId="{6BA58B3E-6905-4647-A7C4-46CE9E9677FD}"/>
          </ac:cxnSpMkLst>
        </pc:cxnChg>
      </pc:sldChg>
      <pc:sldChg chg="addSp modSp add ord">
        <pc:chgData name="Adina Halter" userId="021ee8e4-337b-4341-b8af-c0b40586223d" providerId="ADAL" clId="{727A042D-D40C-1C4A-95C9-1FEFE66809CE}" dt="2019-03-12T17:12:56.669" v="1885" actId="208"/>
        <pc:sldMkLst>
          <pc:docMk/>
          <pc:sldMk cId="3561689490" sldId="628"/>
        </pc:sldMkLst>
        <pc:spChg chg="mod">
          <ac:chgData name="Adina Halter" userId="021ee8e4-337b-4341-b8af-c0b40586223d" providerId="ADAL" clId="{727A042D-D40C-1C4A-95C9-1FEFE66809CE}" dt="2019-03-12T16:52:50.183" v="1345" actId="20577"/>
          <ac:spMkLst>
            <pc:docMk/>
            <pc:sldMk cId="3561689490" sldId="628"/>
            <ac:spMk id="2" creationId="{8E4AB353-C5CB-3642-AFB8-241DA8CE2A09}"/>
          </ac:spMkLst>
        </pc:spChg>
        <pc:spChg chg="mod">
          <ac:chgData name="Adina Halter" userId="021ee8e4-337b-4341-b8af-c0b40586223d" providerId="ADAL" clId="{727A042D-D40C-1C4A-95C9-1FEFE66809CE}" dt="2019-03-12T17:12:56.669" v="1885" actId="208"/>
          <ac:spMkLst>
            <pc:docMk/>
            <pc:sldMk cId="3561689490" sldId="628"/>
            <ac:spMk id="4" creationId="{AC501FA7-DE4D-E34E-91B2-EB139D9FD5A7}"/>
          </ac:spMkLst>
        </pc:spChg>
        <pc:spChg chg="mod">
          <ac:chgData name="Adina Halter" userId="021ee8e4-337b-4341-b8af-c0b40586223d" providerId="ADAL" clId="{727A042D-D40C-1C4A-95C9-1FEFE66809CE}" dt="2019-03-12T17:12:56.669" v="1885" actId="208"/>
          <ac:spMkLst>
            <pc:docMk/>
            <pc:sldMk cId="3561689490" sldId="628"/>
            <ac:spMk id="5" creationId="{2EAE3B61-0432-AD4A-800E-E76EAC57C6CD}"/>
          </ac:spMkLst>
        </pc:spChg>
        <pc:spChg chg="mod">
          <ac:chgData name="Adina Halter" userId="021ee8e4-337b-4341-b8af-c0b40586223d" providerId="ADAL" clId="{727A042D-D40C-1C4A-95C9-1FEFE66809CE}" dt="2019-03-12T17:12:56.669" v="1885" actId="208"/>
          <ac:spMkLst>
            <pc:docMk/>
            <pc:sldMk cId="3561689490" sldId="628"/>
            <ac:spMk id="8" creationId="{E6F9B623-2C4D-1B4D-84E7-F4F3E7D87D8E}"/>
          </ac:spMkLst>
        </pc:spChg>
        <pc:spChg chg="mod">
          <ac:chgData name="Adina Halter" userId="021ee8e4-337b-4341-b8af-c0b40586223d" providerId="ADAL" clId="{727A042D-D40C-1C4A-95C9-1FEFE66809CE}" dt="2019-03-12T17:02:59.895" v="1666" actId="20577"/>
          <ac:spMkLst>
            <pc:docMk/>
            <pc:sldMk cId="3561689490" sldId="628"/>
            <ac:spMk id="9" creationId="{0E0A25D5-6C1E-9C40-BF1A-5ECCD7582789}"/>
          </ac:spMkLst>
        </pc:spChg>
        <pc:spChg chg="mod">
          <ac:chgData name="Adina Halter" userId="021ee8e4-337b-4341-b8af-c0b40586223d" providerId="ADAL" clId="{727A042D-D40C-1C4A-95C9-1FEFE66809CE}" dt="2019-03-12T17:02:34.851" v="1661" actId="20577"/>
          <ac:spMkLst>
            <pc:docMk/>
            <pc:sldMk cId="3561689490" sldId="628"/>
            <ac:spMk id="11" creationId="{8DB2EB23-4AC8-2642-8056-5ED69BA627DB}"/>
          </ac:spMkLst>
        </pc:spChg>
        <pc:spChg chg="add mod">
          <ac:chgData name="Adina Halter" userId="021ee8e4-337b-4341-b8af-c0b40586223d" providerId="ADAL" clId="{727A042D-D40C-1C4A-95C9-1FEFE66809CE}" dt="2019-03-12T16:53:59.399" v="1447" actId="20577"/>
          <ac:spMkLst>
            <pc:docMk/>
            <pc:sldMk cId="3561689490" sldId="628"/>
            <ac:spMk id="19" creationId="{3D8D9A16-488B-3A46-8063-4B2366E3BB00}"/>
          </ac:spMkLst>
        </pc:spChg>
        <pc:grpChg chg="mod">
          <ac:chgData name="Adina Halter" userId="021ee8e4-337b-4341-b8af-c0b40586223d" providerId="ADAL" clId="{727A042D-D40C-1C4A-95C9-1FEFE66809CE}" dt="2019-03-12T16:23:22.481" v="898" actId="408"/>
          <ac:grpSpMkLst>
            <pc:docMk/>
            <pc:sldMk cId="3561689490" sldId="628"/>
            <ac:grpSpMk id="6" creationId="{C86D201F-FED2-A64A-943B-56F5639C4129}"/>
          </ac:grpSpMkLst>
        </pc:grpChg>
        <pc:grpChg chg="mod">
          <ac:chgData name="Adina Halter" userId="021ee8e4-337b-4341-b8af-c0b40586223d" providerId="ADAL" clId="{727A042D-D40C-1C4A-95C9-1FEFE66809CE}" dt="2019-03-12T16:23:22.481" v="898" actId="408"/>
          <ac:grpSpMkLst>
            <pc:docMk/>
            <pc:sldMk cId="3561689490" sldId="628"/>
            <ac:grpSpMk id="7" creationId="{801F3057-F041-FB49-9640-F66096C2EF13}"/>
          </ac:grpSpMkLst>
        </pc:grpChg>
        <pc:grpChg chg="mod">
          <ac:chgData name="Adina Halter" userId="021ee8e4-337b-4341-b8af-c0b40586223d" providerId="ADAL" clId="{727A042D-D40C-1C4A-95C9-1FEFE66809CE}" dt="2019-03-12T16:23:22.481" v="898" actId="408"/>
          <ac:grpSpMkLst>
            <pc:docMk/>
            <pc:sldMk cId="3561689490" sldId="628"/>
            <ac:grpSpMk id="17" creationId="{45C5CF5F-9FC9-5B4E-BE7D-1F465AB4462C}"/>
          </ac:grpSpMkLst>
        </pc:grpChg>
        <pc:cxnChg chg="mod">
          <ac:chgData name="Adina Halter" userId="021ee8e4-337b-4341-b8af-c0b40586223d" providerId="ADAL" clId="{727A042D-D40C-1C4A-95C9-1FEFE66809CE}" dt="2019-03-12T16:52:09.985" v="1298" actId="1076"/>
          <ac:cxnSpMkLst>
            <pc:docMk/>
            <pc:sldMk cId="3561689490" sldId="628"/>
            <ac:cxnSpMk id="10" creationId="{ACE3F7AB-DA74-E84F-8439-2E74C06290B8}"/>
          </ac:cxnSpMkLst>
        </pc:cxnChg>
        <pc:cxnChg chg="mod">
          <ac:chgData name="Adina Halter" userId="021ee8e4-337b-4341-b8af-c0b40586223d" providerId="ADAL" clId="{727A042D-D40C-1C4A-95C9-1FEFE66809CE}" dt="2019-03-12T16:52:09.985" v="1298" actId="1076"/>
          <ac:cxnSpMkLst>
            <pc:docMk/>
            <pc:sldMk cId="3561689490" sldId="628"/>
            <ac:cxnSpMk id="12" creationId="{6BA58B3E-6905-4647-A7C4-46CE9E9677FD}"/>
          </ac:cxnSpMkLst>
        </pc:cxnChg>
      </pc:sldChg>
      <pc:sldChg chg="addSp modSp add modNotesTx">
        <pc:chgData name="Adina Halter" userId="021ee8e4-337b-4341-b8af-c0b40586223d" providerId="ADAL" clId="{727A042D-D40C-1C4A-95C9-1FEFE66809CE}" dt="2019-03-12T17:13:08.322" v="1886" actId="208"/>
        <pc:sldMkLst>
          <pc:docMk/>
          <pc:sldMk cId="18407989" sldId="629"/>
        </pc:sldMkLst>
        <pc:spChg chg="mod">
          <ac:chgData name="Adina Halter" userId="021ee8e4-337b-4341-b8af-c0b40586223d" providerId="ADAL" clId="{727A042D-D40C-1C4A-95C9-1FEFE66809CE}" dt="2019-03-12T16:57:12.759" v="1513" actId="20577"/>
          <ac:spMkLst>
            <pc:docMk/>
            <pc:sldMk cId="18407989" sldId="629"/>
            <ac:spMk id="2" creationId="{8E4AB353-C5CB-3642-AFB8-241DA8CE2A09}"/>
          </ac:spMkLst>
        </pc:spChg>
        <pc:spChg chg="mod">
          <ac:chgData name="Adina Halter" userId="021ee8e4-337b-4341-b8af-c0b40586223d" providerId="ADAL" clId="{727A042D-D40C-1C4A-95C9-1FEFE66809CE}" dt="2019-03-12T17:13:08.322" v="1886" actId="208"/>
          <ac:spMkLst>
            <pc:docMk/>
            <pc:sldMk cId="18407989" sldId="629"/>
            <ac:spMk id="4" creationId="{AC501FA7-DE4D-E34E-91B2-EB139D9FD5A7}"/>
          </ac:spMkLst>
        </pc:spChg>
        <pc:spChg chg="mod">
          <ac:chgData name="Adina Halter" userId="021ee8e4-337b-4341-b8af-c0b40586223d" providerId="ADAL" clId="{727A042D-D40C-1C4A-95C9-1FEFE66809CE}" dt="2019-03-12T17:13:08.322" v="1886" actId="208"/>
          <ac:spMkLst>
            <pc:docMk/>
            <pc:sldMk cId="18407989" sldId="629"/>
            <ac:spMk id="5" creationId="{2EAE3B61-0432-AD4A-800E-E76EAC57C6CD}"/>
          </ac:spMkLst>
        </pc:spChg>
        <pc:spChg chg="mod">
          <ac:chgData name="Adina Halter" userId="021ee8e4-337b-4341-b8af-c0b40586223d" providerId="ADAL" clId="{727A042D-D40C-1C4A-95C9-1FEFE66809CE}" dt="2019-03-12T17:13:08.322" v="1886" actId="208"/>
          <ac:spMkLst>
            <pc:docMk/>
            <pc:sldMk cId="18407989" sldId="629"/>
            <ac:spMk id="8" creationId="{E6F9B623-2C4D-1B4D-84E7-F4F3E7D87D8E}"/>
          </ac:spMkLst>
        </pc:spChg>
        <pc:spChg chg="mod">
          <ac:chgData name="Adina Halter" userId="021ee8e4-337b-4341-b8af-c0b40586223d" providerId="ADAL" clId="{727A042D-D40C-1C4A-95C9-1FEFE66809CE}" dt="2019-03-12T17:03:04.508" v="1667" actId="20577"/>
          <ac:spMkLst>
            <pc:docMk/>
            <pc:sldMk cId="18407989" sldId="629"/>
            <ac:spMk id="9" creationId="{0E0A25D5-6C1E-9C40-BF1A-5ECCD7582789}"/>
          </ac:spMkLst>
        </pc:spChg>
        <pc:spChg chg="mod">
          <ac:chgData name="Adina Halter" userId="021ee8e4-337b-4341-b8af-c0b40586223d" providerId="ADAL" clId="{727A042D-D40C-1C4A-95C9-1FEFE66809CE}" dt="2019-03-12T17:02:40.135" v="1662" actId="20577"/>
          <ac:spMkLst>
            <pc:docMk/>
            <pc:sldMk cId="18407989" sldId="629"/>
            <ac:spMk id="11" creationId="{8DB2EB23-4AC8-2642-8056-5ED69BA627DB}"/>
          </ac:spMkLst>
        </pc:spChg>
        <pc:spChg chg="add mod">
          <ac:chgData name="Adina Halter" userId="021ee8e4-337b-4341-b8af-c0b40586223d" providerId="ADAL" clId="{727A042D-D40C-1C4A-95C9-1FEFE66809CE}" dt="2019-03-12T17:01:49.350" v="1658" actId="20577"/>
          <ac:spMkLst>
            <pc:docMk/>
            <pc:sldMk cId="18407989" sldId="629"/>
            <ac:spMk id="13" creationId="{D50E1B31-7987-864F-BE83-AF2C1E976926}"/>
          </ac:spMkLst>
        </pc:spChg>
        <pc:cxnChg chg="mod">
          <ac:chgData name="Adina Halter" userId="021ee8e4-337b-4341-b8af-c0b40586223d" providerId="ADAL" clId="{727A042D-D40C-1C4A-95C9-1FEFE66809CE}" dt="2019-03-12T16:32:57.320" v="1040" actId="14861"/>
          <ac:cxnSpMkLst>
            <pc:docMk/>
            <pc:sldMk cId="18407989" sldId="629"/>
            <ac:cxnSpMk id="12" creationId="{6BA58B3E-6905-4647-A7C4-46CE9E9677FD}"/>
          </ac:cxnSpMkLst>
        </pc:cxnChg>
      </pc:sldChg>
      <pc:sldChg chg="addSp delSp modSp add">
        <pc:chgData name="Adina Halter" userId="021ee8e4-337b-4341-b8af-c0b40586223d" providerId="ADAL" clId="{727A042D-D40C-1C4A-95C9-1FEFE66809CE}" dt="2019-03-12T17:25:58.143" v="1938" actId="14861"/>
        <pc:sldMkLst>
          <pc:docMk/>
          <pc:sldMk cId="1772986705" sldId="630"/>
        </pc:sldMkLst>
        <pc:spChg chg="mod">
          <ac:chgData name="Adina Halter" userId="021ee8e4-337b-4341-b8af-c0b40586223d" providerId="ADAL" clId="{727A042D-D40C-1C4A-95C9-1FEFE66809CE}" dt="2019-03-12T17:09:50.372" v="1879" actId="20577"/>
          <ac:spMkLst>
            <pc:docMk/>
            <pc:sldMk cId="1772986705" sldId="630"/>
            <ac:spMk id="2" creationId="{8E4AB353-C5CB-3642-AFB8-241DA8CE2A09}"/>
          </ac:spMkLst>
        </pc:spChg>
        <pc:spChg chg="mod">
          <ac:chgData name="Adina Halter" userId="021ee8e4-337b-4341-b8af-c0b40586223d" providerId="ADAL" clId="{727A042D-D40C-1C4A-95C9-1FEFE66809CE}" dt="2019-03-12T17:13:17.820" v="1887" actId="208"/>
          <ac:spMkLst>
            <pc:docMk/>
            <pc:sldMk cId="1772986705" sldId="630"/>
            <ac:spMk id="4" creationId="{AC501FA7-DE4D-E34E-91B2-EB139D9FD5A7}"/>
          </ac:spMkLst>
        </pc:spChg>
        <pc:spChg chg="mod">
          <ac:chgData name="Adina Halter" userId="021ee8e4-337b-4341-b8af-c0b40586223d" providerId="ADAL" clId="{727A042D-D40C-1C4A-95C9-1FEFE66809CE}" dt="2019-03-12T17:25:58.143" v="1938" actId="14861"/>
          <ac:spMkLst>
            <pc:docMk/>
            <pc:sldMk cId="1772986705" sldId="630"/>
            <ac:spMk id="5" creationId="{2EAE3B61-0432-AD4A-800E-E76EAC57C6CD}"/>
          </ac:spMkLst>
        </pc:spChg>
        <pc:spChg chg="mod">
          <ac:chgData name="Adina Halter" userId="021ee8e4-337b-4341-b8af-c0b40586223d" providerId="ADAL" clId="{727A042D-D40C-1C4A-95C9-1FEFE66809CE}" dt="2019-03-12T17:13:17.820" v="1887" actId="208"/>
          <ac:spMkLst>
            <pc:docMk/>
            <pc:sldMk cId="1772986705" sldId="630"/>
            <ac:spMk id="8" creationId="{E6F9B623-2C4D-1B4D-84E7-F4F3E7D87D8E}"/>
          </ac:spMkLst>
        </pc:spChg>
        <pc:spChg chg="mod">
          <ac:chgData name="Adina Halter" userId="021ee8e4-337b-4341-b8af-c0b40586223d" providerId="ADAL" clId="{727A042D-D40C-1C4A-95C9-1FEFE66809CE}" dt="2019-03-12T17:03:08.956" v="1668" actId="20577"/>
          <ac:spMkLst>
            <pc:docMk/>
            <pc:sldMk cId="1772986705" sldId="630"/>
            <ac:spMk id="9" creationId="{0E0A25D5-6C1E-9C40-BF1A-5ECCD7582789}"/>
          </ac:spMkLst>
        </pc:spChg>
        <pc:spChg chg="mod">
          <ac:chgData name="Adina Halter" userId="021ee8e4-337b-4341-b8af-c0b40586223d" providerId="ADAL" clId="{727A042D-D40C-1C4A-95C9-1FEFE66809CE}" dt="2019-03-12T17:02:44.545" v="1663" actId="20577"/>
          <ac:spMkLst>
            <pc:docMk/>
            <pc:sldMk cId="1772986705" sldId="630"/>
            <ac:spMk id="11" creationId="{8DB2EB23-4AC8-2642-8056-5ED69BA627DB}"/>
          </ac:spMkLst>
        </pc:spChg>
        <pc:spChg chg="add del">
          <ac:chgData name="Adina Halter" userId="021ee8e4-337b-4341-b8af-c0b40586223d" providerId="ADAL" clId="{727A042D-D40C-1C4A-95C9-1FEFE66809CE}" dt="2019-03-12T16:38:33.492" v="1056" actId="478"/>
          <ac:spMkLst>
            <pc:docMk/>
            <pc:sldMk cId="1772986705" sldId="630"/>
            <ac:spMk id="13" creationId="{076ED5B1-5E82-5844-9185-467040AA7C4F}"/>
          </ac:spMkLst>
        </pc:spChg>
        <pc:spChg chg="add mod">
          <ac:chgData name="Adina Halter" userId="021ee8e4-337b-4341-b8af-c0b40586223d" providerId="ADAL" clId="{727A042D-D40C-1C4A-95C9-1FEFE66809CE}" dt="2019-03-12T17:07:45.757" v="1836" actId="20577"/>
          <ac:spMkLst>
            <pc:docMk/>
            <pc:sldMk cId="1772986705" sldId="630"/>
            <ac:spMk id="15" creationId="{90F29D8D-A737-824E-934B-C47DEAF2D433}"/>
          </ac:spMkLst>
        </pc:spChg>
        <pc:cxnChg chg="mod">
          <ac:chgData name="Adina Halter" userId="021ee8e4-337b-4341-b8af-c0b40586223d" providerId="ADAL" clId="{727A042D-D40C-1C4A-95C9-1FEFE66809CE}" dt="2019-03-12T16:38:52.181" v="1058" actId="14100"/>
          <ac:cxnSpMkLst>
            <pc:docMk/>
            <pc:sldMk cId="1772986705" sldId="630"/>
            <ac:cxnSpMk id="10" creationId="{ACE3F7AB-DA74-E84F-8439-2E74C06290B8}"/>
          </ac:cxnSpMkLst>
        </pc:cxnChg>
      </pc:sldChg>
      <pc:sldChg chg="addSp delSp modSp add">
        <pc:chgData name="Adina Halter" userId="021ee8e4-337b-4341-b8af-c0b40586223d" providerId="ADAL" clId="{727A042D-D40C-1C4A-95C9-1FEFE66809CE}" dt="2019-03-12T17:33:07.415" v="1968" actId="478"/>
        <pc:sldMkLst>
          <pc:docMk/>
          <pc:sldMk cId="961208556" sldId="631"/>
        </pc:sldMkLst>
        <pc:spChg chg="mod">
          <ac:chgData name="Adina Halter" userId="021ee8e4-337b-4341-b8af-c0b40586223d" providerId="ADAL" clId="{727A042D-D40C-1C4A-95C9-1FEFE66809CE}" dt="2019-03-12T17:26:55.553" v="1941"/>
          <ac:spMkLst>
            <pc:docMk/>
            <pc:sldMk cId="961208556" sldId="631"/>
            <ac:spMk id="2" creationId="{8E4AB353-C5CB-3642-AFB8-241DA8CE2A09}"/>
          </ac:spMkLst>
        </pc:spChg>
        <pc:spChg chg="add del mod">
          <ac:chgData name="Adina Halter" userId="021ee8e4-337b-4341-b8af-c0b40586223d" providerId="ADAL" clId="{727A042D-D40C-1C4A-95C9-1FEFE66809CE}" dt="2019-03-12T17:15:41.415" v="1900"/>
          <ac:spMkLst>
            <pc:docMk/>
            <pc:sldMk cId="961208556" sldId="631"/>
            <ac:spMk id="3" creationId="{9AA43EC8-FDD4-2E47-94A8-3D9D60D230C9}"/>
          </ac:spMkLst>
        </pc:spChg>
        <pc:spChg chg="mod">
          <ac:chgData name="Adina Halter" userId="021ee8e4-337b-4341-b8af-c0b40586223d" providerId="ADAL" clId="{727A042D-D40C-1C4A-95C9-1FEFE66809CE}" dt="2019-03-12T17:13:43.567" v="1888" actId="208"/>
          <ac:spMkLst>
            <pc:docMk/>
            <pc:sldMk cId="961208556" sldId="631"/>
            <ac:spMk id="4" creationId="{AC501FA7-DE4D-E34E-91B2-EB139D9FD5A7}"/>
          </ac:spMkLst>
        </pc:spChg>
        <pc:spChg chg="mod">
          <ac:chgData name="Adina Halter" userId="021ee8e4-337b-4341-b8af-c0b40586223d" providerId="ADAL" clId="{727A042D-D40C-1C4A-95C9-1FEFE66809CE}" dt="2019-03-12T17:13:43.567" v="1888" actId="208"/>
          <ac:spMkLst>
            <pc:docMk/>
            <pc:sldMk cId="961208556" sldId="631"/>
            <ac:spMk id="5" creationId="{2EAE3B61-0432-AD4A-800E-E76EAC57C6CD}"/>
          </ac:spMkLst>
        </pc:spChg>
        <pc:spChg chg="mod">
          <ac:chgData name="Adina Halter" userId="021ee8e4-337b-4341-b8af-c0b40586223d" providerId="ADAL" clId="{727A042D-D40C-1C4A-95C9-1FEFE66809CE}" dt="2019-03-12T17:13:43.567" v="1888" actId="208"/>
          <ac:spMkLst>
            <pc:docMk/>
            <pc:sldMk cId="961208556" sldId="631"/>
            <ac:spMk id="8" creationId="{E6F9B623-2C4D-1B4D-84E7-F4F3E7D87D8E}"/>
          </ac:spMkLst>
        </pc:spChg>
        <pc:spChg chg="mod topLvl">
          <ac:chgData name="Adina Halter" userId="021ee8e4-337b-4341-b8af-c0b40586223d" providerId="ADAL" clId="{727A042D-D40C-1C4A-95C9-1FEFE66809CE}" dt="2019-03-12T17:25:07.684" v="1915" actId="164"/>
          <ac:spMkLst>
            <pc:docMk/>
            <pc:sldMk cId="961208556" sldId="631"/>
            <ac:spMk id="14" creationId="{6A79C213-5297-824F-B426-B1B7D0886C21}"/>
          </ac:spMkLst>
        </pc:spChg>
        <pc:spChg chg="mod topLvl">
          <ac:chgData name="Adina Halter" userId="021ee8e4-337b-4341-b8af-c0b40586223d" providerId="ADAL" clId="{727A042D-D40C-1C4A-95C9-1FEFE66809CE}" dt="2019-03-12T17:25:07.684" v="1915" actId="164"/>
          <ac:spMkLst>
            <pc:docMk/>
            <pc:sldMk cId="961208556" sldId="631"/>
            <ac:spMk id="15" creationId="{920220A4-19D6-A543-B39A-873FD2B49286}"/>
          </ac:spMkLst>
        </pc:spChg>
        <pc:spChg chg="mod topLvl">
          <ac:chgData name="Adina Halter" userId="021ee8e4-337b-4341-b8af-c0b40586223d" providerId="ADAL" clId="{727A042D-D40C-1C4A-95C9-1FEFE66809CE}" dt="2019-03-12T17:25:07.684" v="1915" actId="164"/>
          <ac:spMkLst>
            <pc:docMk/>
            <pc:sldMk cId="961208556" sldId="631"/>
            <ac:spMk id="16" creationId="{8D801883-33BA-5545-A128-530246D68C8C}"/>
          </ac:spMkLst>
        </pc:spChg>
        <pc:spChg chg="mod topLvl">
          <ac:chgData name="Adina Halter" userId="021ee8e4-337b-4341-b8af-c0b40586223d" providerId="ADAL" clId="{727A042D-D40C-1C4A-95C9-1FEFE66809CE}" dt="2019-03-12T17:25:07.684" v="1915" actId="164"/>
          <ac:spMkLst>
            <pc:docMk/>
            <pc:sldMk cId="961208556" sldId="631"/>
            <ac:spMk id="18" creationId="{605C79F6-B820-1A4C-9478-7EC0B9FB2C34}"/>
          </ac:spMkLst>
        </pc:spChg>
        <pc:spChg chg="mod topLvl">
          <ac:chgData name="Adina Halter" userId="021ee8e4-337b-4341-b8af-c0b40586223d" providerId="ADAL" clId="{727A042D-D40C-1C4A-95C9-1FEFE66809CE}" dt="2019-03-12T17:25:07.684" v="1915" actId="164"/>
          <ac:spMkLst>
            <pc:docMk/>
            <pc:sldMk cId="961208556" sldId="631"/>
            <ac:spMk id="19" creationId="{79899D30-B6C6-A94E-AA06-A27BA2FCAA3B}"/>
          </ac:spMkLst>
        </pc:spChg>
        <pc:spChg chg="add del mod">
          <ac:chgData name="Adina Halter" userId="021ee8e4-337b-4341-b8af-c0b40586223d" providerId="ADAL" clId="{727A042D-D40C-1C4A-95C9-1FEFE66809CE}" dt="2019-03-12T17:33:07.415" v="1968" actId="478"/>
          <ac:spMkLst>
            <pc:docMk/>
            <pc:sldMk cId="961208556" sldId="631"/>
            <ac:spMk id="26" creationId="{4F6C7136-97C8-2141-A753-DF595C15F258}"/>
          </ac:spMkLst>
        </pc:spChg>
        <pc:grpChg chg="add del mod">
          <ac:chgData name="Adina Halter" userId="021ee8e4-337b-4341-b8af-c0b40586223d" providerId="ADAL" clId="{727A042D-D40C-1C4A-95C9-1FEFE66809CE}" dt="2019-03-12T17:25:18.618" v="1917"/>
          <ac:grpSpMkLst>
            <pc:docMk/>
            <pc:sldMk cId="961208556" sldId="631"/>
            <ac:grpSpMk id="3" creationId="{EFF80FEB-27BA-4242-B38F-53EEBB1E1D97}"/>
          </ac:grpSpMkLst>
        </pc:grpChg>
        <pc:grpChg chg="add del mod">
          <ac:chgData name="Adina Halter" userId="021ee8e4-337b-4341-b8af-c0b40586223d" providerId="ADAL" clId="{727A042D-D40C-1C4A-95C9-1FEFE66809CE}" dt="2019-03-12T17:14:08.645" v="1890" actId="165"/>
          <ac:grpSpMkLst>
            <pc:docMk/>
            <pc:sldMk cId="961208556" sldId="631"/>
            <ac:grpSpMk id="13" creationId="{9713FFB1-70B8-6647-BC2F-6552F1FA8FE4}"/>
          </ac:grpSpMkLst>
        </pc:grpChg>
        <pc:grpChg chg="del">
          <ac:chgData name="Adina Halter" userId="021ee8e4-337b-4341-b8af-c0b40586223d" providerId="ADAL" clId="{727A042D-D40C-1C4A-95C9-1FEFE66809CE}" dt="2019-03-12T17:25:21.706" v="1918" actId="478"/>
          <ac:grpSpMkLst>
            <pc:docMk/>
            <pc:sldMk cId="961208556" sldId="631"/>
            <ac:grpSpMk id="17" creationId="{45C5CF5F-9FC9-5B4E-BE7D-1F465AB4462C}"/>
          </ac:grpSpMkLst>
        </pc:grpChg>
        <pc:grpChg chg="add del">
          <ac:chgData name="Adina Halter" userId="021ee8e4-337b-4341-b8af-c0b40586223d" providerId="ADAL" clId="{727A042D-D40C-1C4A-95C9-1FEFE66809CE}" dt="2019-03-12T17:32:56.619" v="1966" actId="478"/>
          <ac:grpSpMkLst>
            <pc:docMk/>
            <pc:sldMk cId="961208556" sldId="631"/>
            <ac:grpSpMk id="20" creationId="{BC3D263D-B6F7-4A45-9A68-347763604C5C}"/>
          </ac:grpSpMkLst>
        </pc:grpChg>
        <pc:grpChg chg="add mod">
          <ac:chgData name="Adina Halter" userId="021ee8e4-337b-4341-b8af-c0b40586223d" providerId="ADAL" clId="{727A042D-D40C-1C4A-95C9-1FEFE66809CE}" dt="2019-03-12T17:15:52.880" v="1902" actId="164"/>
          <ac:grpSpMkLst>
            <pc:docMk/>
            <pc:sldMk cId="961208556" sldId="631"/>
            <ac:grpSpMk id="20" creationId="{D1C2224D-2281-9B44-9690-3C2FB1BD875A}"/>
          </ac:grpSpMkLst>
        </pc:grpChg>
        <pc:grpChg chg="add">
          <ac:chgData name="Adina Halter" userId="021ee8e4-337b-4341-b8af-c0b40586223d" providerId="ADAL" clId="{727A042D-D40C-1C4A-95C9-1FEFE66809CE}" dt="2019-03-12T17:32:57.524" v="1967"/>
          <ac:grpSpMkLst>
            <pc:docMk/>
            <pc:sldMk cId="961208556" sldId="631"/>
            <ac:grpSpMk id="27" creationId="{E7109EDB-59F0-0849-8BDF-E1C27C0D1493}"/>
          </ac:grpSpMkLst>
        </pc:grpChg>
        <pc:cxnChg chg="mod">
          <ac:chgData name="Adina Halter" userId="021ee8e4-337b-4341-b8af-c0b40586223d" providerId="ADAL" clId="{727A042D-D40C-1C4A-95C9-1FEFE66809CE}" dt="2019-03-12T17:25:21.706" v="1918" actId="478"/>
          <ac:cxnSpMkLst>
            <pc:docMk/>
            <pc:sldMk cId="961208556" sldId="631"/>
            <ac:cxnSpMk id="10" creationId="{ACE3F7AB-DA74-E84F-8439-2E74C06290B8}"/>
          </ac:cxnSpMkLst>
        </pc:cxnChg>
        <pc:cxnChg chg="mod">
          <ac:chgData name="Adina Halter" userId="021ee8e4-337b-4341-b8af-c0b40586223d" providerId="ADAL" clId="{727A042D-D40C-1C4A-95C9-1FEFE66809CE}" dt="2019-03-12T17:25:21.706" v="1918" actId="478"/>
          <ac:cxnSpMkLst>
            <pc:docMk/>
            <pc:sldMk cId="961208556" sldId="631"/>
            <ac:cxnSpMk id="12" creationId="{6BA58B3E-6905-4647-A7C4-46CE9E9677FD}"/>
          </ac:cxnSpMkLst>
        </pc:cxnChg>
      </pc:sldChg>
      <pc:sldChg chg="addSp delSp modSp add">
        <pc:chgData name="Adina Halter" userId="021ee8e4-337b-4341-b8af-c0b40586223d" providerId="ADAL" clId="{727A042D-D40C-1C4A-95C9-1FEFE66809CE}" dt="2019-03-12T17:50:54.761" v="2377" actId="1035"/>
        <pc:sldMkLst>
          <pc:docMk/>
          <pc:sldMk cId="1486709999" sldId="632"/>
        </pc:sldMkLst>
        <pc:spChg chg="add mod">
          <ac:chgData name="Adina Halter" userId="021ee8e4-337b-4341-b8af-c0b40586223d" providerId="ADAL" clId="{727A042D-D40C-1C4A-95C9-1FEFE66809CE}" dt="2019-03-12T17:34:07.453" v="1972" actId="1076"/>
          <ac:spMkLst>
            <pc:docMk/>
            <pc:sldMk cId="1486709999" sldId="632"/>
            <ac:spMk id="3" creationId="{45A8CFC2-8426-4044-B3EB-AE5540021B15}"/>
          </ac:spMkLst>
        </pc:spChg>
        <pc:spChg chg="add del mod">
          <ac:chgData name="Adina Halter" userId="021ee8e4-337b-4341-b8af-c0b40586223d" providerId="ADAL" clId="{727A042D-D40C-1C4A-95C9-1FEFE66809CE}" dt="2019-03-12T17:35:04.740" v="1976" actId="478"/>
          <ac:spMkLst>
            <pc:docMk/>
            <pc:sldMk cId="1486709999" sldId="632"/>
            <ac:spMk id="4" creationId="{0E9D0B50-B5A3-FF4F-BDD8-302884DA2B94}"/>
          </ac:spMkLst>
        </pc:spChg>
        <pc:spChg chg="add mod">
          <ac:chgData name="Adina Halter" userId="021ee8e4-337b-4341-b8af-c0b40586223d" providerId="ADAL" clId="{727A042D-D40C-1C4A-95C9-1FEFE66809CE}" dt="2019-03-12T17:50:54.761" v="2377" actId="1035"/>
          <ac:spMkLst>
            <pc:docMk/>
            <pc:sldMk cId="1486709999" sldId="632"/>
            <ac:spMk id="5" creationId="{C6828F65-3277-4E46-B39A-28FA1569BD31}"/>
          </ac:spMkLst>
        </pc:spChg>
        <pc:spChg chg="mod">
          <ac:chgData name="Adina Halter" userId="021ee8e4-337b-4341-b8af-c0b40586223d" providerId="ADAL" clId="{727A042D-D40C-1C4A-95C9-1FEFE66809CE}" dt="2019-03-12T17:32:48.795" v="1965" actId="465"/>
          <ac:spMkLst>
            <pc:docMk/>
            <pc:sldMk cId="1486709999" sldId="632"/>
            <ac:spMk id="21" creationId="{8C6A7DDC-7D01-174C-8622-FBC7FE595922}"/>
          </ac:spMkLst>
        </pc:spChg>
        <pc:spChg chg="mod">
          <ac:chgData name="Adina Halter" userId="021ee8e4-337b-4341-b8af-c0b40586223d" providerId="ADAL" clId="{727A042D-D40C-1C4A-95C9-1FEFE66809CE}" dt="2019-03-12T17:32:48.795" v="1965" actId="465"/>
          <ac:spMkLst>
            <pc:docMk/>
            <pc:sldMk cId="1486709999" sldId="632"/>
            <ac:spMk id="22" creationId="{9FBAD23F-BB14-AA40-9856-3B85106789EE}"/>
          </ac:spMkLst>
        </pc:spChg>
        <pc:spChg chg="mod">
          <ac:chgData name="Adina Halter" userId="021ee8e4-337b-4341-b8af-c0b40586223d" providerId="ADAL" clId="{727A042D-D40C-1C4A-95C9-1FEFE66809CE}" dt="2019-03-12T17:32:48.795" v="1965" actId="465"/>
          <ac:spMkLst>
            <pc:docMk/>
            <pc:sldMk cId="1486709999" sldId="632"/>
            <ac:spMk id="23" creationId="{3E1B352F-F361-1944-AAA1-1DD715B9CED4}"/>
          </ac:spMkLst>
        </pc:spChg>
        <pc:spChg chg="mod">
          <ac:chgData name="Adina Halter" userId="021ee8e4-337b-4341-b8af-c0b40586223d" providerId="ADAL" clId="{727A042D-D40C-1C4A-95C9-1FEFE66809CE}" dt="2019-03-12T17:32:48.795" v="1965" actId="465"/>
          <ac:spMkLst>
            <pc:docMk/>
            <pc:sldMk cId="1486709999" sldId="632"/>
            <ac:spMk id="24" creationId="{14B438A3-BE8A-5643-BFE1-8F0681242363}"/>
          </ac:spMkLst>
        </pc:spChg>
        <pc:spChg chg="mod">
          <ac:chgData name="Adina Halter" userId="021ee8e4-337b-4341-b8af-c0b40586223d" providerId="ADAL" clId="{727A042D-D40C-1C4A-95C9-1FEFE66809CE}" dt="2019-03-12T17:32:48.795" v="1965" actId="465"/>
          <ac:spMkLst>
            <pc:docMk/>
            <pc:sldMk cId="1486709999" sldId="632"/>
            <ac:spMk id="25" creationId="{66AA898F-962B-F247-84EC-9798ED99F1BF}"/>
          </ac:spMkLst>
        </pc:spChg>
        <pc:spChg chg="del mod">
          <ac:chgData name="Adina Halter" userId="021ee8e4-337b-4341-b8af-c0b40586223d" providerId="ADAL" clId="{727A042D-D40C-1C4A-95C9-1FEFE66809CE}" dt="2019-03-12T17:35:14.432" v="1977" actId="478"/>
          <ac:spMkLst>
            <pc:docMk/>
            <pc:sldMk cId="1486709999" sldId="632"/>
            <ac:spMk id="26" creationId="{4F6C7136-97C8-2141-A753-DF595C15F258}"/>
          </ac:spMkLst>
        </pc:spChg>
        <pc:grpChg chg="mod">
          <ac:chgData name="Adina Halter" userId="021ee8e4-337b-4341-b8af-c0b40586223d" providerId="ADAL" clId="{727A042D-D40C-1C4A-95C9-1FEFE66809CE}" dt="2019-03-12T17:34:07.453" v="1972" actId="1076"/>
          <ac:grpSpMkLst>
            <pc:docMk/>
            <pc:sldMk cId="1486709999" sldId="632"/>
            <ac:grpSpMk id="20" creationId="{BC3D263D-B6F7-4A45-9A68-347763604C5C}"/>
          </ac:grpSpMkLst>
        </pc:grpChg>
      </pc:sldChg>
      <pc:sldChg chg="add del">
        <pc:chgData name="Adina Halter" userId="021ee8e4-337b-4341-b8af-c0b40586223d" providerId="ADAL" clId="{727A042D-D40C-1C4A-95C9-1FEFE66809CE}" dt="2019-03-12T17:40:52.915" v="2146" actId="2696"/>
        <pc:sldMkLst>
          <pc:docMk/>
          <pc:sldMk cId="3417362421" sldId="633"/>
        </pc:sldMkLst>
      </pc:sldChg>
      <pc:sldChg chg="modSp add">
        <pc:chgData name="Adina Halter" userId="021ee8e4-337b-4341-b8af-c0b40586223d" providerId="ADAL" clId="{727A042D-D40C-1C4A-95C9-1FEFE66809CE}" dt="2019-03-12T17:55:24.999" v="2501" actId="20577"/>
        <pc:sldMkLst>
          <pc:docMk/>
          <pc:sldMk cId="3994229538" sldId="633"/>
        </pc:sldMkLst>
        <pc:spChg chg="mod">
          <ac:chgData name="Adina Halter" userId="021ee8e4-337b-4341-b8af-c0b40586223d" providerId="ADAL" clId="{727A042D-D40C-1C4A-95C9-1FEFE66809CE}" dt="2019-03-12T17:50:34.262" v="2373" actId="14100"/>
          <ac:spMkLst>
            <pc:docMk/>
            <pc:sldMk cId="3994229538" sldId="633"/>
            <ac:spMk id="3" creationId="{45A8CFC2-8426-4044-B3EB-AE5540021B15}"/>
          </ac:spMkLst>
        </pc:spChg>
        <pc:spChg chg="mod">
          <ac:chgData name="Adina Halter" userId="021ee8e4-337b-4341-b8af-c0b40586223d" providerId="ADAL" clId="{727A042D-D40C-1C4A-95C9-1FEFE66809CE}" dt="2019-03-12T17:55:24.999" v="2501" actId="20577"/>
          <ac:spMkLst>
            <pc:docMk/>
            <pc:sldMk cId="3994229538" sldId="633"/>
            <ac:spMk id="5" creationId="{C6828F65-3277-4E46-B39A-28FA1569BD31}"/>
          </ac:spMkLst>
        </pc:spChg>
      </pc:sldChg>
      <pc:sldChg chg="modSp add">
        <pc:chgData name="Adina Halter" userId="021ee8e4-337b-4341-b8af-c0b40586223d" providerId="ADAL" clId="{727A042D-D40C-1C4A-95C9-1FEFE66809CE}" dt="2019-03-12T17:54:23.883" v="2466" actId="1035"/>
        <pc:sldMkLst>
          <pc:docMk/>
          <pc:sldMk cId="941886998" sldId="634"/>
        </pc:sldMkLst>
        <pc:spChg chg="mod">
          <ac:chgData name="Adina Halter" userId="021ee8e4-337b-4341-b8af-c0b40586223d" providerId="ADAL" clId="{727A042D-D40C-1C4A-95C9-1FEFE66809CE}" dt="2019-03-12T17:54:23.883" v="2466" actId="1035"/>
          <ac:spMkLst>
            <pc:docMk/>
            <pc:sldMk cId="941886998" sldId="634"/>
            <ac:spMk id="3" creationId="{45A8CFC2-8426-4044-B3EB-AE5540021B15}"/>
          </ac:spMkLst>
        </pc:spChg>
        <pc:spChg chg="mod">
          <ac:chgData name="Adina Halter" userId="021ee8e4-337b-4341-b8af-c0b40586223d" providerId="ADAL" clId="{727A042D-D40C-1C4A-95C9-1FEFE66809CE}" dt="2019-03-12T17:54:23.883" v="2466" actId="1035"/>
          <ac:spMkLst>
            <pc:docMk/>
            <pc:sldMk cId="941886998" sldId="634"/>
            <ac:spMk id="5" creationId="{C6828F65-3277-4E46-B39A-28FA1569BD31}"/>
          </ac:spMkLst>
        </pc:spChg>
      </pc:sldChg>
      <pc:sldChg chg="modSp add">
        <pc:chgData name="Adina Halter" userId="021ee8e4-337b-4341-b8af-c0b40586223d" providerId="ADAL" clId="{727A042D-D40C-1C4A-95C9-1FEFE66809CE}" dt="2019-03-12T17:57:34.911" v="2599" actId="1035"/>
        <pc:sldMkLst>
          <pc:docMk/>
          <pc:sldMk cId="2687777355" sldId="635"/>
        </pc:sldMkLst>
        <pc:spChg chg="mod">
          <ac:chgData name="Adina Halter" userId="021ee8e4-337b-4341-b8af-c0b40586223d" providerId="ADAL" clId="{727A042D-D40C-1C4A-95C9-1FEFE66809CE}" dt="2019-03-12T17:57:34.911" v="2599" actId="1035"/>
          <ac:spMkLst>
            <pc:docMk/>
            <pc:sldMk cId="2687777355" sldId="635"/>
            <ac:spMk id="3" creationId="{45A8CFC2-8426-4044-B3EB-AE5540021B15}"/>
          </ac:spMkLst>
        </pc:spChg>
        <pc:spChg chg="mod">
          <ac:chgData name="Adina Halter" userId="021ee8e4-337b-4341-b8af-c0b40586223d" providerId="ADAL" clId="{727A042D-D40C-1C4A-95C9-1FEFE66809CE}" dt="2019-03-12T17:57:34.911" v="2599" actId="1035"/>
          <ac:spMkLst>
            <pc:docMk/>
            <pc:sldMk cId="2687777355" sldId="635"/>
            <ac:spMk id="5" creationId="{C6828F65-3277-4E46-B39A-28FA1569BD31}"/>
          </ac:spMkLst>
        </pc:spChg>
      </pc:sldChg>
      <pc:sldChg chg="modSp add modNotesTx">
        <pc:chgData name="Adina Halter" userId="021ee8e4-337b-4341-b8af-c0b40586223d" providerId="ADAL" clId="{727A042D-D40C-1C4A-95C9-1FEFE66809CE}" dt="2019-03-12T18:18:04.330" v="3088" actId="20577"/>
        <pc:sldMkLst>
          <pc:docMk/>
          <pc:sldMk cId="2770905083" sldId="636"/>
        </pc:sldMkLst>
        <pc:spChg chg="mod">
          <ac:chgData name="Adina Halter" userId="021ee8e4-337b-4341-b8af-c0b40586223d" providerId="ADAL" clId="{727A042D-D40C-1C4A-95C9-1FEFE66809CE}" dt="2019-03-12T18:04:46.251" v="2627" actId="20577"/>
          <ac:spMkLst>
            <pc:docMk/>
            <pc:sldMk cId="2770905083" sldId="636"/>
            <ac:spMk id="2" creationId="{E3F56E3D-0213-DB40-8E83-4F47EE06DD90}"/>
          </ac:spMkLst>
        </pc:spChg>
        <pc:spChg chg="mod">
          <ac:chgData name="Adina Halter" userId="021ee8e4-337b-4341-b8af-c0b40586223d" providerId="ADAL" clId="{727A042D-D40C-1C4A-95C9-1FEFE66809CE}" dt="2019-03-12T18:18:04.330" v="3088" actId="20577"/>
          <ac:spMkLst>
            <pc:docMk/>
            <pc:sldMk cId="2770905083" sldId="636"/>
            <ac:spMk id="3" creationId="{6009FF00-3042-2E47-BC28-36130AF652E8}"/>
          </ac:spMkLst>
        </pc:spChg>
      </pc:sldChg>
      <pc:sldChg chg="addSp delSp modSp add modNotesTx">
        <pc:chgData name="Adina Halter" userId="021ee8e4-337b-4341-b8af-c0b40586223d" providerId="ADAL" clId="{727A042D-D40C-1C4A-95C9-1FEFE66809CE}" dt="2019-03-12T18:48:06.198" v="3881" actId="20577"/>
        <pc:sldMkLst>
          <pc:docMk/>
          <pc:sldMk cId="1894126258" sldId="637"/>
        </pc:sldMkLst>
        <pc:spChg chg="mod">
          <ac:chgData name="Adina Halter" userId="021ee8e4-337b-4341-b8af-c0b40586223d" providerId="ADAL" clId="{727A042D-D40C-1C4A-95C9-1FEFE66809CE}" dt="2019-03-12T18:48:06.198" v="3881" actId="20577"/>
          <ac:spMkLst>
            <pc:docMk/>
            <pc:sldMk cId="1894126258" sldId="637"/>
            <ac:spMk id="3" creationId="{6009FF00-3042-2E47-BC28-36130AF652E8}"/>
          </ac:spMkLst>
        </pc:spChg>
        <pc:spChg chg="add del">
          <ac:chgData name="Adina Halter" userId="021ee8e4-337b-4341-b8af-c0b40586223d" providerId="ADAL" clId="{727A042D-D40C-1C4A-95C9-1FEFE66809CE}" dt="2019-03-12T18:20:17.554" v="3110"/>
          <ac:spMkLst>
            <pc:docMk/>
            <pc:sldMk cId="1894126258" sldId="637"/>
            <ac:spMk id="4" creationId="{CFA82937-EAD4-9A4F-89FC-19919BE5A3B8}"/>
          </ac:spMkLst>
        </pc:spChg>
      </pc:sldChg>
      <pc:sldChg chg="add del">
        <pc:chgData name="Adina Halter" userId="021ee8e4-337b-4341-b8af-c0b40586223d" providerId="ADAL" clId="{727A042D-D40C-1C4A-95C9-1FEFE66809CE}" dt="2019-03-12T18:20:53.226" v="3112" actId="2696"/>
        <pc:sldMkLst>
          <pc:docMk/>
          <pc:sldMk cId="63821880" sldId="638"/>
        </pc:sldMkLst>
      </pc:sldChg>
      <pc:sldChg chg="modSp add modNotesTx">
        <pc:chgData name="Adina Halter" userId="021ee8e4-337b-4341-b8af-c0b40586223d" providerId="ADAL" clId="{727A042D-D40C-1C4A-95C9-1FEFE66809CE}" dt="2019-03-12T18:25:21.918" v="3367" actId="20577"/>
        <pc:sldMkLst>
          <pc:docMk/>
          <pc:sldMk cId="2310865080" sldId="638"/>
        </pc:sldMkLst>
        <pc:spChg chg="mod">
          <ac:chgData name="Adina Halter" userId="021ee8e4-337b-4341-b8af-c0b40586223d" providerId="ADAL" clId="{727A042D-D40C-1C4A-95C9-1FEFE66809CE}" dt="2019-03-12T18:24:47.407" v="3365" actId="20577"/>
          <ac:spMkLst>
            <pc:docMk/>
            <pc:sldMk cId="2310865080" sldId="638"/>
            <ac:spMk id="3" creationId="{6009FF00-3042-2E47-BC28-36130AF652E8}"/>
          </ac:spMkLst>
        </pc:spChg>
      </pc:sldChg>
      <pc:sldChg chg="modSp add modNotesTx">
        <pc:chgData name="Adina Halter" userId="021ee8e4-337b-4341-b8af-c0b40586223d" providerId="ADAL" clId="{727A042D-D40C-1C4A-95C9-1FEFE66809CE}" dt="2019-03-12T18:43:18.509" v="3829" actId="20577"/>
        <pc:sldMkLst>
          <pc:docMk/>
          <pc:sldMk cId="86289925" sldId="639"/>
        </pc:sldMkLst>
        <pc:spChg chg="mod">
          <ac:chgData name="Adina Halter" userId="021ee8e4-337b-4341-b8af-c0b40586223d" providerId="ADAL" clId="{727A042D-D40C-1C4A-95C9-1FEFE66809CE}" dt="2019-03-12T18:37:15.733" v="3667" actId="20577"/>
          <ac:spMkLst>
            <pc:docMk/>
            <pc:sldMk cId="86289925" sldId="639"/>
            <ac:spMk id="2" creationId="{E3F56E3D-0213-DB40-8E83-4F47EE06DD90}"/>
          </ac:spMkLst>
        </pc:spChg>
        <pc:spChg chg="mod">
          <ac:chgData name="Adina Halter" userId="021ee8e4-337b-4341-b8af-c0b40586223d" providerId="ADAL" clId="{727A042D-D40C-1C4A-95C9-1FEFE66809CE}" dt="2019-03-12T18:43:18.509" v="3829" actId="20577"/>
          <ac:spMkLst>
            <pc:docMk/>
            <pc:sldMk cId="86289925" sldId="639"/>
            <ac:spMk id="3" creationId="{6009FF00-3042-2E47-BC28-36130AF652E8}"/>
          </ac:spMkLst>
        </pc:spChg>
      </pc:sldChg>
      <pc:sldChg chg="addSp delSp modSp add">
        <pc:chgData name="Adina Halter" userId="021ee8e4-337b-4341-b8af-c0b40586223d" providerId="ADAL" clId="{727A042D-D40C-1C4A-95C9-1FEFE66809CE}" dt="2019-03-12T19:02:25.190" v="3970" actId="207"/>
        <pc:sldMkLst>
          <pc:docMk/>
          <pc:sldMk cId="2644443134" sldId="640"/>
        </pc:sldMkLst>
        <pc:spChg chg="mod">
          <ac:chgData name="Adina Halter" userId="021ee8e4-337b-4341-b8af-c0b40586223d" providerId="ADAL" clId="{727A042D-D40C-1C4A-95C9-1FEFE66809CE}" dt="2019-03-12T18:46:58.913" v="3856" actId="20577"/>
          <ac:spMkLst>
            <pc:docMk/>
            <pc:sldMk cId="2644443134" sldId="640"/>
            <ac:spMk id="2" creationId="{8E4AB353-C5CB-3642-AFB8-241DA8CE2A09}"/>
          </ac:spMkLst>
        </pc:spChg>
        <pc:spChg chg="mod">
          <ac:chgData name="Adina Halter" userId="021ee8e4-337b-4341-b8af-c0b40586223d" providerId="ADAL" clId="{727A042D-D40C-1C4A-95C9-1FEFE66809CE}" dt="2019-03-12T18:52:49.176" v="3922" actId="255"/>
          <ac:spMkLst>
            <pc:docMk/>
            <pc:sldMk cId="2644443134" sldId="640"/>
            <ac:spMk id="4" creationId="{AC501FA7-DE4D-E34E-91B2-EB139D9FD5A7}"/>
          </ac:spMkLst>
        </pc:spChg>
        <pc:spChg chg="mod">
          <ac:chgData name="Adina Halter" userId="021ee8e4-337b-4341-b8af-c0b40586223d" providerId="ADAL" clId="{727A042D-D40C-1C4A-95C9-1FEFE66809CE}" dt="2019-03-12T18:53:00.551" v="3924" actId="255"/>
          <ac:spMkLst>
            <pc:docMk/>
            <pc:sldMk cId="2644443134" sldId="640"/>
            <ac:spMk id="5" creationId="{2EAE3B61-0432-AD4A-800E-E76EAC57C6CD}"/>
          </ac:spMkLst>
        </pc:spChg>
        <pc:spChg chg="mod">
          <ac:chgData name="Adina Halter" userId="021ee8e4-337b-4341-b8af-c0b40586223d" providerId="ADAL" clId="{727A042D-D40C-1C4A-95C9-1FEFE66809CE}" dt="2019-03-12T18:52:55.176" v="3923" actId="255"/>
          <ac:spMkLst>
            <pc:docMk/>
            <pc:sldMk cId="2644443134" sldId="640"/>
            <ac:spMk id="8" creationId="{E6F9B623-2C4D-1B4D-84E7-F4F3E7D87D8E}"/>
          </ac:spMkLst>
        </pc:spChg>
        <pc:spChg chg="mod">
          <ac:chgData name="Adina Halter" userId="021ee8e4-337b-4341-b8af-c0b40586223d" providerId="ADAL" clId="{727A042D-D40C-1C4A-95C9-1FEFE66809CE}" dt="2019-03-12T18:53:52.071" v="3929" actId="1035"/>
          <ac:spMkLst>
            <pc:docMk/>
            <pc:sldMk cId="2644443134" sldId="640"/>
            <ac:spMk id="9" creationId="{0E0A25D5-6C1E-9C40-BF1A-5ECCD7582789}"/>
          </ac:spMkLst>
        </pc:spChg>
        <pc:spChg chg="mod">
          <ac:chgData name="Adina Halter" userId="021ee8e4-337b-4341-b8af-c0b40586223d" providerId="ADAL" clId="{727A042D-D40C-1C4A-95C9-1FEFE66809CE}" dt="2019-03-12T18:54:25.611" v="3931" actId="1038"/>
          <ac:spMkLst>
            <pc:docMk/>
            <pc:sldMk cId="2644443134" sldId="640"/>
            <ac:spMk id="11" creationId="{8DB2EB23-4AC8-2642-8056-5ED69BA627DB}"/>
          </ac:spMkLst>
        </pc:spChg>
        <pc:spChg chg="mod topLvl">
          <ac:chgData name="Adina Halter" userId="021ee8e4-337b-4341-b8af-c0b40586223d" providerId="ADAL" clId="{727A042D-D40C-1C4A-95C9-1FEFE66809CE}" dt="2019-03-12T19:00:10.980" v="3963" actId="207"/>
          <ac:spMkLst>
            <pc:docMk/>
            <pc:sldMk cId="2644443134" sldId="640"/>
            <ac:spMk id="18" creationId="{DF24597F-365E-194A-8E16-D965430A366B}"/>
          </ac:spMkLst>
        </pc:spChg>
        <pc:spChg chg="mod topLvl">
          <ac:chgData name="Adina Halter" userId="021ee8e4-337b-4341-b8af-c0b40586223d" providerId="ADAL" clId="{727A042D-D40C-1C4A-95C9-1FEFE66809CE}" dt="2019-03-12T19:00:10.980" v="3963" actId="207"/>
          <ac:spMkLst>
            <pc:docMk/>
            <pc:sldMk cId="2644443134" sldId="640"/>
            <ac:spMk id="22" creationId="{60DC716C-2B14-C94B-9DD8-EF9A481772AF}"/>
          </ac:spMkLst>
        </pc:spChg>
        <pc:spChg chg="mod topLvl">
          <ac:chgData name="Adina Halter" userId="021ee8e4-337b-4341-b8af-c0b40586223d" providerId="ADAL" clId="{727A042D-D40C-1C4A-95C9-1FEFE66809CE}" dt="2019-03-12T18:56:57.921" v="3948" actId="165"/>
          <ac:spMkLst>
            <pc:docMk/>
            <pc:sldMk cId="2644443134" sldId="640"/>
            <ac:spMk id="26" creationId="{E0F2C504-DC94-D845-BD0E-56EC4CE1E067}"/>
          </ac:spMkLst>
        </pc:spChg>
        <pc:spChg chg="mod">
          <ac:chgData name="Adina Halter" userId="021ee8e4-337b-4341-b8af-c0b40586223d" providerId="ADAL" clId="{727A042D-D40C-1C4A-95C9-1FEFE66809CE}" dt="2019-03-12T18:58:19.060" v="3954" actId="692"/>
          <ac:spMkLst>
            <pc:docMk/>
            <pc:sldMk cId="2644443134" sldId="640"/>
            <ac:spMk id="28" creationId="{AE409B3E-9A6A-124F-9978-EE1722DA0252}"/>
          </ac:spMkLst>
        </pc:spChg>
        <pc:spChg chg="mod">
          <ac:chgData name="Adina Halter" userId="021ee8e4-337b-4341-b8af-c0b40586223d" providerId="ADAL" clId="{727A042D-D40C-1C4A-95C9-1FEFE66809CE}" dt="2019-03-12T18:58:19.060" v="3954" actId="692"/>
          <ac:spMkLst>
            <pc:docMk/>
            <pc:sldMk cId="2644443134" sldId="640"/>
            <ac:spMk id="29" creationId="{3A34FC40-AEA2-6E44-BB1D-558982561372}"/>
          </ac:spMkLst>
        </pc:spChg>
        <pc:spChg chg="mod">
          <ac:chgData name="Adina Halter" userId="021ee8e4-337b-4341-b8af-c0b40586223d" providerId="ADAL" clId="{727A042D-D40C-1C4A-95C9-1FEFE66809CE}" dt="2019-03-12T18:56:44.650" v="3945" actId="108"/>
          <ac:spMkLst>
            <pc:docMk/>
            <pc:sldMk cId="2644443134" sldId="640"/>
            <ac:spMk id="30" creationId="{F3C41BD8-21B9-8A4D-8A98-0FD33FDE0D67}"/>
          </ac:spMkLst>
        </pc:spChg>
        <pc:spChg chg="mod">
          <ac:chgData name="Adina Halter" userId="021ee8e4-337b-4341-b8af-c0b40586223d" providerId="ADAL" clId="{727A042D-D40C-1C4A-95C9-1FEFE66809CE}" dt="2019-03-12T18:56:44.650" v="3945" actId="108"/>
          <ac:spMkLst>
            <pc:docMk/>
            <pc:sldMk cId="2644443134" sldId="640"/>
            <ac:spMk id="32" creationId="{6FD9277F-52F7-1D46-B7E4-8CB508BED075}"/>
          </ac:spMkLst>
        </pc:spChg>
        <pc:spChg chg="mod">
          <ac:chgData name="Adina Halter" userId="021ee8e4-337b-4341-b8af-c0b40586223d" providerId="ADAL" clId="{727A042D-D40C-1C4A-95C9-1FEFE66809CE}" dt="2019-03-12T18:58:44.186" v="3959" actId="692"/>
          <ac:spMkLst>
            <pc:docMk/>
            <pc:sldMk cId="2644443134" sldId="640"/>
            <ac:spMk id="33" creationId="{2C33CA1A-CF65-9A4A-AAC5-05F2C6B7465D}"/>
          </ac:spMkLst>
        </pc:spChg>
        <pc:spChg chg="mod">
          <ac:chgData name="Adina Halter" userId="021ee8e4-337b-4341-b8af-c0b40586223d" providerId="ADAL" clId="{727A042D-D40C-1C4A-95C9-1FEFE66809CE}" dt="2019-03-12T18:58:44.186" v="3959" actId="692"/>
          <ac:spMkLst>
            <pc:docMk/>
            <pc:sldMk cId="2644443134" sldId="640"/>
            <ac:spMk id="34" creationId="{338EBE61-4CCE-D74E-9432-41618A445925}"/>
          </ac:spMkLst>
        </pc:spChg>
        <pc:spChg chg="mod">
          <ac:chgData name="Adina Halter" userId="021ee8e4-337b-4341-b8af-c0b40586223d" providerId="ADAL" clId="{727A042D-D40C-1C4A-95C9-1FEFE66809CE}" dt="2019-03-12T18:56:44.650" v="3945" actId="108"/>
          <ac:spMkLst>
            <pc:docMk/>
            <pc:sldMk cId="2644443134" sldId="640"/>
            <ac:spMk id="35" creationId="{39F45D37-A0A2-0446-802C-C7729A67CB96}"/>
          </ac:spMkLst>
        </pc:spChg>
        <pc:spChg chg="mod topLvl">
          <ac:chgData name="Adina Halter" userId="021ee8e4-337b-4341-b8af-c0b40586223d" providerId="ADAL" clId="{727A042D-D40C-1C4A-95C9-1FEFE66809CE}" dt="2019-03-12T18:58:29.568" v="3956" actId="692"/>
          <ac:spMkLst>
            <pc:docMk/>
            <pc:sldMk cId="2644443134" sldId="640"/>
            <ac:spMk id="37" creationId="{5F8806B3-EF7E-D946-B7F6-F244833C397B}"/>
          </ac:spMkLst>
        </pc:spChg>
        <pc:spChg chg="mod topLvl">
          <ac:chgData name="Adina Halter" userId="021ee8e4-337b-4341-b8af-c0b40586223d" providerId="ADAL" clId="{727A042D-D40C-1C4A-95C9-1FEFE66809CE}" dt="2019-03-12T19:02:07.430" v="3968" actId="207"/>
          <ac:spMkLst>
            <pc:docMk/>
            <pc:sldMk cId="2644443134" sldId="640"/>
            <ac:spMk id="38" creationId="{E52EA48F-9FAE-314B-B917-D6248A9453BD}"/>
          </ac:spMkLst>
        </pc:spChg>
        <pc:spChg chg="mod topLvl">
          <ac:chgData name="Adina Halter" userId="021ee8e4-337b-4341-b8af-c0b40586223d" providerId="ADAL" clId="{727A042D-D40C-1C4A-95C9-1FEFE66809CE}" dt="2019-03-12T19:02:07.430" v="3968" actId="207"/>
          <ac:spMkLst>
            <pc:docMk/>
            <pc:sldMk cId="2644443134" sldId="640"/>
            <ac:spMk id="39" creationId="{5173CD46-8B6F-8542-8D99-D254E38D3BBE}"/>
          </ac:spMkLst>
        </pc:spChg>
        <pc:spChg chg="mod topLvl">
          <ac:chgData name="Adina Halter" userId="021ee8e4-337b-4341-b8af-c0b40586223d" providerId="ADAL" clId="{727A042D-D40C-1C4A-95C9-1FEFE66809CE}" dt="2019-03-12T19:02:25.190" v="3970" actId="207"/>
          <ac:spMkLst>
            <pc:docMk/>
            <pc:sldMk cId="2644443134" sldId="640"/>
            <ac:spMk id="40" creationId="{AB483A03-C6F4-A74C-BB5E-915E575AE2C0}"/>
          </ac:spMkLst>
        </pc:spChg>
        <pc:spChg chg="mod topLvl">
          <ac:chgData name="Adina Halter" userId="021ee8e4-337b-4341-b8af-c0b40586223d" providerId="ADAL" clId="{727A042D-D40C-1C4A-95C9-1FEFE66809CE}" dt="2019-03-12T19:02:25.190" v="3970" actId="207"/>
          <ac:spMkLst>
            <pc:docMk/>
            <pc:sldMk cId="2644443134" sldId="640"/>
            <ac:spMk id="41" creationId="{C89CF92A-DA85-9546-8AD4-411EEEE57369}"/>
          </ac:spMkLst>
        </pc:spChg>
        <pc:spChg chg="mod topLvl">
          <ac:chgData name="Adina Halter" userId="021ee8e4-337b-4341-b8af-c0b40586223d" providerId="ADAL" clId="{727A042D-D40C-1C4A-95C9-1FEFE66809CE}" dt="2019-03-12T18:58:29.568" v="3956" actId="692"/>
          <ac:spMkLst>
            <pc:docMk/>
            <pc:sldMk cId="2644443134" sldId="640"/>
            <ac:spMk id="42" creationId="{438FE0B8-6B3A-D044-9859-0D4061220015}"/>
          </ac:spMkLst>
        </pc:spChg>
        <pc:spChg chg="mod topLvl">
          <ac:chgData name="Adina Halter" userId="021ee8e4-337b-4341-b8af-c0b40586223d" providerId="ADAL" clId="{727A042D-D40C-1C4A-95C9-1FEFE66809CE}" dt="2019-03-12T19:02:07.430" v="3968" actId="207"/>
          <ac:spMkLst>
            <pc:docMk/>
            <pc:sldMk cId="2644443134" sldId="640"/>
            <ac:spMk id="43" creationId="{420B8284-4078-D94C-91AE-5D70E15DF98D}"/>
          </ac:spMkLst>
        </pc:spChg>
        <pc:spChg chg="mod topLvl">
          <ac:chgData name="Adina Halter" userId="021ee8e4-337b-4341-b8af-c0b40586223d" providerId="ADAL" clId="{727A042D-D40C-1C4A-95C9-1FEFE66809CE}" dt="2019-03-12T19:02:07.430" v="3968" actId="207"/>
          <ac:spMkLst>
            <pc:docMk/>
            <pc:sldMk cId="2644443134" sldId="640"/>
            <ac:spMk id="44" creationId="{ABC1B2F8-ED43-A745-A9A0-F6C7AF09DA7A}"/>
          </ac:spMkLst>
        </pc:spChg>
        <pc:spChg chg="mod topLvl">
          <ac:chgData name="Adina Halter" userId="021ee8e4-337b-4341-b8af-c0b40586223d" providerId="ADAL" clId="{727A042D-D40C-1C4A-95C9-1FEFE66809CE}" dt="2019-03-12T19:02:25.190" v="3970" actId="207"/>
          <ac:spMkLst>
            <pc:docMk/>
            <pc:sldMk cId="2644443134" sldId="640"/>
            <ac:spMk id="45" creationId="{CE066F3E-FCE2-5F42-8DBB-50AE5B2C631F}"/>
          </ac:spMkLst>
        </pc:spChg>
        <pc:spChg chg="mod topLvl">
          <ac:chgData name="Adina Halter" userId="021ee8e4-337b-4341-b8af-c0b40586223d" providerId="ADAL" clId="{727A042D-D40C-1C4A-95C9-1FEFE66809CE}" dt="2019-03-12T19:02:25.190" v="3970" actId="207"/>
          <ac:spMkLst>
            <pc:docMk/>
            <pc:sldMk cId="2644443134" sldId="640"/>
            <ac:spMk id="46" creationId="{1E8E22EA-5B57-444B-9396-4D20E8C236B3}"/>
          </ac:spMkLst>
        </pc:spChg>
        <pc:spChg chg="mod topLvl">
          <ac:chgData name="Adina Halter" userId="021ee8e4-337b-4341-b8af-c0b40586223d" providerId="ADAL" clId="{727A042D-D40C-1C4A-95C9-1FEFE66809CE}" dt="2019-03-12T18:57:05.299" v="3949" actId="165"/>
          <ac:spMkLst>
            <pc:docMk/>
            <pc:sldMk cId="2644443134" sldId="640"/>
            <ac:spMk id="47" creationId="{54969F58-7B79-DE4E-A839-911E175F808A}"/>
          </ac:spMkLst>
        </pc:spChg>
        <pc:grpChg chg="mod">
          <ac:chgData name="Adina Halter" userId="021ee8e4-337b-4341-b8af-c0b40586223d" providerId="ADAL" clId="{727A042D-D40C-1C4A-95C9-1FEFE66809CE}" dt="2019-03-12T18:52:39.886" v="3921" actId="408"/>
          <ac:grpSpMkLst>
            <pc:docMk/>
            <pc:sldMk cId="2644443134" sldId="640"/>
            <ac:grpSpMk id="6" creationId="{C86D201F-FED2-A64A-943B-56F5639C4129}"/>
          </ac:grpSpMkLst>
        </pc:grpChg>
        <pc:grpChg chg="mod">
          <ac:chgData name="Adina Halter" userId="021ee8e4-337b-4341-b8af-c0b40586223d" providerId="ADAL" clId="{727A042D-D40C-1C4A-95C9-1FEFE66809CE}" dt="2019-03-12T18:52:39.886" v="3921" actId="408"/>
          <ac:grpSpMkLst>
            <pc:docMk/>
            <pc:sldMk cId="2644443134" sldId="640"/>
            <ac:grpSpMk id="7" creationId="{801F3057-F041-FB49-9640-F66096C2EF13}"/>
          </ac:grpSpMkLst>
        </pc:grpChg>
        <pc:grpChg chg="add del mod">
          <ac:chgData name="Adina Halter" userId="021ee8e4-337b-4341-b8af-c0b40586223d" providerId="ADAL" clId="{727A042D-D40C-1C4A-95C9-1FEFE66809CE}" dt="2019-03-12T18:56:57.921" v="3948" actId="165"/>
          <ac:grpSpMkLst>
            <pc:docMk/>
            <pc:sldMk cId="2644443134" sldId="640"/>
            <ac:grpSpMk id="15" creationId="{5B32606E-A68E-2E4F-B498-92DBEB862A27}"/>
          </ac:grpSpMkLst>
        </pc:grpChg>
        <pc:grpChg chg="del mod topLvl">
          <ac:chgData name="Adina Halter" userId="021ee8e4-337b-4341-b8af-c0b40586223d" providerId="ADAL" clId="{727A042D-D40C-1C4A-95C9-1FEFE66809CE}" dt="2019-03-12T18:57:05.299" v="3949" actId="165"/>
          <ac:grpSpMkLst>
            <pc:docMk/>
            <pc:sldMk cId="2644443134" sldId="640"/>
            <ac:grpSpMk id="16" creationId="{50761D19-F882-614B-A603-AD3B2D6CD871}"/>
          </ac:grpSpMkLst>
        </pc:grpChg>
        <pc:grpChg chg="mod">
          <ac:chgData name="Adina Halter" userId="021ee8e4-337b-4341-b8af-c0b40586223d" providerId="ADAL" clId="{727A042D-D40C-1C4A-95C9-1FEFE66809CE}" dt="2019-03-12T18:54:57.367" v="3936" actId="1035"/>
          <ac:grpSpMkLst>
            <pc:docMk/>
            <pc:sldMk cId="2644443134" sldId="640"/>
            <ac:grpSpMk id="17" creationId="{45C5CF5F-9FC9-5B4E-BE7D-1F465AB4462C}"/>
          </ac:grpSpMkLst>
        </pc:grpChg>
        <pc:grpChg chg="mod topLvl">
          <ac:chgData name="Adina Halter" userId="021ee8e4-337b-4341-b8af-c0b40586223d" providerId="ADAL" clId="{727A042D-D40C-1C4A-95C9-1FEFE66809CE}" dt="2019-03-12T18:56:57.921" v="3948" actId="165"/>
          <ac:grpSpMkLst>
            <pc:docMk/>
            <pc:sldMk cId="2644443134" sldId="640"/>
            <ac:grpSpMk id="24" creationId="{19838610-7B86-A144-AAA8-AA4113CAC5D2}"/>
          </ac:grpSpMkLst>
        </pc:grpChg>
        <pc:grpChg chg="mod topLvl">
          <ac:chgData name="Adina Halter" userId="021ee8e4-337b-4341-b8af-c0b40586223d" providerId="ADAL" clId="{727A042D-D40C-1C4A-95C9-1FEFE66809CE}" dt="2019-03-12T18:56:57.921" v="3948" actId="165"/>
          <ac:grpSpMkLst>
            <pc:docMk/>
            <pc:sldMk cId="2644443134" sldId="640"/>
            <ac:grpSpMk id="27" creationId="{C25E1C33-9120-4F45-9D6E-9D5399B3CECA}"/>
          </ac:grpSpMkLst>
        </pc:grpChg>
        <pc:cxnChg chg="mod">
          <ac:chgData name="Adina Halter" userId="021ee8e4-337b-4341-b8af-c0b40586223d" providerId="ADAL" clId="{727A042D-D40C-1C4A-95C9-1FEFE66809CE}" dt="2019-03-12T18:54:15.083" v="3930" actId="692"/>
          <ac:cxnSpMkLst>
            <pc:docMk/>
            <pc:sldMk cId="2644443134" sldId="640"/>
            <ac:cxnSpMk id="10" creationId="{ACE3F7AB-DA74-E84F-8439-2E74C06290B8}"/>
          </ac:cxnSpMkLst>
        </pc:cxnChg>
        <pc:cxnChg chg="mod">
          <ac:chgData name="Adina Halter" userId="021ee8e4-337b-4341-b8af-c0b40586223d" providerId="ADAL" clId="{727A042D-D40C-1C4A-95C9-1FEFE66809CE}" dt="2019-03-12T18:54:15.083" v="3930" actId="692"/>
          <ac:cxnSpMkLst>
            <pc:docMk/>
            <pc:sldMk cId="2644443134" sldId="640"/>
            <ac:cxnSpMk id="12" creationId="{6BA58B3E-6905-4647-A7C4-46CE9E9677FD}"/>
          </ac:cxnSpMkLst>
        </pc:cxnChg>
        <pc:cxnChg chg="mod topLvl">
          <ac:chgData name="Adina Halter" userId="021ee8e4-337b-4341-b8af-c0b40586223d" providerId="ADAL" clId="{727A042D-D40C-1C4A-95C9-1FEFE66809CE}" dt="2019-03-12T18:56:57.921" v="3948" actId="165"/>
          <ac:cxnSpMkLst>
            <pc:docMk/>
            <pc:sldMk cId="2644443134" sldId="640"/>
            <ac:cxnSpMk id="19" creationId="{FA28C157-9DE5-CC40-8066-809C0653AE00}"/>
          </ac:cxnSpMkLst>
        </pc:cxnChg>
        <pc:cxnChg chg="mod topLvl">
          <ac:chgData name="Adina Halter" userId="021ee8e4-337b-4341-b8af-c0b40586223d" providerId="ADAL" clId="{727A042D-D40C-1C4A-95C9-1FEFE66809CE}" dt="2019-03-12T18:56:57.921" v="3948" actId="165"/>
          <ac:cxnSpMkLst>
            <pc:docMk/>
            <pc:sldMk cId="2644443134" sldId="640"/>
            <ac:cxnSpMk id="20" creationId="{DD54ED23-7365-B34D-9FA5-34CE5D95126C}"/>
          </ac:cxnSpMkLst>
        </pc:cxnChg>
        <pc:cxnChg chg="mod topLvl">
          <ac:chgData name="Adina Halter" userId="021ee8e4-337b-4341-b8af-c0b40586223d" providerId="ADAL" clId="{727A042D-D40C-1C4A-95C9-1FEFE66809CE}" dt="2019-03-12T18:56:57.921" v="3948" actId="165"/>
          <ac:cxnSpMkLst>
            <pc:docMk/>
            <pc:sldMk cId="2644443134" sldId="640"/>
            <ac:cxnSpMk id="21" creationId="{11530E26-1733-8C4E-9AB2-53A8A9062D0D}"/>
          </ac:cxnSpMkLst>
        </pc:cxnChg>
        <pc:cxnChg chg="mod topLvl">
          <ac:chgData name="Adina Halter" userId="021ee8e4-337b-4341-b8af-c0b40586223d" providerId="ADAL" clId="{727A042D-D40C-1C4A-95C9-1FEFE66809CE}" dt="2019-03-12T18:56:57.921" v="3948" actId="165"/>
          <ac:cxnSpMkLst>
            <pc:docMk/>
            <pc:sldMk cId="2644443134" sldId="640"/>
            <ac:cxnSpMk id="23" creationId="{08067470-5FC0-B547-A703-2576CB4889E1}"/>
          </ac:cxnSpMkLst>
        </pc:cxnChg>
        <pc:cxnChg chg="mod topLvl">
          <ac:chgData name="Adina Halter" userId="021ee8e4-337b-4341-b8af-c0b40586223d" providerId="ADAL" clId="{727A042D-D40C-1C4A-95C9-1FEFE66809CE}" dt="2019-03-12T18:56:57.921" v="3948" actId="165"/>
          <ac:cxnSpMkLst>
            <pc:docMk/>
            <pc:sldMk cId="2644443134" sldId="640"/>
            <ac:cxnSpMk id="25" creationId="{120CEA0E-7E0F-4E47-903C-B244E978C4B3}"/>
          </ac:cxnSpMkLst>
        </pc:cxnChg>
        <pc:cxnChg chg="mod">
          <ac:chgData name="Adina Halter" userId="021ee8e4-337b-4341-b8af-c0b40586223d" providerId="ADAL" clId="{727A042D-D40C-1C4A-95C9-1FEFE66809CE}" dt="2019-03-12T18:56:44.650" v="3945" actId="108"/>
          <ac:cxnSpMkLst>
            <pc:docMk/>
            <pc:sldMk cId="2644443134" sldId="640"/>
            <ac:cxnSpMk id="31" creationId="{01424C39-662E-D442-AE22-8C90E3C374CE}"/>
          </ac:cxnSpMkLst>
        </pc:cxnChg>
        <pc:cxnChg chg="mod">
          <ac:chgData name="Adina Halter" userId="021ee8e4-337b-4341-b8af-c0b40586223d" providerId="ADAL" clId="{727A042D-D40C-1C4A-95C9-1FEFE66809CE}" dt="2019-03-12T18:56:44.650" v="3945" actId="108"/>
          <ac:cxnSpMkLst>
            <pc:docMk/>
            <pc:sldMk cId="2644443134" sldId="640"/>
            <ac:cxnSpMk id="36" creationId="{68B1351A-08B1-484B-998F-6471664868D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0B0A440C-9D79-4A4E-BFEB-CD8C34B1A44D}" type="datetimeFigureOut">
              <a:rPr lang="en-US" smtClean="0"/>
              <a:t>3/12/19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9DD6067-4BA7-984A-8AE2-12499F87BA20}" type="slidenum">
              <a:rPr lang="en-US" smtClean="0"/>
              <a:t>‹#›</a:t>
            </a:fld>
            <a:endParaRPr lang="en-US"/>
          </a:p>
        </p:txBody>
      </p:sp>
    </p:spTree>
    <p:extLst>
      <p:ext uri="{BB962C8B-B14F-4D97-AF65-F5344CB8AC3E}">
        <p14:creationId xmlns:p14="http://schemas.microsoft.com/office/powerpoint/2010/main" val="21885619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w3.org/TR/html-aam-1.0/#dfn-user-agent"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www.w3.org/TR/html-aam-1.0/#dfn-accessibility-api" TargetMode="External"/><Relationship Id="rId4" Type="http://schemas.openxmlformats.org/officeDocument/2006/relationships/hyperlink" Target="https://www.w3.org/TR/html-aam-1.0/#bib-html52"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99DD6067-4BA7-984A-8AE2-12499F87BA20}" type="slidenum">
              <a:rPr lang="en-US" smtClean="0"/>
              <a:t>2</a:t>
            </a:fld>
            <a:endParaRPr lang="en-US"/>
          </a:p>
        </p:txBody>
      </p:sp>
    </p:spTree>
    <p:extLst>
      <p:ext uri="{BB962C8B-B14F-4D97-AF65-F5344CB8AC3E}">
        <p14:creationId xmlns:p14="http://schemas.microsoft.com/office/powerpoint/2010/main" val="1966918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ATK/AT-SPI Bridge: The glue layer that creates mapping between ATK and AT-SPI (Assistive Technology Service Provider Interface) library over </a:t>
            </a:r>
            <a:r>
              <a:rPr lang="en-US" dirty="0" err="1"/>
              <a:t>DBus</a:t>
            </a:r>
            <a:r>
              <a:rPr lang="en-US" dirty="0"/>
              <a:t>. </a:t>
            </a:r>
          </a:p>
        </p:txBody>
      </p:sp>
      <p:sp>
        <p:nvSpPr>
          <p:cNvPr id="4" name="Slide Number Placeholder 3"/>
          <p:cNvSpPr>
            <a:spLocks noGrp="1"/>
          </p:cNvSpPr>
          <p:nvPr>
            <p:ph type="sldNum" sz="quarter" idx="5"/>
          </p:nvPr>
        </p:nvSpPr>
        <p:spPr/>
        <p:txBody>
          <a:bodyPr/>
          <a:lstStyle/>
          <a:p>
            <a:fld id="{99DD6067-4BA7-984A-8AE2-12499F87BA20}" type="slidenum">
              <a:rPr lang="en-US" smtClean="0"/>
              <a:t>11</a:t>
            </a:fld>
            <a:endParaRPr lang="en-US"/>
          </a:p>
        </p:txBody>
      </p:sp>
    </p:spTree>
    <p:extLst>
      <p:ext uri="{BB962C8B-B14F-4D97-AF65-F5344CB8AC3E}">
        <p14:creationId xmlns:p14="http://schemas.microsoft.com/office/powerpoint/2010/main" val="70163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AT-SPI Lib: Assistive Technology Service Provider Interface - The interface that the assistive technologies understand and use to inspect and interact with the applications.</a:t>
            </a:r>
          </a:p>
        </p:txBody>
      </p:sp>
      <p:sp>
        <p:nvSpPr>
          <p:cNvPr id="4" name="Slide Number Placeholder 3"/>
          <p:cNvSpPr>
            <a:spLocks noGrp="1"/>
          </p:cNvSpPr>
          <p:nvPr>
            <p:ph type="sldNum" sz="quarter" idx="5"/>
          </p:nvPr>
        </p:nvSpPr>
        <p:spPr/>
        <p:txBody>
          <a:bodyPr/>
          <a:lstStyle/>
          <a:p>
            <a:fld id="{99DD6067-4BA7-984A-8AE2-12499F87BA20}" type="slidenum">
              <a:rPr lang="en-US" smtClean="0"/>
              <a:t>12</a:t>
            </a:fld>
            <a:endParaRPr lang="en-US"/>
          </a:p>
        </p:txBody>
      </p:sp>
    </p:spTree>
    <p:extLst>
      <p:ext uri="{BB962C8B-B14F-4D97-AF65-F5344CB8AC3E}">
        <p14:creationId xmlns:p14="http://schemas.microsoft.com/office/powerpoint/2010/main" val="81561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Assistive Technology. Example includes ORCA Screen Reader.</a:t>
            </a:r>
          </a:p>
        </p:txBody>
      </p:sp>
      <p:sp>
        <p:nvSpPr>
          <p:cNvPr id="4" name="Slide Number Placeholder 3"/>
          <p:cNvSpPr>
            <a:spLocks noGrp="1"/>
          </p:cNvSpPr>
          <p:nvPr>
            <p:ph type="sldNum" sz="quarter" idx="5"/>
          </p:nvPr>
        </p:nvSpPr>
        <p:spPr/>
        <p:txBody>
          <a:bodyPr/>
          <a:lstStyle/>
          <a:p>
            <a:fld id="{99DD6067-4BA7-984A-8AE2-12499F87BA20}" type="slidenum">
              <a:rPr lang="en-US" smtClean="0"/>
              <a:t>13</a:t>
            </a:fld>
            <a:endParaRPr lang="en-US"/>
          </a:p>
        </p:txBody>
      </p:sp>
    </p:spTree>
    <p:extLst>
      <p:ext uri="{BB962C8B-B14F-4D97-AF65-F5344CB8AC3E}">
        <p14:creationId xmlns:p14="http://schemas.microsoft.com/office/powerpoint/2010/main" val="252678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Webkit</a:t>
            </a:r>
            <a:r>
              <a:rPr lang="en-US" dirty="0"/>
              <a:t>: One of the most used Open Source </a:t>
            </a:r>
            <a:r>
              <a:rPr lang="en-US" dirty="0" err="1"/>
              <a:t>WebEngine</a:t>
            </a:r>
            <a:r>
              <a:rPr lang="en-US" dirty="0"/>
              <a:t>.</a:t>
            </a:r>
          </a:p>
          <a:p>
            <a:r>
              <a:rPr lang="en-US" dirty="0"/>
              <a:t>WPE </a:t>
            </a:r>
            <a:r>
              <a:rPr lang="en-US" dirty="0" err="1"/>
              <a:t>Webkit</a:t>
            </a:r>
            <a:r>
              <a:rPr lang="en-US" dirty="0"/>
              <a:t>: Web Platform for Embedded </a:t>
            </a:r>
            <a:r>
              <a:rPr lang="en-US" dirty="0" err="1"/>
              <a:t>WebKit</a:t>
            </a:r>
            <a:r>
              <a:rPr lang="en-US" dirty="0"/>
              <a:t> is a reference </a:t>
            </a:r>
            <a:r>
              <a:rPr lang="en-US" dirty="0" err="1"/>
              <a:t>WebKit</a:t>
            </a:r>
            <a:r>
              <a:rPr lang="en-US" dirty="0"/>
              <a:t> port for embedded and low-consumption computer devices.</a:t>
            </a:r>
          </a:p>
          <a:p>
            <a:r>
              <a:rPr lang="en-US" dirty="0"/>
              <a:t>Other ports of </a:t>
            </a:r>
            <a:r>
              <a:rPr lang="en-US" dirty="0" err="1"/>
              <a:t>WebKit</a:t>
            </a:r>
            <a:r>
              <a:rPr lang="en-US" dirty="0"/>
              <a:t>: iOS and Mac (Safari), GTK+ (</a:t>
            </a:r>
            <a:r>
              <a:rPr lang="en-US" dirty="0" err="1"/>
              <a:t>WebKitGTK</a:t>
            </a:r>
            <a:r>
              <a:rPr lang="en-US" dirty="0"/>
              <a:t>+), Qt (</a:t>
            </a:r>
            <a:r>
              <a:rPr lang="en-US" dirty="0" err="1"/>
              <a:t>QtWebkit</a:t>
            </a:r>
            <a:r>
              <a:rPr lang="en-US" dirty="0"/>
              <a:t>), EFL, etc.</a:t>
            </a:r>
          </a:p>
          <a:p>
            <a:endParaRPr lang="en-US" dirty="0"/>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14</a:t>
            </a:fld>
            <a:endParaRPr lang="en-US"/>
          </a:p>
        </p:txBody>
      </p:sp>
    </p:spTree>
    <p:extLst>
      <p:ext uri="{BB962C8B-B14F-4D97-AF65-F5344CB8AC3E}">
        <p14:creationId xmlns:p14="http://schemas.microsoft.com/office/powerpoint/2010/main" val="624947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RDK: The Reference Design Kit (RDK) is an open sourced, pre-integrated, software platform that powers customer-premises equipment (CPE) from Cable TV service providers, including set-top boxes, broadband gateways, and converged devices.</a:t>
            </a:r>
          </a:p>
        </p:txBody>
      </p:sp>
      <p:sp>
        <p:nvSpPr>
          <p:cNvPr id="4" name="Slide Number Placeholder 3"/>
          <p:cNvSpPr>
            <a:spLocks noGrp="1"/>
          </p:cNvSpPr>
          <p:nvPr>
            <p:ph type="sldNum" sz="quarter" idx="5"/>
          </p:nvPr>
        </p:nvSpPr>
        <p:spPr/>
        <p:txBody>
          <a:bodyPr/>
          <a:lstStyle/>
          <a:p>
            <a:fld id="{99DD6067-4BA7-984A-8AE2-12499F87BA20}" type="slidenum">
              <a:rPr lang="en-US" smtClean="0"/>
              <a:t>15</a:t>
            </a:fld>
            <a:endParaRPr lang="en-US"/>
          </a:p>
        </p:txBody>
      </p:sp>
    </p:spTree>
    <p:extLst>
      <p:ext uri="{BB962C8B-B14F-4D97-AF65-F5344CB8AC3E}">
        <p14:creationId xmlns:p14="http://schemas.microsoft.com/office/powerpoint/2010/main" val="1689771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this is open source and available, including the work we did to make the embedded browser accessible.</a:t>
            </a:r>
          </a:p>
          <a:p>
            <a:endParaRPr lang="en-US" dirty="0"/>
          </a:p>
          <a:p>
            <a:r>
              <a:rPr lang="en-US" dirty="0"/>
              <a:t>RDK pre-integrates WPE </a:t>
            </a:r>
            <a:r>
              <a:rPr lang="en-US" dirty="0" err="1"/>
              <a:t>WebKit</a:t>
            </a:r>
            <a:r>
              <a:rPr lang="en-US" dirty="0"/>
              <a:t> as its web engine that allows the TV service providers to deploy many HTML Apps (such as YouTube, Amazon Prime etc..) in their Set Top Boxes. (For ex: Comcast’s X1 STBs).</a:t>
            </a:r>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16</a:t>
            </a:fld>
            <a:endParaRPr lang="en-US"/>
          </a:p>
        </p:txBody>
      </p:sp>
    </p:spTree>
    <p:extLst>
      <p:ext uri="{BB962C8B-B14F-4D97-AF65-F5344CB8AC3E}">
        <p14:creationId xmlns:p14="http://schemas.microsoft.com/office/powerpoint/2010/main" val="3323192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US" dirty="0"/>
              <a:t>The GTK port of </a:t>
            </a:r>
            <a:r>
              <a:rPr lang="en-US" dirty="0" err="1"/>
              <a:t>WebKit</a:t>
            </a:r>
            <a:r>
              <a:rPr lang="en-US" dirty="0"/>
              <a:t> supports accessibility using ATK &amp; AT SPI Interface. The Assistive Technology comes from the device where it runs.</a:t>
            </a:r>
          </a:p>
          <a:p>
            <a:pPr algn="just">
              <a:lnSpc>
                <a:spcPct val="150000"/>
              </a:lnSpc>
            </a:pPr>
            <a:r>
              <a:rPr lang="en-US" dirty="0"/>
              <a:t>But the WPE </a:t>
            </a:r>
            <a:r>
              <a:rPr lang="en-US" dirty="0" err="1"/>
              <a:t>WebKit</a:t>
            </a:r>
            <a:r>
              <a:rPr lang="en-US" dirty="0"/>
              <a:t> port (which is used in RDK) did not support accessibility, even though the basic framework exists.</a:t>
            </a:r>
          </a:p>
          <a:p>
            <a:pPr algn="just">
              <a:lnSpc>
                <a:spcPct val="150000"/>
              </a:lnSpc>
            </a:pPr>
            <a:r>
              <a:rPr lang="en-US" dirty="0"/>
              <a:t>Comcast has recently added support for accessibility in the WPE port of </a:t>
            </a:r>
            <a:r>
              <a:rPr lang="en-US" dirty="0" err="1"/>
              <a:t>WebKit</a:t>
            </a:r>
            <a:r>
              <a:rPr lang="en-US" dirty="0"/>
              <a:t> and connected it with its home grown Assistive Technology.</a:t>
            </a:r>
          </a:p>
          <a:p>
            <a:pPr algn="just">
              <a:lnSpc>
                <a:spcPct val="150000"/>
              </a:lnSpc>
            </a:pPr>
            <a:r>
              <a:rPr lang="en-US" dirty="0"/>
              <a:t>With this, RDK now provides fully functional assistive technology (voice guidance) to the user who uses any HTML apps (ex., You Tube, Amazon Prime) in the RDK devices (such as X1 STBs).</a:t>
            </a:r>
          </a:p>
          <a:p>
            <a:pPr algn="just">
              <a:lnSpc>
                <a:spcPct val="150000"/>
              </a:lnSpc>
            </a:pPr>
            <a:r>
              <a:rPr lang="en-US" dirty="0"/>
              <a:t>How did we do this?</a:t>
            </a:r>
          </a:p>
        </p:txBody>
      </p:sp>
      <p:sp>
        <p:nvSpPr>
          <p:cNvPr id="4" name="Slide Number Placeholder 3"/>
          <p:cNvSpPr>
            <a:spLocks noGrp="1"/>
          </p:cNvSpPr>
          <p:nvPr>
            <p:ph type="sldNum" sz="quarter" idx="5"/>
          </p:nvPr>
        </p:nvSpPr>
        <p:spPr/>
        <p:txBody>
          <a:bodyPr/>
          <a:lstStyle/>
          <a:p>
            <a:fld id="{99DD6067-4BA7-984A-8AE2-12499F87BA20}" type="slidenum">
              <a:rPr lang="en-US" smtClean="0"/>
              <a:t>17</a:t>
            </a:fld>
            <a:endParaRPr lang="en-US"/>
          </a:p>
        </p:txBody>
      </p:sp>
    </p:spTree>
    <p:extLst>
      <p:ext uri="{BB962C8B-B14F-4D97-AF65-F5344CB8AC3E}">
        <p14:creationId xmlns:p14="http://schemas.microsoft.com/office/powerpoint/2010/main" val="326545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18</a:t>
            </a:fld>
            <a:endParaRPr lang="en-US"/>
          </a:p>
        </p:txBody>
      </p:sp>
    </p:spTree>
    <p:extLst>
      <p:ext uri="{BB962C8B-B14F-4D97-AF65-F5344CB8AC3E}">
        <p14:creationId xmlns:p14="http://schemas.microsoft.com/office/powerpoint/2010/main" val="3565365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Note: Talk about the distinction between what happens in the cloud and what happens in the device.</a:t>
            </a:r>
          </a:p>
          <a:p>
            <a:endParaRPr lang="en-US" dirty="0"/>
          </a:p>
          <a:p>
            <a:r>
              <a:rPr lang="en-US" dirty="0"/>
              <a:t>ATSPI: Assistive Technology Service Provider Interface </a:t>
            </a:r>
          </a:p>
          <a:p>
            <a:endParaRPr lang="en-US" baseline="0" dirty="0"/>
          </a:p>
          <a:p>
            <a:r>
              <a:rPr lang="en-US" baseline="0" dirty="0"/>
              <a:t>IPC: Inter Process Communication</a:t>
            </a:r>
          </a:p>
          <a:p>
            <a:endParaRPr lang="en-US" baseline="0" dirty="0"/>
          </a:p>
          <a:p>
            <a:r>
              <a:rPr lang="en-US" baseline="0" dirty="0"/>
              <a:t>ATSPI: = HTML-based Accessibility Tree + Browser Chrome Accessibility Tree</a:t>
            </a:r>
          </a:p>
          <a:p>
            <a:endParaRPr lang="en-US" baseline="0" dirty="0"/>
          </a:p>
          <a:p>
            <a:r>
              <a:rPr lang="en-US" baseline="0" dirty="0" err="1"/>
              <a:t>Gstreamer</a:t>
            </a:r>
            <a:r>
              <a:rPr lang="en-US" baseline="0" dirty="0"/>
              <a:t>: allows you to build any media pipeline.  We give voice file to it and it plays out this media.</a:t>
            </a:r>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19</a:t>
            </a:fld>
            <a:endParaRPr lang="en-US"/>
          </a:p>
        </p:txBody>
      </p:sp>
    </p:spTree>
    <p:extLst>
      <p:ext uri="{BB962C8B-B14F-4D97-AF65-F5344CB8AC3E}">
        <p14:creationId xmlns:p14="http://schemas.microsoft.com/office/powerpoint/2010/main" val="362134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[Remember to poll the audience for engineers vs prod owners]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9DD6067-4BA7-984A-8AE2-12499F87BA20}" type="slidenum">
              <a:rPr lang="en-US" smtClean="0"/>
              <a:t>20</a:t>
            </a:fld>
            <a:endParaRPr lang="en-US"/>
          </a:p>
        </p:txBody>
      </p:sp>
    </p:spTree>
    <p:extLst>
      <p:ext uri="{BB962C8B-B14F-4D97-AF65-F5344CB8AC3E}">
        <p14:creationId xmlns:p14="http://schemas.microsoft.com/office/powerpoint/2010/main" val="3726552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Open source and available for anyone to use the work we have done,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It’s the X1 OTT feature which brings us here to discuss the work we had to do to deliver accessibility to these HTML5 applications such as YouTube, Amazon, Pandora, etc.</a:t>
            </a:r>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3</a:t>
            </a:fld>
            <a:endParaRPr lang="en-US"/>
          </a:p>
        </p:txBody>
      </p:sp>
    </p:spTree>
    <p:extLst>
      <p:ext uri="{BB962C8B-B14F-4D97-AF65-F5344CB8AC3E}">
        <p14:creationId xmlns:p14="http://schemas.microsoft.com/office/powerpoint/2010/main" val="266275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Java-based platform which passed strings to TTS engine.  So we were cutting a new path with introducing HTML-based TTS</a:t>
            </a:r>
          </a:p>
          <a:p>
            <a:r>
              <a:rPr lang="en-US" dirty="0"/>
              <a:t>No native Assistive technology component.  So in creating one we had to define the rules for understanding and speaking out HTML.</a:t>
            </a:r>
          </a:p>
          <a:p>
            <a:r>
              <a:rPr lang="en-US" dirty="0"/>
              <a:t>	AT </a:t>
            </a:r>
            <a:r>
              <a:rPr lang="en-US" dirty="0">
                <a:sym typeface="Wingdings" pitchFamily="2" charset="2"/>
              </a:rPr>
              <a:t>  </a:t>
            </a:r>
            <a:r>
              <a:rPr lang="en-US" dirty="0"/>
              <a:t> ACCESSIBIITY API </a:t>
            </a:r>
            <a:r>
              <a:rPr lang="en-US" dirty="0">
                <a:sym typeface="Wingdings" pitchFamily="2" charset="2"/>
              </a:rPr>
              <a:t> </a:t>
            </a:r>
            <a:r>
              <a:rPr lang="en-US" dirty="0"/>
              <a:t> BROWSER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High performant, lean browser interface:</a:t>
            </a:r>
          </a:p>
          <a:p>
            <a:r>
              <a:rPr lang="en-US" dirty="0"/>
              <a:t>D-pad control (up, down, right, left) constraints.  Focus-based.  No browse mode</a:t>
            </a:r>
          </a:p>
          <a:p>
            <a:r>
              <a:rPr lang="en-US" dirty="0"/>
              <a:t>Unique voice-out requirements: i.e. h1 announce on screen load, subheadings announcing one time on entering content, grid views and tables not announcing column number, row number, or role.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21</a:t>
            </a:fld>
            <a:endParaRPr lang="en-US"/>
          </a:p>
        </p:txBody>
      </p:sp>
    </p:spTree>
    <p:extLst>
      <p:ext uri="{BB962C8B-B14F-4D97-AF65-F5344CB8AC3E}">
        <p14:creationId xmlns:p14="http://schemas.microsoft.com/office/powerpoint/2010/main" val="132895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what text is in these elements</a:t>
            </a:r>
          </a:p>
        </p:txBody>
      </p:sp>
      <p:sp>
        <p:nvSpPr>
          <p:cNvPr id="4" name="Slide Number Placeholder 3"/>
          <p:cNvSpPr>
            <a:spLocks noGrp="1"/>
          </p:cNvSpPr>
          <p:nvPr>
            <p:ph type="sldNum" sz="quarter" idx="5"/>
          </p:nvPr>
        </p:nvSpPr>
        <p:spPr/>
        <p:txBody>
          <a:bodyPr/>
          <a:lstStyle/>
          <a:p>
            <a:fld id="{99DD6067-4BA7-984A-8AE2-12499F87BA20}" type="slidenum">
              <a:rPr lang="en-US" smtClean="0"/>
              <a:t>22</a:t>
            </a:fld>
            <a:endParaRPr lang="en-US"/>
          </a:p>
        </p:txBody>
      </p:sp>
    </p:spTree>
    <p:extLst>
      <p:ext uri="{BB962C8B-B14F-4D97-AF65-F5344CB8AC3E}">
        <p14:creationId xmlns:p14="http://schemas.microsoft.com/office/powerpoint/2010/main" val="2422309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focus-based</a:t>
            </a:r>
          </a:p>
          <a:p>
            <a:r>
              <a:rPr lang="en-US" dirty="0"/>
              <a:t>Page contents are not read automatically</a:t>
            </a:r>
          </a:p>
          <a:p>
            <a:r>
              <a:rPr lang="en-US" dirty="0"/>
              <a:t>Heading announced on load</a:t>
            </a:r>
          </a:p>
          <a:p>
            <a:r>
              <a:rPr lang="en-US" dirty="0"/>
              <a:t>Default action item announced on load</a:t>
            </a:r>
          </a:p>
          <a:p>
            <a:r>
              <a:rPr lang="en-US" dirty="0"/>
              <a:t>Grid row/column counts/numbers are not announced</a:t>
            </a:r>
          </a:p>
          <a:p>
            <a:r>
              <a:rPr lang="en-US" dirty="0"/>
              <a:t>Subheadings announced whenever sub-section is entered</a:t>
            </a:r>
          </a:p>
        </p:txBody>
      </p:sp>
      <p:sp>
        <p:nvSpPr>
          <p:cNvPr id="4" name="Slide Number Placeholder 3"/>
          <p:cNvSpPr>
            <a:spLocks noGrp="1"/>
          </p:cNvSpPr>
          <p:nvPr>
            <p:ph type="sldNum" sz="quarter" idx="5"/>
          </p:nvPr>
        </p:nvSpPr>
        <p:spPr/>
        <p:txBody>
          <a:bodyPr/>
          <a:lstStyle/>
          <a:p>
            <a:fld id="{99DD6067-4BA7-984A-8AE2-12499F87BA20}" type="slidenum">
              <a:rPr lang="en-US" smtClean="0"/>
              <a:t>24</a:t>
            </a:fld>
            <a:endParaRPr lang="en-US"/>
          </a:p>
        </p:txBody>
      </p:sp>
    </p:spTree>
    <p:extLst>
      <p:ext uri="{BB962C8B-B14F-4D97-AF65-F5344CB8AC3E}">
        <p14:creationId xmlns:p14="http://schemas.microsoft.com/office/powerpoint/2010/main" val="1313720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was to understand HTML to ARIA translation in order to understand the accessibility API output</a:t>
            </a:r>
          </a:p>
          <a:p>
            <a:endParaRPr lang="en-US" dirty="0"/>
          </a:p>
          <a:p>
            <a:r>
              <a:rPr lang="en-US" dirty="0"/>
              <a:t>The issue with embedded devices is that screen readers don’t run on these devices,  High performance, low power devices.  Try to mirror the screen reader with the constraints and requirements of our system.</a:t>
            </a:r>
          </a:p>
        </p:txBody>
      </p:sp>
      <p:sp>
        <p:nvSpPr>
          <p:cNvPr id="4" name="Slide Number Placeholder 3"/>
          <p:cNvSpPr>
            <a:spLocks noGrp="1"/>
          </p:cNvSpPr>
          <p:nvPr>
            <p:ph type="sldNum" sz="quarter" idx="10"/>
          </p:nvPr>
        </p:nvSpPr>
        <p:spPr/>
        <p:txBody>
          <a:bodyPr/>
          <a:lstStyle/>
          <a:p>
            <a:fld id="{99DD6067-4BA7-984A-8AE2-12499F87BA20}" type="slidenum">
              <a:rPr lang="en-US" smtClean="0"/>
              <a:t>25</a:t>
            </a:fld>
            <a:endParaRPr lang="en-US"/>
          </a:p>
        </p:txBody>
      </p:sp>
    </p:spTree>
    <p:extLst>
      <p:ext uri="{BB962C8B-B14F-4D97-AF65-F5344CB8AC3E}">
        <p14:creationId xmlns:p14="http://schemas.microsoft.com/office/powerpoint/2010/main" val="2800060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was to understand HTML to ARIA translation in order to understand the accessibility API output</a:t>
            </a:r>
          </a:p>
          <a:p>
            <a:endParaRPr lang="en-US" dirty="0"/>
          </a:p>
          <a:p>
            <a:r>
              <a:rPr lang="en-US" dirty="0"/>
              <a:t>The issue with embedded devices is that screen readers don’t run on these devices,  High performance, low power devices.  Try to mirror the screen reader with the constraints and requirements of our system.</a:t>
            </a:r>
          </a:p>
        </p:txBody>
      </p:sp>
      <p:sp>
        <p:nvSpPr>
          <p:cNvPr id="4" name="Slide Number Placeholder 3"/>
          <p:cNvSpPr>
            <a:spLocks noGrp="1"/>
          </p:cNvSpPr>
          <p:nvPr>
            <p:ph type="sldNum" sz="quarter" idx="10"/>
          </p:nvPr>
        </p:nvSpPr>
        <p:spPr/>
        <p:txBody>
          <a:bodyPr/>
          <a:lstStyle/>
          <a:p>
            <a:fld id="{99DD6067-4BA7-984A-8AE2-12499F87BA20}" type="slidenum">
              <a:rPr lang="en-US" smtClean="0"/>
              <a:t>26</a:t>
            </a:fld>
            <a:endParaRPr lang="en-US"/>
          </a:p>
        </p:txBody>
      </p:sp>
    </p:spTree>
    <p:extLst>
      <p:ext uri="{BB962C8B-B14F-4D97-AF65-F5344CB8AC3E}">
        <p14:creationId xmlns:p14="http://schemas.microsoft.com/office/powerpoint/2010/main" val="3942281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bg1"/>
                </a:solidFill>
              </a:rPr>
              <a:t>https://www.w3.org/TR/html-aam-1.0/</a:t>
            </a:r>
          </a:p>
          <a:p>
            <a:endParaRPr lang="en-US" sz="1200" dirty="0">
              <a:solidFill>
                <a:schemeClr val="bg1"/>
              </a:solidFill>
            </a:endParaRPr>
          </a:p>
          <a:p>
            <a:r>
              <a:rPr lang="en-US" dirty="0">
                <a:solidFill>
                  <a:schemeClr val="bg1"/>
                </a:solidFill>
              </a:rPr>
              <a:t>HTML</a:t>
            </a:r>
            <a:r>
              <a:rPr lang="en-US" sz="1200" b="0" i="0" kern="1200" dirty="0">
                <a:solidFill>
                  <a:schemeClr val="bg1"/>
                </a:solidFill>
                <a:effectLst/>
                <a:latin typeface="+mn-lt"/>
                <a:ea typeface="+mn-ea"/>
                <a:cs typeface="+mn-cs"/>
              </a:rPr>
              <a:t> Accessibility </a:t>
            </a:r>
            <a:r>
              <a:rPr lang="en-US" dirty="0">
                <a:solidFill>
                  <a:schemeClr val="bg1"/>
                </a:solidFill>
              </a:rPr>
              <a:t>API</a:t>
            </a:r>
            <a:r>
              <a:rPr lang="en-US" sz="1200" b="0" i="0" kern="1200" dirty="0">
                <a:solidFill>
                  <a:schemeClr val="bg1"/>
                </a:solidFill>
                <a:effectLst/>
                <a:latin typeface="+mn-lt"/>
                <a:ea typeface="+mn-ea"/>
                <a:cs typeface="+mn-cs"/>
              </a:rPr>
              <a:t> Mappings (</a:t>
            </a:r>
            <a:r>
              <a:rPr lang="en-US" dirty="0">
                <a:solidFill>
                  <a:schemeClr val="bg1"/>
                </a:solidFill>
              </a:rPr>
              <a:t>HTML</a:t>
            </a:r>
            <a:r>
              <a:rPr lang="en-US" sz="1200" b="0" i="0" kern="1200" dirty="0">
                <a:solidFill>
                  <a:schemeClr val="bg1"/>
                </a:solidFill>
                <a:effectLst/>
                <a:latin typeface="+mn-lt"/>
                <a:ea typeface="+mn-ea"/>
                <a:cs typeface="+mn-cs"/>
              </a:rPr>
              <a:t>-AAM) defines how </a:t>
            </a:r>
            <a:r>
              <a:rPr lang="en-US" sz="1200" b="0" i="1" u="none" strike="noStrike" kern="1200" dirty="0">
                <a:solidFill>
                  <a:schemeClr val="bg1"/>
                </a:solidFill>
                <a:effectLst/>
                <a:latin typeface="+mn-lt"/>
                <a:ea typeface="+mn-ea"/>
                <a:cs typeface="+mn-cs"/>
                <a:hlinkClick r:id="rId3">
                  <a:extLst>
                    <a:ext uri="{A12FA001-AC4F-418D-AE19-62706E023703}">
                      <ahyp:hlinkClr xmlns:ahyp="http://schemas.microsoft.com/office/drawing/2018/hyperlinkcolor" val="tx"/>
                    </a:ext>
                  </a:extLst>
                </a:hlinkClick>
              </a:rPr>
              <a:t>user agents</a:t>
            </a:r>
            <a:r>
              <a:rPr lang="en-US" sz="1200" b="0" i="0" kern="1200" dirty="0">
                <a:solidFill>
                  <a:schemeClr val="bg1"/>
                </a:solidFill>
                <a:effectLst/>
                <a:latin typeface="+mn-lt"/>
                <a:ea typeface="+mn-ea"/>
                <a:cs typeface="+mn-cs"/>
              </a:rPr>
              <a:t> map </a:t>
            </a:r>
            <a:r>
              <a:rPr lang="en-US" dirty="0">
                <a:solidFill>
                  <a:schemeClr val="bg1"/>
                </a:solidFill>
              </a:rPr>
              <a:t>HTML</a:t>
            </a:r>
            <a:r>
              <a:rPr lang="en-US" sz="1200" b="0" i="0" kern="1200" dirty="0">
                <a:solidFill>
                  <a:schemeClr val="bg1"/>
                </a:solidFill>
                <a:effectLst/>
                <a:latin typeface="+mn-lt"/>
                <a:ea typeface="+mn-ea"/>
                <a:cs typeface="+mn-cs"/>
              </a:rPr>
              <a:t> 5.2 [</a:t>
            </a:r>
            <a:r>
              <a:rPr lang="en-US" sz="1200" b="0" i="0" u="none" strike="noStrike" kern="1200" dirty="0">
                <a:solidFill>
                  <a:schemeClr val="bg1"/>
                </a:solidFill>
                <a:effectLst/>
                <a:latin typeface="+mn-lt"/>
                <a:ea typeface="+mn-ea"/>
                <a:cs typeface="+mn-cs"/>
                <a:hlinkClick r:id="rId4">
                  <a:extLst>
                    <a:ext uri="{A12FA001-AC4F-418D-AE19-62706E023703}">
                      <ahyp:hlinkClr xmlns:ahyp="http://schemas.microsoft.com/office/drawing/2018/hyperlinkcolor" val="tx"/>
                    </a:ext>
                  </a:extLst>
                </a:hlinkClick>
              </a:rPr>
              <a:t>HTML52</a:t>
            </a:r>
            <a:r>
              <a:rPr lang="en-US" sz="1200" b="0" i="0" kern="1200" dirty="0">
                <a:solidFill>
                  <a:schemeClr val="bg1"/>
                </a:solidFill>
                <a:effectLst/>
                <a:latin typeface="+mn-lt"/>
                <a:ea typeface="+mn-ea"/>
                <a:cs typeface="+mn-cs"/>
              </a:rPr>
              <a:t>] elements and attributes to platform </a:t>
            </a:r>
            <a:r>
              <a:rPr lang="en-US" sz="1200" b="0" i="1" u="none" strike="noStrike" kern="1200" dirty="0">
                <a:solidFill>
                  <a:schemeClr val="bg1"/>
                </a:solidFill>
                <a:effectLst/>
                <a:latin typeface="+mn-lt"/>
                <a:ea typeface="+mn-ea"/>
                <a:cs typeface="+mn-cs"/>
                <a:hlinkClick r:id="rId5">
                  <a:extLst>
                    <a:ext uri="{A12FA001-AC4F-418D-AE19-62706E023703}">
                      <ahyp:hlinkClr xmlns:ahyp="http://schemas.microsoft.com/office/drawing/2018/hyperlinkcolor" val="tx"/>
                    </a:ext>
                  </a:extLst>
                </a:hlinkClick>
              </a:rPr>
              <a:t>accessibility application programming interfaces (APIs)</a:t>
            </a:r>
            <a:endParaRPr lang="en-US" sz="1200" b="0" i="1" u="none" strike="noStrike" kern="1200" dirty="0">
              <a:solidFill>
                <a:schemeClr val="bg1"/>
              </a:solidFill>
              <a:effectLst/>
              <a:latin typeface="+mn-lt"/>
              <a:ea typeface="+mn-ea"/>
              <a:cs typeface="+mn-cs"/>
            </a:endParaRPr>
          </a:p>
          <a:p>
            <a:endParaRPr lang="en-US" sz="1200" b="0" i="1" u="none" strike="noStrike" kern="1200" dirty="0">
              <a:solidFill>
                <a:schemeClr val="bg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DD6067-4BA7-984A-8AE2-12499F87BA20}" type="slidenum">
              <a:rPr lang="en-US" smtClean="0"/>
              <a:t>27</a:t>
            </a:fld>
            <a:endParaRPr lang="en-US"/>
          </a:p>
        </p:txBody>
      </p:sp>
    </p:spTree>
    <p:extLst>
      <p:ext uri="{BB962C8B-B14F-4D97-AF65-F5344CB8AC3E}">
        <p14:creationId xmlns:p14="http://schemas.microsoft.com/office/powerpoint/2010/main" val="1141282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35</a:t>
            </a:fld>
            <a:endParaRPr lang="en-US"/>
          </a:p>
        </p:txBody>
      </p:sp>
    </p:spTree>
    <p:extLst>
      <p:ext uri="{BB962C8B-B14F-4D97-AF65-F5344CB8AC3E}">
        <p14:creationId xmlns:p14="http://schemas.microsoft.com/office/powerpoint/2010/main" val="3917704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36</a:t>
            </a:fld>
            <a:endParaRPr lang="en-US"/>
          </a:p>
        </p:txBody>
      </p:sp>
    </p:spTree>
    <p:extLst>
      <p:ext uri="{BB962C8B-B14F-4D97-AF65-F5344CB8AC3E}">
        <p14:creationId xmlns:p14="http://schemas.microsoft.com/office/powerpoint/2010/main" val="4207308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was to understand HTML to ARIA translation in order to understand the accessibility API output</a:t>
            </a:r>
          </a:p>
        </p:txBody>
      </p:sp>
      <p:sp>
        <p:nvSpPr>
          <p:cNvPr id="4" name="Slide Number Placeholder 3"/>
          <p:cNvSpPr>
            <a:spLocks noGrp="1"/>
          </p:cNvSpPr>
          <p:nvPr>
            <p:ph type="sldNum" sz="quarter" idx="10"/>
          </p:nvPr>
        </p:nvSpPr>
        <p:spPr/>
        <p:txBody>
          <a:bodyPr/>
          <a:lstStyle/>
          <a:p>
            <a:fld id="{99DD6067-4BA7-984A-8AE2-12499F87BA20}" type="slidenum">
              <a:rPr lang="en-US" smtClean="0"/>
              <a:t>37</a:t>
            </a:fld>
            <a:endParaRPr lang="en-US"/>
          </a:p>
        </p:txBody>
      </p:sp>
    </p:spTree>
    <p:extLst>
      <p:ext uri="{BB962C8B-B14F-4D97-AF65-F5344CB8AC3E}">
        <p14:creationId xmlns:p14="http://schemas.microsoft.com/office/powerpoint/2010/main" val="170184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99DD6067-4BA7-984A-8AE2-12499F87BA20}" type="slidenum">
              <a:rPr lang="en-US" smtClean="0"/>
              <a:t>4</a:t>
            </a:fld>
            <a:endParaRPr lang="en-US"/>
          </a:p>
        </p:txBody>
      </p:sp>
    </p:spTree>
    <p:extLst>
      <p:ext uri="{BB962C8B-B14F-4D97-AF65-F5344CB8AC3E}">
        <p14:creationId xmlns:p14="http://schemas.microsoft.com/office/powerpoint/2010/main" val="3507675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5</a:t>
            </a:fld>
            <a:endParaRPr lang="en-US"/>
          </a:p>
        </p:txBody>
      </p:sp>
    </p:spTree>
    <p:extLst>
      <p:ext uri="{BB962C8B-B14F-4D97-AF65-F5344CB8AC3E}">
        <p14:creationId xmlns:p14="http://schemas.microsoft.com/office/powerpoint/2010/main" val="1923624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 Browser: The application that wants to provide the accessibility support to its user. As far as "web accessibility" is concerned, these are nothing but the web applications and web browsers (ex., Web Apps in Chrome, Edge, Safari etc.)</a:t>
            </a:r>
          </a:p>
        </p:txBody>
      </p:sp>
      <p:sp>
        <p:nvSpPr>
          <p:cNvPr id="4" name="Slide Number Placeholder 3"/>
          <p:cNvSpPr>
            <a:spLocks noGrp="1"/>
          </p:cNvSpPr>
          <p:nvPr>
            <p:ph type="sldNum" sz="quarter" idx="5"/>
          </p:nvPr>
        </p:nvSpPr>
        <p:spPr/>
        <p:txBody>
          <a:bodyPr/>
          <a:lstStyle/>
          <a:p>
            <a:fld id="{99DD6067-4BA7-984A-8AE2-12499F87BA20}" type="slidenum">
              <a:rPr lang="en-US" smtClean="0"/>
              <a:t>6</a:t>
            </a:fld>
            <a:endParaRPr lang="en-US"/>
          </a:p>
        </p:txBody>
      </p:sp>
    </p:spTree>
    <p:extLst>
      <p:ext uri="{BB962C8B-B14F-4D97-AF65-F5344CB8AC3E}">
        <p14:creationId xmlns:p14="http://schemas.microsoft.com/office/powerpoint/2010/main" val="871041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Assistive Technology (AT): The term "assistive technology" is broader in nature, and refers to the tools used by people with disabilities to accomplish certain tasks. From "web accessibility" perspective, this could mean Screen readers, Speech input software, Text readers, Screen magnification software, Alternative input devices, etc. Some of the existing ATs include: </a:t>
            </a:r>
          </a:p>
          <a:p>
            <a:r>
              <a:rPr lang="en-US" dirty="0"/>
              <a:t>JAWS for Windows, NVDA, or Voiceover for Mac, ORCA for Linux.</a:t>
            </a:r>
          </a:p>
        </p:txBody>
      </p:sp>
      <p:sp>
        <p:nvSpPr>
          <p:cNvPr id="4" name="Slide Number Placeholder 3"/>
          <p:cNvSpPr>
            <a:spLocks noGrp="1"/>
          </p:cNvSpPr>
          <p:nvPr>
            <p:ph type="sldNum" sz="quarter" idx="5"/>
          </p:nvPr>
        </p:nvSpPr>
        <p:spPr/>
        <p:txBody>
          <a:bodyPr/>
          <a:lstStyle/>
          <a:p>
            <a:fld id="{99DD6067-4BA7-984A-8AE2-12499F87BA20}" type="slidenum">
              <a:rPr lang="en-US" smtClean="0"/>
              <a:t>7</a:t>
            </a:fld>
            <a:endParaRPr lang="en-US"/>
          </a:p>
        </p:txBody>
      </p:sp>
    </p:spTree>
    <p:extLst>
      <p:ext uri="{BB962C8B-B14F-4D97-AF65-F5344CB8AC3E}">
        <p14:creationId xmlns:p14="http://schemas.microsoft.com/office/powerpoint/2010/main" val="129227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Accessibility APIs: These are a set of application program interfaces (APIs) provided by the platform owners (who integrate different GUI applications and browsers into their platform) to the AT for accessing the display contents without having to maintain an off-screen model. This interface helps the AT to provide an alternative and accessible representations of what is being displayed on the screen to the user via a voice read out. Some of the accessibility APIs developed for different platforms include: </a:t>
            </a:r>
          </a:p>
          <a:p>
            <a:r>
              <a:rPr lang="en-US" dirty="0"/>
              <a:t>Microsoft Active Accessibility (MSAA), IAccessible2, User Interface Automation (UIA), Linux Accessibility Toolkit (ATK) and Assistive Technology - Service Provider Interface (AT-SPI), Mac OS X Accessibility Protocol</a:t>
            </a:r>
          </a:p>
        </p:txBody>
      </p:sp>
      <p:sp>
        <p:nvSpPr>
          <p:cNvPr id="4" name="Slide Number Placeholder 3"/>
          <p:cNvSpPr>
            <a:spLocks noGrp="1"/>
          </p:cNvSpPr>
          <p:nvPr>
            <p:ph type="sldNum" sz="quarter" idx="5"/>
          </p:nvPr>
        </p:nvSpPr>
        <p:spPr/>
        <p:txBody>
          <a:bodyPr/>
          <a:lstStyle/>
          <a:p>
            <a:fld id="{99DD6067-4BA7-984A-8AE2-12499F87BA20}" type="slidenum">
              <a:rPr lang="en-US" smtClean="0"/>
              <a:t>8</a:t>
            </a:fld>
            <a:endParaRPr lang="en-US"/>
          </a:p>
        </p:txBody>
      </p:sp>
    </p:spTree>
    <p:extLst>
      <p:ext uri="{BB962C8B-B14F-4D97-AF65-F5344CB8AC3E}">
        <p14:creationId xmlns:p14="http://schemas.microsoft.com/office/powerpoint/2010/main" val="417084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 Engine: This is a locally available or cloud based text to speech utility or framework that will be used by the ATs to actually voice out the screen content. In some cases, AT itself plays the role of Voice engine as well.</a:t>
            </a:r>
          </a:p>
          <a:p>
            <a:endParaRPr lang="en-US" dirty="0"/>
          </a:p>
        </p:txBody>
      </p:sp>
      <p:sp>
        <p:nvSpPr>
          <p:cNvPr id="4" name="Slide Number Placeholder 3"/>
          <p:cNvSpPr>
            <a:spLocks noGrp="1"/>
          </p:cNvSpPr>
          <p:nvPr>
            <p:ph type="sldNum" sz="quarter" idx="5"/>
          </p:nvPr>
        </p:nvSpPr>
        <p:spPr/>
        <p:txBody>
          <a:bodyPr/>
          <a:lstStyle/>
          <a:p>
            <a:fld id="{99DD6067-4BA7-984A-8AE2-12499F87BA20}" type="slidenum">
              <a:rPr lang="en-US" smtClean="0"/>
              <a:t>9</a:t>
            </a:fld>
            <a:endParaRPr lang="en-US"/>
          </a:p>
        </p:txBody>
      </p:sp>
    </p:spTree>
    <p:extLst>
      <p:ext uri="{BB962C8B-B14F-4D97-AF65-F5344CB8AC3E}">
        <p14:creationId xmlns:p14="http://schemas.microsoft.com/office/powerpoint/2010/main" val="354872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Gnome Tool Kit</a:t>
            </a:r>
          </a:p>
          <a:p>
            <a:r>
              <a:rPr lang="en-US" dirty="0"/>
              <a:t>ATK: Accessibility Tool Kit. Used by GTK+ Applications to expose accessible representation of the toolkit's objects, along with appropriate interface on the side of the applications exposing the content.</a:t>
            </a:r>
          </a:p>
        </p:txBody>
      </p:sp>
      <p:sp>
        <p:nvSpPr>
          <p:cNvPr id="4" name="Slide Number Placeholder 3"/>
          <p:cNvSpPr>
            <a:spLocks noGrp="1"/>
          </p:cNvSpPr>
          <p:nvPr>
            <p:ph type="sldNum" sz="quarter" idx="5"/>
          </p:nvPr>
        </p:nvSpPr>
        <p:spPr/>
        <p:txBody>
          <a:bodyPr/>
          <a:lstStyle/>
          <a:p>
            <a:fld id="{99DD6067-4BA7-984A-8AE2-12499F87BA20}" type="slidenum">
              <a:rPr lang="en-US" smtClean="0"/>
              <a:t>10</a:t>
            </a:fld>
            <a:endParaRPr lang="en-US"/>
          </a:p>
        </p:txBody>
      </p:sp>
    </p:spTree>
    <p:extLst>
      <p:ext uri="{BB962C8B-B14F-4D97-AF65-F5344CB8AC3E}">
        <p14:creationId xmlns:p14="http://schemas.microsoft.com/office/powerpoint/2010/main" val="3355933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hite">
    <p:spTree>
      <p:nvGrpSpPr>
        <p:cNvPr id="1" name=""/>
        <p:cNvGrpSpPr/>
        <p:nvPr/>
      </p:nvGrpSpPr>
      <p:grpSpPr>
        <a:xfrm>
          <a:off x="0" y="0"/>
          <a:ext cx="0" cy="0"/>
          <a:chOff x="0" y="0"/>
          <a:chExt cx="0" cy="0"/>
        </a:xfrm>
      </p:grpSpPr>
      <p:pic>
        <p:nvPicPr>
          <p:cNvPr id="4" name="Picture 7" descr="Comcast_pos_RGB_Digital.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180263" y="330200"/>
            <a:ext cx="151606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60375" y="2284419"/>
            <a:ext cx="7772400" cy="1525587"/>
          </a:xfrm>
          <a:extLst>
            <a:ext uri="{909E8E84-426E-40DD-AFC4-6F175D3DCCD1}">
              <a14:hiddenFill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458788" y="4113219"/>
            <a:ext cx="7773988" cy="307777"/>
          </a:xfrm>
          <a:prstGeom prst="rect">
            <a:avLst/>
          </a:prstGeom>
          <a:extLst>
            <a:ext uri="{909E8E84-426E-40DD-AFC4-6F175D3DCCD1}">
              <a14:hiddenFill xmlns:a14="http://schemas.microsoft.com/office/drawing/2010/main">
                <a:solidFill>
                  <a:schemeClr val="tx2">
                    <a:alpha val="0"/>
                  </a:schemeClr>
                </a:solidFill>
              </a14:hiddenFill>
            </a:ext>
          </a:extLst>
        </p:spPr>
        <p:txBody>
          <a:bodyPr lIns="0">
            <a:noAutofit/>
          </a:bodyPr>
          <a:lstStyle>
            <a:lvl1pPr marL="0" indent="0">
              <a:buNone/>
              <a:defRPr sz="1400"/>
            </a:lvl1pPr>
          </a:lstStyle>
          <a:p>
            <a:pPr lvl="0"/>
            <a:r>
              <a:rPr lang="en-US" noProof="0"/>
              <a:t>Click to edit Master subtitle style</a:t>
            </a:r>
            <a:endParaRPr lang="en-US" noProof="0" dirty="0"/>
          </a:p>
        </p:txBody>
      </p:sp>
    </p:spTree>
    <p:extLst>
      <p:ext uri="{BB962C8B-B14F-4D97-AF65-F5344CB8AC3E}">
        <p14:creationId xmlns:p14="http://schemas.microsoft.com/office/powerpoint/2010/main" val="130455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2222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29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460375" y="2284419"/>
            <a:ext cx="7772400" cy="1525587"/>
          </a:xfrm>
          <a:extLst>
            <a:ext uri="{909E8E84-426E-40DD-AFC4-6F175D3DCCD1}">
              <a14:hiddenFill xmlns:a14="http://schemas.microsoft.com/office/drawing/2010/main">
                <a:solidFill>
                  <a:schemeClr val="tx2">
                    <a:alpha val="0"/>
                  </a:schemeClr>
                </a:solidFill>
              </a14:hiddenFill>
            </a:ext>
          </a:extLst>
        </p:spPr>
        <p:txBody>
          <a:bodyPr/>
          <a:lstStyle>
            <a:lvl1pPr>
              <a:defRPr sz="2400">
                <a:solidFill>
                  <a:srgbClr val="0050B9"/>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8940751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p:spTree>
      <p:nvGrpSpPr>
        <p:cNvPr id="1" name=""/>
        <p:cNvGrpSpPr/>
        <p:nvPr/>
      </p:nvGrpSpPr>
      <p:grpSpPr>
        <a:xfrm>
          <a:off x="0" y="0"/>
          <a:ext cx="0" cy="0"/>
          <a:chOff x="0" y="0"/>
          <a:chExt cx="0" cy="0"/>
        </a:xfrm>
      </p:grpSpPr>
      <p:pic>
        <p:nvPicPr>
          <p:cNvPr id="2" name="Picture 7" descr="Comcast_pos_RGB_Digital.pn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045944" y="2865727"/>
            <a:ext cx="3050056" cy="110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0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8787" y="455614"/>
            <a:ext cx="8229601" cy="839787"/>
          </a:xfrm>
        </p:spPr>
        <p:txBody>
          <a:bodyPr/>
          <a:lstStyle>
            <a:lvl1pPr>
              <a:defRPr sz="2000"/>
            </a:lvl1pPr>
          </a:lstStyle>
          <a:p>
            <a:r>
              <a:rPr lang="en-US"/>
              <a:t>Click to edit Master title style</a:t>
            </a:r>
            <a:endParaRPr lang="en-US" dirty="0"/>
          </a:p>
        </p:txBody>
      </p:sp>
      <p:sp>
        <p:nvSpPr>
          <p:cNvPr id="4" name="Content Placeholder 3"/>
          <p:cNvSpPr>
            <a:spLocks noGrp="1"/>
          </p:cNvSpPr>
          <p:nvPr>
            <p:ph sz="quarter" idx="10"/>
          </p:nvPr>
        </p:nvSpPr>
        <p:spPr>
          <a:xfrm>
            <a:off x="458787" y="1362075"/>
            <a:ext cx="8229600" cy="48097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028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14" y="1362385"/>
            <a:ext cx="3883124" cy="4525963"/>
          </a:xfrm>
          <a:prstGeom prst="rect">
            <a:avLst/>
          </a:prstGeo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7687" y="1362385"/>
            <a:ext cx="3879112" cy="4525963"/>
          </a:xfrm>
          <a:prstGeom prst="rect">
            <a:avLst/>
          </a:prstGeo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9323235"/>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454026" y="1362075"/>
            <a:ext cx="8228394" cy="647033"/>
          </a:xfrm>
          <a:prstGeom prst="rect">
            <a:avLst/>
          </a:prstGeom>
        </p:spPr>
        <p:txBody>
          <a:bodyPr>
            <a:noAutofit/>
          </a:bodyPr>
          <a:lstStyle/>
          <a:p>
            <a:pPr lvl="0"/>
            <a:r>
              <a:rPr lang="en-US"/>
              <a:t>Click to edit Master text styles</a:t>
            </a:r>
          </a:p>
        </p:txBody>
      </p:sp>
      <p:sp>
        <p:nvSpPr>
          <p:cNvPr id="5" name="Content Placeholder 2"/>
          <p:cNvSpPr>
            <a:spLocks noGrp="1"/>
          </p:cNvSpPr>
          <p:nvPr>
            <p:ph sz="half" idx="13"/>
          </p:nvPr>
        </p:nvSpPr>
        <p:spPr>
          <a:xfrm>
            <a:off x="454764" y="2118878"/>
            <a:ext cx="3883124" cy="4000936"/>
          </a:xfrm>
          <a:prstGeom prst="rect">
            <a:avLst/>
          </a:prstGeom>
        </p:spPr>
        <p:txBody>
          <a:bodyPr>
            <a:noAutofit/>
          </a:bodyPr>
          <a:lstStyle>
            <a:lvl1pPr>
              <a:defRPr sz="1400" b="0">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4796220" y="2118878"/>
            <a:ext cx="3886200" cy="4000936"/>
          </a:xfrm>
          <a:prstGeom prst="rect">
            <a:avLst/>
          </a:prstGeom>
        </p:spPr>
        <p:txBody>
          <a:bodyPr>
            <a:noAutofit/>
          </a:bodyPr>
          <a:lstStyle>
            <a:lvl1pPr>
              <a:defRPr sz="1400" b="0">
                <a:solidFill>
                  <a:srgbClr val="000000"/>
                </a:solidFill>
              </a:defRPr>
            </a:lvl1pPr>
            <a:lvl2pPr>
              <a:defRPr sz="1400"/>
            </a:lvl2pPr>
            <a:lvl3pPr>
              <a:defRPr sz="1400"/>
            </a:lvl3pPr>
            <a:lvl4pPr>
              <a:defRPr sz="14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3000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460249" y="1362075"/>
            <a:ext cx="8221790" cy="1285875"/>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2560765" cy="3214179"/>
          </a:xfrm>
          <a:prstGeom prst="rect">
            <a:avLst/>
          </a:prstGeom>
        </p:spPr>
        <p:txBody>
          <a:bodyPr>
            <a:noAutofit/>
          </a:bodyPr>
          <a:lstStyle>
            <a:lvl1pPr>
              <a:defRPr sz="1200" b="0">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3291206" y="2880234"/>
            <a:ext cx="2560320" cy="3214179"/>
          </a:xfrm>
          <a:prstGeom prst="rect">
            <a:avLst/>
          </a:prstGeom>
        </p:spPr>
        <p:txBody>
          <a:bodyPr>
            <a:noAutofit/>
          </a:bodyPr>
          <a:lstStyle>
            <a:lvl1pPr>
              <a:defRPr sz="1200" b="0">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6121719" y="2880234"/>
            <a:ext cx="2560320" cy="3214179"/>
          </a:xfrm>
          <a:prstGeom prst="rect">
            <a:avLst/>
          </a:prstGeom>
        </p:spPr>
        <p:txBody>
          <a:bodyPr>
            <a:noAutofit/>
          </a:bodyPr>
          <a:lstStyle>
            <a:lvl1pPr>
              <a:defRPr sz="1200" b="0">
                <a:solidFill>
                  <a:srgbClr val="000000"/>
                </a:solidFill>
              </a:defRPr>
            </a:lvl1pPr>
            <a:lvl2pPr>
              <a:defRPr sz="1200"/>
            </a:lvl2pPr>
            <a:lvl3pPr>
              <a:defRPr sz="1200"/>
            </a:lvl3pPr>
            <a:lvl4pPr>
              <a:defRPr sz="12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394627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2"/>
          <p:cNvSpPr>
            <a:spLocks noGrp="1"/>
          </p:cNvSpPr>
          <p:nvPr>
            <p:ph idx="1"/>
          </p:nvPr>
        </p:nvSpPr>
        <p:spPr>
          <a:xfrm>
            <a:off x="460249" y="1362075"/>
            <a:ext cx="8221790" cy="1285875"/>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3"/>
          </p:nvPr>
        </p:nvSpPr>
        <p:spPr>
          <a:xfrm>
            <a:off x="460248" y="2880234"/>
            <a:ext cx="1900365" cy="3214179"/>
          </a:xfrm>
          <a:prstGeom prst="rect">
            <a:avLst/>
          </a:prstGeo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2"/>
          </p:nvPr>
        </p:nvSpPr>
        <p:spPr>
          <a:xfrm>
            <a:off x="2565804" y="2880234"/>
            <a:ext cx="1901951" cy="3214179"/>
          </a:xfrm>
          <a:prstGeom prst="rect">
            <a:avLst/>
          </a:prstGeo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3"/>
          <p:cNvSpPr>
            <a:spLocks noGrp="1"/>
          </p:cNvSpPr>
          <p:nvPr>
            <p:ph sz="half" idx="14"/>
          </p:nvPr>
        </p:nvSpPr>
        <p:spPr>
          <a:xfrm>
            <a:off x="4672946" y="2880234"/>
            <a:ext cx="1901951" cy="3214179"/>
          </a:xfrm>
          <a:prstGeom prst="rect">
            <a:avLst/>
          </a:prstGeo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3"/>
          <p:cNvSpPr>
            <a:spLocks noGrp="1"/>
          </p:cNvSpPr>
          <p:nvPr>
            <p:ph sz="half" idx="15"/>
          </p:nvPr>
        </p:nvSpPr>
        <p:spPr>
          <a:xfrm>
            <a:off x="6780088" y="2880234"/>
            <a:ext cx="1901951" cy="3214179"/>
          </a:xfrm>
          <a:prstGeom prst="rect">
            <a:avLst/>
          </a:prstGeom>
        </p:spPr>
        <p:txBody>
          <a:bodyPr>
            <a:noAutofit/>
          </a:bodyPr>
          <a:lstStyle>
            <a:lvl1pPr>
              <a:defRPr sz="1200" b="0">
                <a:solidFill>
                  <a:srgbClr val="000000"/>
                </a:solidFill>
              </a:defRPr>
            </a:lvl1pPr>
            <a:lvl2pPr>
              <a:defRPr sz="1200" b="0"/>
            </a:lvl2pPr>
            <a:lvl3pPr>
              <a:defRPr sz="1200" b="0"/>
            </a:lvl3pPr>
            <a:lvl4pPr>
              <a:defRPr sz="1200" b="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33829444"/>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458787" y="455614"/>
            <a:ext cx="8229601" cy="839787"/>
          </a:xfrm>
        </p:spPr>
        <p:txBody>
          <a:bodyPr/>
          <a:lstStyle/>
          <a:p>
            <a:r>
              <a:rPr lang="en-US"/>
              <a:t>Click to edit Master title style</a:t>
            </a:r>
            <a:endParaRPr lang="en-US" dirty="0"/>
          </a:p>
        </p:txBody>
      </p:sp>
      <p:sp>
        <p:nvSpPr>
          <p:cNvPr id="8" name="Content Placeholder 7"/>
          <p:cNvSpPr>
            <a:spLocks noGrp="1"/>
          </p:cNvSpPr>
          <p:nvPr>
            <p:ph sz="quarter" idx="10"/>
          </p:nvPr>
        </p:nvSpPr>
        <p:spPr>
          <a:xfrm>
            <a:off x="6128903" y="1362075"/>
            <a:ext cx="2559485" cy="480213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hart Placeholder 4"/>
          <p:cNvSpPr>
            <a:spLocks noGrp="1"/>
          </p:cNvSpPr>
          <p:nvPr>
            <p:ph type="chart" sz="quarter" idx="12"/>
          </p:nvPr>
        </p:nvSpPr>
        <p:spPr>
          <a:xfrm>
            <a:off x="452438" y="1362075"/>
            <a:ext cx="5657850" cy="4806892"/>
          </a:xfrm>
          <a:prstGeom prst="rect">
            <a:avLst/>
          </a:prstGeom>
        </p:spPr>
        <p:txBody>
          <a:bodyPr anchor="ctr" anchorCtr="1"/>
          <a:lstStyle>
            <a:lvl1pPr>
              <a:defRPr sz="1200"/>
            </a:lvl1pPr>
          </a:lstStyle>
          <a:p>
            <a:pPr lvl="0"/>
            <a:r>
              <a:rPr lang="en-US" noProof="0"/>
              <a:t>Click icon to add chart</a:t>
            </a:r>
            <a:endParaRPr lang="en-US" noProof="0" dirty="0"/>
          </a:p>
        </p:txBody>
      </p:sp>
    </p:spTree>
    <p:extLst>
      <p:ext uri="{BB962C8B-B14F-4D97-AF65-F5344CB8AC3E}">
        <p14:creationId xmlns:p14="http://schemas.microsoft.com/office/powerpoint/2010/main" val="247902511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s and Conten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62075"/>
            <a:ext cx="2509520" cy="2286787"/>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57200" y="3850640"/>
            <a:ext cx="8229600" cy="2013585"/>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half" idx="12"/>
          </p:nvPr>
        </p:nvSpPr>
        <p:spPr>
          <a:xfrm>
            <a:off x="3317240" y="1362075"/>
            <a:ext cx="2509520" cy="2286787"/>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
        <p:nvSpPr>
          <p:cNvPr id="7" name="Content Placeholder 2"/>
          <p:cNvSpPr>
            <a:spLocks noGrp="1"/>
          </p:cNvSpPr>
          <p:nvPr>
            <p:ph sz="half" idx="13"/>
          </p:nvPr>
        </p:nvSpPr>
        <p:spPr>
          <a:xfrm>
            <a:off x="6177280" y="1362075"/>
            <a:ext cx="2509520" cy="2286787"/>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p:txBody>
      </p:sp>
    </p:spTree>
    <p:extLst>
      <p:ext uri="{BB962C8B-B14F-4D97-AF65-F5344CB8AC3E}">
        <p14:creationId xmlns:p14="http://schemas.microsoft.com/office/powerpoint/2010/main" val="146010202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images w tex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3619499" y="1566333"/>
            <a:ext cx="5059363" cy="4402138"/>
          </a:xfrm>
          <a:prstGeom prst="rect">
            <a:avLst/>
          </a:prstGeo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p:cNvSpPr>
            <a:spLocks noGrp="1"/>
          </p:cNvSpPr>
          <p:nvPr>
            <p:ph type="pic" sz="quarter" idx="14"/>
          </p:nvPr>
        </p:nvSpPr>
        <p:spPr>
          <a:xfrm>
            <a:off x="465667" y="1576917"/>
            <a:ext cx="2935224" cy="1958446"/>
          </a:xfrm>
          <a:prstGeom prst="rect">
            <a:avLst/>
          </a:prstGeom>
        </p:spPr>
        <p:txBody>
          <a:bodyPr/>
          <a:lstStyle>
            <a:lvl1pPr marL="0" indent="0">
              <a:buNone/>
              <a:defRPr/>
            </a:lvl1pPr>
          </a:lstStyle>
          <a:p>
            <a:pPr lvl="0"/>
            <a:r>
              <a:rPr lang="en-US" noProof="0"/>
              <a:t>Drag picture to placeholder or click icon to add</a:t>
            </a:r>
          </a:p>
        </p:txBody>
      </p:sp>
      <p:sp>
        <p:nvSpPr>
          <p:cNvPr id="13" name="Picture Placeholder 10"/>
          <p:cNvSpPr>
            <a:spLocks noGrp="1"/>
          </p:cNvSpPr>
          <p:nvPr>
            <p:ph type="pic" sz="quarter" idx="15"/>
          </p:nvPr>
        </p:nvSpPr>
        <p:spPr>
          <a:xfrm>
            <a:off x="465667" y="3947583"/>
            <a:ext cx="2935224" cy="1958446"/>
          </a:xfrm>
          <a:prstGeom prst="rect">
            <a:avLst/>
          </a:prstGeom>
        </p:spPr>
        <p:txBody>
          <a:bodyPr/>
          <a:lstStyle>
            <a:lvl1pPr marL="0" indent="0">
              <a:buNone/>
              <a:defRPr/>
            </a:lvl1pPr>
          </a:lstStyle>
          <a:p>
            <a:pPr lvl="0"/>
            <a:r>
              <a:rPr lang="en-US" noProof="0"/>
              <a:t>Drag picture to placeholder or click icon to add</a:t>
            </a:r>
          </a:p>
        </p:txBody>
      </p:sp>
      <p:sp>
        <p:nvSpPr>
          <p:cNvPr id="14" name="Title 1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5659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Comcast_pos_RGB_Digital.png"/>
          <p:cNvPicPr>
            <a:picLocks noChangeAspect="1"/>
          </p:cNvPicPr>
          <p:nvPr/>
        </p:nvPicPr>
        <p:blipFill>
          <a:blip r:embed="rId15" cstate="print">
            <a:extLst>
              <a:ext uri="{28A0092B-C50C-407E-A947-70E740481C1C}">
                <a14:useLocalDpi xmlns:a14="http://schemas.microsoft.com/office/drawing/2010/main"/>
              </a:ext>
            </a:extLst>
          </a:blip>
          <a:srcRect/>
          <a:stretch>
            <a:fillRect/>
          </a:stretch>
        </p:blipFill>
        <p:spPr bwMode="auto">
          <a:xfrm>
            <a:off x="7844667" y="6283325"/>
            <a:ext cx="84372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8788" y="455613"/>
            <a:ext cx="8229600" cy="839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2" name="Text Placeholder 1"/>
          <p:cNvSpPr>
            <a:spLocks noGrp="1"/>
          </p:cNvSpPr>
          <p:nvPr>
            <p:ph type="body" idx="1"/>
          </p:nvPr>
        </p:nvSpPr>
        <p:spPr>
          <a:xfrm>
            <a:off x="457200" y="1360333"/>
            <a:ext cx="8229600" cy="4808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985" r:id="rId1"/>
    <p:sldLayoutId id="2147483981" r:id="rId2"/>
    <p:sldLayoutId id="2147483986" r:id="rId3"/>
    <p:sldLayoutId id="2147483987" r:id="rId4"/>
    <p:sldLayoutId id="2147483988" r:id="rId5"/>
    <p:sldLayoutId id="2147483989" r:id="rId6"/>
    <p:sldLayoutId id="2147483990" r:id="rId7"/>
    <p:sldLayoutId id="2147483991" r:id="rId8"/>
    <p:sldLayoutId id="2147483995" r:id="rId9"/>
    <p:sldLayoutId id="2147483984" r:id="rId10"/>
    <p:sldLayoutId id="2147483992" r:id="rId11"/>
    <p:sldLayoutId id="2147483993" r:id="rId12"/>
    <p:sldLayoutId id="2147483994" r:id="rId13"/>
  </p:sldLayoutIdLst>
  <p:hf hdr="0" dt="0"/>
  <p:txStyles>
    <p:title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p:titleStyle>
    <p:bodyStyle>
      <a:lvl1pPr marL="173038" indent="-173038" algn="l" rtl="0" eaLnBrk="1" fontAlgn="base" hangingPunct="1">
        <a:spcBef>
          <a:spcPts val="400"/>
        </a:spcBef>
        <a:spcAft>
          <a:spcPct val="0"/>
        </a:spcAft>
        <a:buFont typeface="Arial"/>
        <a:buChar char="•"/>
        <a:defRPr sz="1400">
          <a:solidFill>
            <a:schemeClr val="tx1"/>
          </a:solidFill>
          <a:latin typeface="+mn-lt"/>
          <a:ea typeface="ヒラギノ角ゴ Pro W3" charset="0"/>
          <a:cs typeface="+mn-cs"/>
        </a:defRPr>
      </a:lvl1pPr>
      <a:lvl2pPr marL="341313"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2pPr>
      <a:lvl3pPr marL="514350"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3pPr>
      <a:lvl4pPr marL="687388"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4pPr>
      <a:lvl5pPr marL="855663"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5.tiff"/></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460374" y="2284413"/>
            <a:ext cx="8325038" cy="1525587"/>
          </a:xfrm>
        </p:spPr>
        <p:txBody>
          <a:bodyPr/>
          <a:lstStyle/>
          <a:p>
            <a:pPr>
              <a:lnSpc>
                <a:spcPct val="80000"/>
              </a:lnSpc>
            </a:pPr>
            <a:r>
              <a:rPr lang="en-US" sz="5400" spc="-150" dirty="0">
                <a:solidFill>
                  <a:schemeClr val="accent2"/>
                </a:solidFill>
                <a:latin typeface="Arial" charset="0"/>
              </a:rPr>
              <a:t>Accessible Web Platforms</a:t>
            </a:r>
            <a:br>
              <a:rPr lang="en-US" sz="6600" dirty="0">
                <a:solidFill>
                  <a:schemeClr val="accent2"/>
                </a:solidFill>
                <a:latin typeface="Arial" charset="0"/>
              </a:rPr>
            </a:br>
            <a:r>
              <a:rPr lang="en-US" sz="2800" spc="-50" dirty="0">
                <a:solidFill>
                  <a:schemeClr val="accent2"/>
                </a:solidFill>
                <a:latin typeface="Arial" charset="0"/>
              </a:rPr>
              <a:t>for displaying HTML on consumer and IoT devices</a:t>
            </a:r>
            <a:endParaRPr lang="en-US" sz="4800" spc="-50" dirty="0">
              <a:solidFill>
                <a:schemeClr val="accent2"/>
              </a:solidFill>
              <a:latin typeface="Arial" charset="0"/>
            </a:endParaRPr>
          </a:p>
        </p:txBody>
      </p:sp>
      <p:sp>
        <p:nvSpPr>
          <p:cNvPr id="17410" name="Subtitle 2"/>
          <p:cNvSpPr>
            <a:spLocks noGrp="1"/>
          </p:cNvSpPr>
          <p:nvPr>
            <p:ph type="subTitle" idx="1"/>
          </p:nvPr>
        </p:nvSpPr>
        <p:spPr>
          <a:xfrm>
            <a:off x="458788" y="4404761"/>
            <a:ext cx="7773987" cy="763587"/>
          </a:xfrm>
        </p:spPr>
        <p:txBody>
          <a:bodyPr/>
          <a:lstStyle/>
          <a:p>
            <a:pPr marL="0" indent="0" eaLnBrk="1" hangingPunct="1"/>
            <a:r>
              <a:rPr lang="en-US" sz="2000" dirty="0">
                <a:latin typeface="Arial" charset="0"/>
              </a:rPr>
              <a:t>March 14, 2019</a:t>
            </a:r>
          </a:p>
        </p:txBody>
      </p:sp>
    </p:spTree>
    <p:extLst>
      <p:ext uri="{BB962C8B-B14F-4D97-AF65-F5344CB8AC3E}">
        <p14:creationId xmlns:p14="http://schemas.microsoft.com/office/powerpoint/2010/main" val="217792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Accessibility Architecture in GTK+ Platforms</a:t>
            </a:r>
          </a:p>
        </p:txBody>
      </p:sp>
      <p:grpSp>
        <p:nvGrpSpPr>
          <p:cNvPr id="20" name="Group 19">
            <a:extLst>
              <a:ext uri="{FF2B5EF4-FFF2-40B4-BE49-F238E27FC236}">
                <a16:creationId xmlns:a16="http://schemas.microsoft.com/office/drawing/2014/main" id="{BC3D263D-B6F7-4A45-9A68-347763604C5C}"/>
              </a:ext>
            </a:extLst>
          </p:cNvPr>
          <p:cNvGrpSpPr/>
          <p:nvPr/>
        </p:nvGrpSpPr>
        <p:grpSpPr>
          <a:xfrm>
            <a:off x="3597151" y="2075633"/>
            <a:ext cx="5019048" cy="2729058"/>
            <a:chOff x="3065036" y="4438977"/>
            <a:chExt cx="5019048" cy="2729058"/>
          </a:xfrm>
        </p:grpSpPr>
        <p:sp>
          <p:nvSpPr>
            <p:cNvPr id="21" name="Rounded Rectangle 20">
              <a:extLst>
                <a:ext uri="{FF2B5EF4-FFF2-40B4-BE49-F238E27FC236}">
                  <a16:creationId xmlns:a16="http://schemas.microsoft.com/office/drawing/2014/main" id="{8C6A7DDC-7D01-174C-8622-FBC7FE595922}"/>
                </a:ext>
              </a:extLst>
            </p:cNvPr>
            <p:cNvSpPr/>
            <p:nvPr/>
          </p:nvSpPr>
          <p:spPr>
            <a:xfrm>
              <a:off x="3065036" y="4438977"/>
              <a:ext cx="5019048" cy="4572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Applications</a:t>
              </a:r>
            </a:p>
          </p:txBody>
        </p:sp>
        <p:sp>
          <p:nvSpPr>
            <p:cNvPr id="22" name="Rounded Rectangle 21">
              <a:extLst>
                <a:ext uri="{FF2B5EF4-FFF2-40B4-BE49-F238E27FC236}">
                  <a16:creationId xmlns:a16="http://schemas.microsoft.com/office/drawing/2014/main" id="{9FBAD23F-BB14-AA40-9856-3B85106789EE}"/>
                </a:ext>
              </a:extLst>
            </p:cNvPr>
            <p:cNvSpPr/>
            <p:nvPr/>
          </p:nvSpPr>
          <p:spPr>
            <a:xfrm>
              <a:off x="3065036" y="5006942"/>
              <a:ext cx="5019048" cy="457200"/>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Accessibility Implementation</a:t>
              </a:r>
            </a:p>
          </p:txBody>
        </p:sp>
        <p:sp>
          <p:nvSpPr>
            <p:cNvPr id="23" name="Rounded Rectangle 22">
              <a:extLst>
                <a:ext uri="{FF2B5EF4-FFF2-40B4-BE49-F238E27FC236}">
                  <a16:creationId xmlns:a16="http://schemas.microsoft.com/office/drawing/2014/main" id="{3E1B352F-F361-1944-AAA1-1DD715B9CED4}"/>
                </a:ext>
              </a:extLst>
            </p:cNvPr>
            <p:cNvSpPr/>
            <p:nvPr/>
          </p:nvSpPr>
          <p:spPr>
            <a:xfrm>
              <a:off x="3065036" y="5574907"/>
              <a:ext cx="5019048" cy="457200"/>
            </a:xfrm>
            <a:prstGeom prst="roundRect">
              <a:avLst/>
            </a:prstGeom>
            <a:solidFill>
              <a:schemeClr val="accent1">
                <a:lumMod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ATK / AT-SPI Bridge</a:t>
              </a:r>
            </a:p>
          </p:txBody>
        </p:sp>
        <p:sp>
          <p:nvSpPr>
            <p:cNvPr id="24" name="Rounded Rectangle 23">
              <a:extLst>
                <a:ext uri="{FF2B5EF4-FFF2-40B4-BE49-F238E27FC236}">
                  <a16:creationId xmlns:a16="http://schemas.microsoft.com/office/drawing/2014/main" id="{14B438A3-BE8A-5643-BFE1-8F0681242363}"/>
                </a:ext>
              </a:extLst>
            </p:cNvPr>
            <p:cNvSpPr/>
            <p:nvPr/>
          </p:nvSpPr>
          <p:spPr>
            <a:xfrm>
              <a:off x="3065036" y="6142872"/>
              <a:ext cx="5019048" cy="457200"/>
            </a:xfrm>
            <a:prstGeom prst="round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ysClr val="windowText" lastClr="000000"/>
                  </a:solidFill>
                </a:rPr>
                <a:t>AT-SPI (Over </a:t>
              </a:r>
              <a:r>
                <a:rPr lang="en-US" sz="1200" b="1" dirty="0" err="1">
                  <a:solidFill>
                    <a:sysClr val="windowText" lastClr="000000"/>
                  </a:solidFill>
                </a:rPr>
                <a:t>DBus</a:t>
              </a:r>
              <a:r>
                <a:rPr lang="en-US" sz="1200" b="1" dirty="0">
                  <a:solidFill>
                    <a:sysClr val="windowText" lastClr="000000"/>
                  </a:solidFill>
                </a:rPr>
                <a:t>)</a:t>
              </a:r>
            </a:p>
          </p:txBody>
        </p:sp>
        <p:sp>
          <p:nvSpPr>
            <p:cNvPr id="25" name="Rounded Rectangle 24">
              <a:extLst>
                <a:ext uri="{FF2B5EF4-FFF2-40B4-BE49-F238E27FC236}">
                  <a16:creationId xmlns:a16="http://schemas.microsoft.com/office/drawing/2014/main" id="{66AA898F-962B-F247-84EC-9798ED99F1BF}"/>
                </a:ext>
              </a:extLst>
            </p:cNvPr>
            <p:cNvSpPr/>
            <p:nvPr/>
          </p:nvSpPr>
          <p:spPr>
            <a:xfrm>
              <a:off x="3065036" y="6710835"/>
              <a:ext cx="5019048" cy="45720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AT Layer (AT and TTS software)</a:t>
              </a:r>
            </a:p>
          </p:txBody>
        </p:sp>
      </p:grpSp>
      <p:sp>
        <p:nvSpPr>
          <p:cNvPr id="5" name="TextBox 4">
            <a:extLst>
              <a:ext uri="{FF2B5EF4-FFF2-40B4-BE49-F238E27FC236}">
                <a16:creationId xmlns:a16="http://schemas.microsoft.com/office/drawing/2014/main" id="{C6828F65-3277-4E46-B39A-28FA1569BD31}"/>
              </a:ext>
            </a:extLst>
          </p:cNvPr>
          <p:cNvSpPr txBox="1"/>
          <p:nvPr/>
        </p:nvSpPr>
        <p:spPr>
          <a:xfrm>
            <a:off x="458788" y="2400959"/>
            <a:ext cx="2669423" cy="2367636"/>
          </a:xfrm>
          <a:prstGeom prst="rect">
            <a:avLst/>
          </a:prstGeom>
          <a:noFill/>
        </p:spPr>
        <p:txBody>
          <a:bodyPr wrap="square" rtlCol="0">
            <a:spAutoFit/>
          </a:bodyPr>
          <a:lstStyle/>
          <a:p>
            <a:pPr>
              <a:lnSpc>
                <a:spcPct val="120000"/>
              </a:lnSpc>
              <a:spcAft>
                <a:spcPts val="600"/>
              </a:spcAft>
            </a:pPr>
            <a:r>
              <a:rPr lang="en-US" sz="1400" b="1" dirty="0"/>
              <a:t>Accessibility Tool Kit (ATK)</a:t>
            </a:r>
          </a:p>
          <a:p>
            <a:pPr marL="285750" indent="-285750">
              <a:lnSpc>
                <a:spcPct val="120000"/>
              </a:lnSpc>
              <a:spcAft>
                <a:spcPts val="600"/>
              </a:spcAft>
              <a:buClr>
                <a:schemeClr val="accent1"/>
              </a:buClr>
              <a:buSzPct val="120000"/>
              <a:buFont typeface="Wingdings" pitchFamily="2" charset="2"/>
              <a:buChar char="§"/>
            </a:pPr>
            <a:r>
              <a:rPr lang="en-US" sz="1400" dirty="0"/>
              <a:t>exposes an accessible representation of toolkit’s objects</a:t>
            </a:r>
          </a:p>
          <a:p>
            <a:pPr marL="285750" indent="-285750">
              <a:lnSpc>
                <a:spcPct val="120000"/>
              </a:lnSpc>
              <a:spcAft>
                <a:spcPts val="600"/>
              </a:spcAft>
              <a:buClr>
                <a:schemeClr val="accent1"/>
              </a:buClr>
              <a:buSzPct val="120000"/>
              <a:buFont typeface="Wingdings" pitchFamily="2" charset="2"/>
              <a:buChar char="§"/>
            </a:pPr>
            <a:r>
              <a:rPr lang="en-US" sz="1400" dirty="0"/>
              <a:t>exposes appropriate application interface &amp; content</a:t>
            </a:r>
          </a:p>
          <a:p>
            <a:pPr marL="285750" indent="-285750">
              <a:lnSpc>
                <a:spcPct val="12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48670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Accessibility Architecture in GTK+ Platforms</a:t>
            </a:r>
          </a:p>
        </p:txBody>
      </p:sp>
      <p:grpSp>
        <p:nvGrpSpPr>
          <p:cNvPr id="20" name="Group 19">
            <a:extLst>
              <a:ext uri="{FF2B5EF4-FFF2-40B4-BE49-F238E27FC236}">
                <a16:creationId xmlns:a16="http://schemas.microsoft.com/office/drawing/2014/main" id="{BC3D263D-B6F7-4A45-9A68-347763604C5C}"/>
              </a:ext>
            </a:extLst>
          </p:cNvPr>
          <p:cNvGrpSpPr/>
          <p:nvPr/>
        </p:nvGrpSpPr>
        <p:grpSpPr>
          <a:xfrm>
            <a:off x="3597151" y="2075633"/>
            <a:ext cx="5019048" cy="2729058"/>
            <a:chOff x="3065036" y="4438977"/>
            <a:chExt cx="5019048" cy="2729058"/>
          </a:xfrm>
        </p:grpSpPr>
        <p:sp>
          <p:nvSpPr>
            <p:cNvPr id="21" name="Rounded Rectangle 20">
              <a:extLst>
                <a:ext uri="{FF2B5EF4-FFF2-40B4-BE49-F238E27FC236}">
                  <a16:creationId xmlns:a16="http://schemas.microsoft.com/office/drawing/2014/main" id="{8C6A7DDC-7D01-174C-8622-FBC7FE595922}"/>
                </a:ext>
              </a:extLst>
            </p:cNvPr>
            <p:cNvSpPr/>
            <p:nvPr/>
          </p:nvSpPr>
          <p:spPr>
            <a:xfrm>
              <a:off x="3065036" y="4438977"/>
              <a:ext cx="5019048" cy="4572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Applications</a:t>
              </a:r>
            </a:p>
          </p:txBody>
        </p:sp>
        <p:sp>
          <p:nvSpPr>
            <p:cNvPr id="22" name="Rounded Rectangle 21">
              <a:extLst>
                <a:ext uri="{FF2B5EF4-FFF2-40B4-BE49-F238E27FC236}">
                  <a16:creationId xmlns:a16="http://schemas.microsoft.com/office/drawing/2014/main" id="{9FBAD23F-BB14-AA40-9856-3B85106789EE}"/>
                </a:ext>
              </a:extLst>
            </p:cNvPr>
            <p:cNvSpPr/>
            <p:nvPr/>
          </p:nvSpPr>
          <p:spPr>
            <a:xfrm>
              <a:off x="3065036" y="5006942"/>
              <a:ext cx="5019048" cy="457200"/>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Accessibility Implementation</a:t>
              </a:r>
            </a:p>
          </p:txBody>
        </p:sp>
        <p:sp>
          <p:nvSpPr>
            <p:cNvPr id="23" name="Rounded Rectangle 22">
              <a:extLst>
                <a:ext uri="{FF2B5EF4-FFF2-40B4-BE49-F238E27FC236}">
                  <a16:creationId xmlns:a16="http://schemas.microsoft.com/office/drawing/2014/main" id="{3E1B352F-F361-1944-AAA1-1DD715B9CED4}"/>
                </a:ext>
              </a:extLst>
            </p:cNvPr>
            <p:cNvSpPr/>
            <p:nvPr/>
          </p:nvSpPr>
          <p:spPr>
            <a:xfrm>
              <a:off x="3065036" y="5574907"/>
              <a:ext cx="5019048" cy="457200"/>
            </a:xfrm>
            <a:prstGeom prst="roundRect">
              <a:avLst/>
            </a:prstGeom>
            <a:solidFill>
              <a:schemeClr val="accent1">
                <a:lumMod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ATK / AT-SPI Bridge</a:t>
              </a:r>
            </a:p>
          </p:txBody>
        </p:sp>
        <p:sp>
          <p:nvSpPr>
            <p:cNvPr id="24" name="Rounded Rectangle 23">
              <a:extLst>
                <a:ext uri="{FF2B5EF4-FFF2-40B4-BE49-F238E27FC236}">
                  <a16:creationId xmlns:a16="http://schemas.microsoft.com/office/drawing/2014/main" id="{14B438A3-BE8A-5643-BFE1-8F0681242363}"/>
                </a:ext>
              </a:extLst>
            </p:cNvPr>
            <p:cNvSpPr/>
            <p:nvPr/>
          </p:nvSpPr>
          <p:spPr>
            <a:xfrm>
              <a:off x="3065036" y="6142872"/>
              <a:ext cx="5019048" cy="457200"/>
            </a:xfrm>
            <a:prstGeom prst="round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ysClr val="windowText" lastClr="000000"/>
                  </a:solidFill>
                </a:rPr>
                <a:t>AT-SPI (Over </a:t>
              </a:r>
              <a:r>
                <a:rPr lang="en-US" sz="1200" b="1" dirty="0" err="1">
                  <a:solidFill>
                    <a:sysClr val="windowText" lastClr="000000"/>
                  </a:solidFill>
                </a:rPr>
                <a:t>DBus</a:t>
              </a:r>
              <a:r>
                <a:rPr lang="en-US" sz="1200" b="1" dirty="0">
                  <a:solidFill>
                    <a:sysClr val="windowText" lastClr="000000"/>
                  </a:solidFill>
                </a:rPr>
                <a:t>)</a:t>
              </a:r>
            </a:p>
          </p:txBody>
        </p:sp>
        <p:sp>
          <p:nvSpPr>
            <p:cNvPr id="25" name="Rounded Rectangle 24">
              <a:extLst>
                <a:ext uri="{FF2B5EF4-FFF2-40B4-BE49-F238E27FC236}">
                  <a16:creationId xmlns:a16="http://schemas.microsoft.com/office/drawing/2014/main" id="{66AA898F-962B-F247-84EC-9798ED99F1BF}"/>
                </a:ext>
              </a:extLst>
            </p:cNvPr>
            <p:cNvSpPr/>
            <p:nvPr/>
          </p:nvSpPr>
          <p:spPr>
            <a:xfrm>
              <a:off x="3065036" y="6710835"/>
              <a:ext cx="5019048" cy="45720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AT Layer (AT and TTS software)</a:t>
              </a:r>
            </a:p>
          </p:txBody>
        </p:sp>
      </p:grpSp>
      <p:sp>
        <p:nvSpPr>
          <p:cNvPr id="3" name="Left Brace 2">
            <a:extLst>
              <a:ext uri="{FF2B5EF4-FFF2-40B4-BE49-F238E27FC236}">
                <a16:creationId xmlns:a16="http://schemas.microsoft.com/office/drawing/2014/main" id="{45A8CFC2-8426-4044-B3EB-AE5540021B15}"/>
              </a:ext>
            </a:extLst>
          </p:cNvPr>
          <p:cNvSpPr/>
          <p:nvPr/>
        </p:nvSpPr>
        <p:spPr bwMode="auto">
          <a:xfrm>
            <a:off x="3122844" y="3100799"/>
            <a:ext cx="372979" cy="678730"/>
          </a:xfrm>
          <a:prstGeom prst="leftBrace">
            <a:avLst>
              <a:gd name="adj1" fmla="val 46969"/>
              <a:gd name="adj2" fmla="val 50000"/>
            </a:avLst>
          </a:prstGeom>
          <a:noFill/>
          <a:ln w="1016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a:extLst>
              <a:ext uri="{FF2B5EF4-FFF2-40B4-BE49-F238E27FC236}">
                <a16:creationId xmlns:a16="http://schemas.microsoft.com/office/drawing/2014/main" id="{C6828F65-3277-4E46-B39A-28FA1569BD31}"/>
              </a:ext>
            </a:extLst>
          </p:cNvPr>
          <p:cNvSpPr txBox="1"/>
          <p:nvPr/>
        </p:nvSpPr>
        <p:spPr>
          <a:xfrm>
            <a:off x="458788" y="3259691"/>
            <a:ext cx="2669423" cy="2884700"/>
          </a:xfrm>
          <a:prstGeom prst="rect">
            <a:avLst/>
          </a:prstGeom>
          <a:noFill/>
        </p:spPr>
        <p:txBody>
          <a:bodyPr wrap="square" rtlCol="0">
            <a:spAutoFit/>
          </a:bodyPr>
          <a:lstStyle/>
          <a:p>
            <a:pPr>
              <a:lnSpc>
                <a:spcPct val="120000"/>
              </a:lnSpc>
              <a:spcAft>
                <a:spcPts val="600"/>
              </a:spcAft>
            </a:pPr>
            <a:r>
              <a:rPr lang="en-US" sz="1400" b="1" dirty="0"/>
              <a:t>ATK/AT-SPI Bridge</a:t>
            </a:r>
          </a:p>
          <a:p>
            <a:pPr marL="285750" indent="-285750">
              <a:lnSpc>
                <a:spcPct val="120000"/>
              </a:lnSpc>
              <a:spcAft>
                <a:spcPts val="600"/>
              </a:spcAft>
              <a:buClr>
                <a:schemeClr val="accent1"/>
              </a:buClr>
              <a:buSzPct val="120000"/>
              <a:buFont typeface="Wingdings" pitchFamily="2" charset="2"/>
              <a:buChar char="§"/>
            </a:pPr>
            <a:r>
              <a:rPr lang="en-US" sz="1400" dirty="0"/>
              <a:t>creates mapping between ATK and AT-SPI (assistive technology service provider interface)</a:t>
            </a:r>
          </a:p>
          <a:p>
            <a:pPr marL="285750" indent="-285750">
              <a:lnSpc>
                <a:spcPct val="120000"/>
              </a:lnSpc>
              <a:spcAft>
                <a:spcPts val="600"/>
              </a:spcAft>
              <a:buClr>
                <a:schemeClr val="accent1"/>
              </a:buClr>
              <a:buSzPct val="120000"/>
              <a:buFont typeface="Wingdings" pitchFamily="2" charset="2"/>
              <a:buChar char="§"/>
            </a:pPr>
            <a:r>
              <a:rPr lang="en-US" sz="1400" dirty="0"/>
              <a:t>uses </a:t>
            </a:r>
            <a:r>
              <a:rPr lang="en-US" sz="1400" dirty="0" err="1"/>
              <a:t>DBus</a:t>
            </a:r>
            <a:r>
              <a:rPr lang="en-US" sz="1400" dirty="0"/>
              <a:t> IPC (inter-process communication) mechanism to interact with AT-SPI</a:t>
            </a:r>
          </a:p>
          <a:p>
            <a:pPr marL="285750" indent="-285750">
              <a:lnSpc>
                <a:spcPct val="12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99422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Accessibility Architecture in GTK+ Platforms</a:t>
            </a:r>
          </a:p>
        </p:txBody>
      </p:sp>
      <p:grpSp>
        <p:nvGrpSpPr>
          <p:cNvPr id="20" name="Group 19">
            <a:extLst>
              <a:ext uri="{FF2B5EF4-FFF2-40B4-BE49-F238E27FC236}">
                <a16:creationId xmlns:a16="http://schemas.microsoft.com/office/drawing/2014/main" id="{BC3D263D-B6F7-4A45-9A68-347763604C5C}"/>
              </a:ext>
            </a:extLst>
          </p:cNvPr>
          <p:cNvGrpSpPr/>
          <p:nvPr/>
        </p:nvGrpSpPr>
        <p:grpSpPr>
          <a:xfrm>
            <a:off x="3597151" y="2075633"/>
            <a:ext cx="5019048" cy="2729058"/>
            <a:chOff x="3065036" y="4438977"/>
            <a:chExt cx="5019048" cy="2729058"/>
          </a:xfrm>
        </p:grpSpPr>
        <p:sp>
          <p:nvSpPr>
            <p:cNvPr id="21" name="Rounded Rectangle 20">
              <a:extLst>
                <a:ext uri="{FF2B5EF4-FFF2-40B4-BE49-F238E27FC236}">
                  <a16:creationId xmlns:a16="http://schemas.microsoft.com/office/drawing/2014/main" id="{8C6A7DDC-7D01-174C-8622-FBC7FE595922}"/>
                </a:ext>
              </a:extLst>
            </p:cNvPr>
            <p:cNvSpPr/>
            <p:nvPr/>
          </p:nvSpPr>
          <p:spPr>
            <a:xfrm>
              <a:off x="3065036" y="4438977"/>
              <a:ext cx="5019048" cy="4572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Applications</a:t>
              </a:r>
            </a:p>
          </p:txBody>
        </p:sp>
        <p:sp>
          <p:nvSpPr>
            <p:cNvPr id="22" name="Rounded Rectangle 21">
              <a:extLst>
                <a:ext uri="{FF2B5EF4-FFF2-40B4-BE49-F238E27FC236}">
                  <a16:creationId xmlns:a16="http://schemas.microsoft.com/office/drawing/2014/main" id="{9FBAD23F-BB14-AA40-9856-3B85106789EE}"/>
                </a:ext>
              </a:extLst>
            </p:cNvPr>
            <p:cNvSpPr/>
            <p:nvPr/>
          </p:nvSpPr>
          <p:spPr>
            <a:xfrm>
              <a:off x="3065036" y="5006942"/>
              <a:ext cx="5019048" cy="457200"/>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Accessibility Implementation</a:t>
              </a:r>
            </a:p>
          </p:txBody>
        </p:sp>
        <p:sp>
          <p:nvSpPr>
            <p:cNvPr id="23" name="Rounded Rectangle 22">
              <a:extLst>
                <a:ext uri="{FF2B5EF4-FFF2-40B4-BE49-F238E27FC236}">
                  <a16:creationId xmlns:a16="http://schemas.microsoft.com/office/drawing/2014/main" id="{3E1B352F-F361-1944-AAA1-1DD715B9CED4}"/>
                </a:ext>
              </a:extLst>
            </p:cNvPr>
            <p:cNvSpPr/>
            <p:nvPr/>
          </p:nvSpPr>
          <p:spPr>
            <a:xfrm>
              <a:off x="3065036" y="5574907"/>
              <a:ext cx="5019048" cy="457200"/>
            </a:xfrm>
            <a:prstGeom prst="roundRect">
              <a:avLst/>
            </a:prstGeom>
            <a:solidFill>
              <a:schemeClr val="accent1">
                <a:lumMod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ATK / AT-SPI Bridge</a:t>
              </a:r>
            </a:p>
          </p:txBody>
        </p:sp>
        <p:sp>
          <p:nvSpPr>
            <p:cNvPr id="24" name="Rounded Rectangle 23">
              <a:extLst>
                <a:ext uri="{FF2B5EF4-FFF2-40B4-BE49-F238E27FC236}">
                  <a16:creationId xmlns:a16="http://schemas.microsoft.com/office/drawing/2014/main" id="{14B438A3-BE8A-5643-BFE1-8F0681242363}"/>
                </a:ext>
              </a:extLst>
            </p:cNvPr>
            <p:cNvSpPr/>
            <p:nvPr/>
          </p:nvSpPr>
          <p:spPr>
            <a:xfrm>
              <a:off x="3065036" y="6142872"/>
              <a:ext cx="5019048" cy="457200"/>
            </a:xfrm>
            <a:prstGeom prst="round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ysClr val="windowText" lastClr="000000"/>
                  </a:solidFill>
                </a:rPr>
                <a:t>AT-SPI (Over </a:t>
              </a:r>
              <a:r>
                <a:rPr lang="en-US" sz="1200" b="1" dirty="0" err="1">
                  <a:solidFill>
                    <a:sysClr val="windowText" lastClr="000000"/>
                  </a:solidFill>
                </a:rPr>
                <a:t>DBus</a:t>
              </a:r>
              <a:r>
                <a:rPr lang="en-US" sz="1200" b="1" dirty="0">
                  <a:solidFill>
                    <a:sysClr val="windowText" lastClr="000000"/>
                  </a:solidFill>
                </a:rPr>
                <a:t>)</a:t>
              </a:r>
            </a:p>
          </p:txBody>
        </p:sp>
        <p:sp>
          <p:nvSpPr>
            <p:cNvPr id="25" name="Rounded Rectangle 24">
              <a:extLst>
                <a:ext uri="{FF2B5EF4-FFF2-40B4-BE49-F238E27FC236}">
                  <a16:creationId xmlns:a16="http://schemas.microsoft.com/office/drawing/2014/main" id="{66AA898F-962B-F247-84EC-9798ED99F1BF}"/>
                </a:ext>
              </a:extLst>
            </p:cNvPr>
            <p:cNvSpPr/>
            <p:nvPr/>
          </p:nvSpPr>
          <p:spPr>
            <a:xfrm>
              <a:off x="3065036" y="6710835"/>
              <a:ext cx="5019048" cy="45720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AT Layer (AT and TTS software)</a:t>
              </a:r>
            </a:p>
          </p:txBody>
        </p:sp>
      </p:grpSp>
      <p:sp>
        <p:nvSpPr>
          <p:cNvPr id="3" name="Left Brace 2">
            <a:extLst>
              <a:ext uri="{FF2B5EF4-FFF2-40B4-BE49-F238E27FC236}">
                <a16:creationId xmlns:a16="http://schemas.microsoft.com/office/drawing/2014/main" id="{45A8CFC2-8426-4044-B3EB-AE5540021B15}"/>
              </a:ext>
            </a:extLst>
          </p:cNvPr>
          <p:cNvSpPr/>
          <p:nvPr/>
        </p:nvSpPr>
        <p:spPr bwMode="auto">
          <a:xfrm>
            <a:off x="3122844" y="3682406"/>
            <a:ext cx="372979" cy="678730"/>
          </a:xfrm>
          <a:prstGeom prst="leftBrace">
            <a:avLst>
              <a:gd name="adj1" fmla="val 46969"/>
              <a:gd name="adj2" fmla="val 50000"/>
            </a:avLst>
          </a:prstGeom>
          <a:noFill/>
          <a:ln w="1016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a:extLst>
              <a:ext uri="{FF2B5EF4-FFF2-40B4-BE49-F238E27FC236}">
                <a16:creationId xmlns:a16="http://schemas.microsoft.com/office/drawing/2014/main" id="{C6828F65-3277-4E46-B39A-28FA1569BD31}"/>
              </a:ext>
            </a:extLst>
          </p:cNvPr>
          <p:cNvSpPr txBox="1"/>
          <p:nvPr/>
        </p:nvSpPr>
        <p:spPr>
          <a:xfrm>
            <a:off x="458788" y="3841298"/>
            <a:ext cx="2669423" cy="1850571"/>
          </a:xfrm>
          <a:prstGeom prst="rect">
            <a:avLst/>
          </a:prstGeom>
          <a:noFill/>
        </p:spPr>
        <p:txBody>
          <a:bodyPr wrap="square" rtlCol="0">
            <a:spAutoFit/>
          </a:bodyPr>
          <a:lstStyle/>
          <a:p>
            <a:pPr>
              <a:lnSpc>
                <a:spcPct val="120000"/>
              </a:lnSpc>
              <a:spcAft>
                <a:spcPts val="600"/>
              </a:spcAft>
            </a:pPr>
            <a:r>
              <a:rPr lang="en-US" sz="1400" b="1" dirty="0"/>
              <a:t>AT-SPI Library</a:t>
            </a:r>
          </a:p>
          <a:p>
            <a:pPr marL="285750" indent="-285750">
              <a:lnSpc>
                <a:spcPct val="120000"/>
              </a:lnSpc>
              <a:spcAft>
                <a:spcPts val="600"/>
              </a:spcAft>
              <a:buClr>
                <a:schemeClr val="accent1"/>
              </a:buClr>
              <a:buSzPct val="120000"/>
              <a:buFont typeface="Wingdings" pitchFamily="2" charset="2"/>
              <a:buChar char="§"/>
            </a:pPr>
            <a:r>
              <a:rPr lang="en-US" sz="1400" dirty="0"/>
              <a:t>assistive technology service provider interface</a:t>
            </a:r>
          </a:p>
          <a:p>
            <a:pPr marL="285750" indent="-285750">
              <a:lnSpc>
                <a:spcPct val="120000"/>
              </a:lnSpc>
              <a:spcAft>
                <a:spcPts val="600"/>
              </a:spcAft>
              <a:buClr>
                <a:schemeClr val="accent1"/>
              </a:buClr>
              <a:buSzPct val="120000"/>
              <a:buFont typeface="Wingdings" pitchFamily="2" charset="2"/>
              <a:buChar char="§"/>
            </a:pPr>
            <a:r>
              <a:rPr lang="en-US" sz="1400" dirty="0"/>
              <a:t>used by ATs to inspect and interact w/ application</a:t>
            </a:r>
          </a:p>
          <a:p>
            <a:pPr marL="285750" indent="-285750">
              <a:lnSpc>
                <a:spcPct val="12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94188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Accessibility Architecture in GTK+ Platforms</a:t>
            </a:r>
          </a:p>
        </p:txBody>
      </p:sp>
      <p:grpSp>
        <p:nvGrpSpPr>
          <p:cNvPr id="20" name="Group 19">
            <a:extLst>
              <a:ext uri="{FF2B5EF4-FFF2-40B4-BE49-F238E27FC236}">
                <a16:creationId xmlns:a16="http://schemas.microsoft.com/office/drawing/2014/main" id="{BC3D263D-B6F7-4A45-9A68-347763604C5C}"/>
              </a:ext>
            </a:extLst>
          </p:cNvPr>
          <p:cNvGrpSpPr/>
          <p:nvPr/>
        </p:nvGrpSpPr>
        <p:grpSpPr>
          <a:xfrm>
            <a:off x="3597151" y="2075633"/>
            <a:ext cx="5019048" cy="2729058"/>
            <a:chOff x="3065036" y="4438977"/>
            <a:chExt cx="5019048" cy="2729058"/>
          </a:xfrm>
        </p:grpSpPr>
        <p:sp>
          <p:nvSpPr>
            <p:cNvPr id="21" name="Rounded Rectangle 20">
              <a:extLst>
                <a:ext uri="{FF2B5EF4-FFF2-40B4-BE49-F238E27FC236}">
                  <a16:creationId xmlns:a16="http://schemas.microsoft.com/office/drawing/2014/main" id="{8C6A7DDC-7D01-174C-8622-FBC7FE595922}"/>
                </a:ext>
              </a:extLst>
            </p:cNvPr>
            <p:cNvSpPr/>
            <p:nvPr/>
          </p:nvSpPr>
          <p:spPr>
            <a:xfrm>
              <a:off x="3065036" y="4438977"/>
              <a:ext cx="5019048" cy="457200"/>
            </a:xfrm>
            <a:prstGeom prst="roundRect">
              <a:avLst/>
            </a:prstGeom>
            <a:solidFill>
              <a:schemeClr val="accent3">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Applications</a:t>
              </a:r>
            </a:p>
          </p:txBody>
        </p:sp>
        <p:sp>
          <p:nvSpPr>
            <p:cNvPr id="22" name="Rounded Rectangle 21">
              <a:extLst>
                <a:ext uri="{FF2B5EF4-FFF2-40B4-BE49-F238E27FC236}">
                  <a16:creationId xmlns:a16="http://schemas.microsoft.com/office/drawing/2014/main" id="{9FBAD23F-BB14-AA40-9856-3B85106789EE}"/>
                </a:ext>
              </a:extLst>
            </p:cNvPr>
            <p:cNvSpPr/>
            <p:nvPr/>
          </p:nvSpPr>
          <p:spPr>
            <a:xfrm>
              <a:off x="3065036" y="5006942"/>
              <a:ext cx="5019048" cy="457200"/>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GTK+ Accessibility Implementation</a:t>
              </a:r>
            </a:p>
          </p:txBody>
        </p:sp>
        <p:sp>
          <p:nvSpPr>
            <p:cNvPr id="23" name="Rounded Rectangle 22">
              <a:extLst>
                <a:ext uri="{FF2B5EF4-FFF2-40B4-BE49-F238E27FC236}">
                  <a16:creationId xmlns:a16="http://schemas.microsoft.com/office/drawing/2014/main" id="{3E1B352F-F361-1944-AAA1-1DD715B9CED4}"/>
                </a:ext>
              </a:extLst>
            </p:cNvPr>
            <p:cNvSpPr/>
            <p:nvPr/>
          </p:nvSpPr>
          <p:spPr>
            <a:xfrm>
              <a:off x="3065036" y="5574907"/>
              <a:ext cx="5019048" cy="457200"/>
            </a:xfrm>
            <a:prstGeom prst="roundRect">
              <a:avLst/>
            </a:prstGeom>
            <a:solidFill>
              <a:schemeClr val="accent1">
                <a:lumMod val="5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ATK / AT-SPI Bridge</a:t>
              </a:r>
            </a:p>
          </p:txBody>
        </p:sp>
        <p:sp>
          <p:nvSpPr>
            <p:cNvPr id="24" name="Rounded Rectangle 23">
              <a:extLst>
                <a:ext uri="{FF2B5EF4-FFF2-40B4-BE49-F238E27FC236}">
                  <a16:creationId xmlns:a16="http://schemas.microsoft.com/office/drawing/2014/main" id="{14B438A3-BE8A-5643-BFE1-8F0681242363}"/>
                </a:ext>
              </a:extLst>
            </p:cNvPr>
            <p:cNvSpPr/>
            <p:nvPr/>
          </p:nvSpPr>
          <p:spPr>
            <a:xfrm>
              <a:off x="3065036" y="6142872"/>
              <a:ext cx="5019048" cy="457200"/>
            </a:xfrm>
            <a:prstGeom prst="roundRect">
              <a:avLst/>
            </a:prstGeom>
            <a:solidFill>
              <a:schemeClr val="accent6"/>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ysClr val="windowText" lastClr="000000"/>
                  </a:solidFill>
                </a:rPr>
                <a:t>AT-SPI (Over </a:t>
              </a:r>
              <a:r>
                <a:rPr lang="en-US" sz="1200" b="1" dirty="0" err="1">
                  <a:solidFill>
                    <a:sysClr val="windowText" lastClr="000000"/>
                  </a:solidFill>
                </a:rPr>
                <a:t>DBus</a:t>
              </a:r>
              <a:r>
                <a:rPr lang="en-US" sz="1200" b="1" dirty="0">
                  <a:solidFill>
                    <a:sysClr val="windowText" lastClr="000000"/>
                  </a:solidFill>
                </a:rPr>
                <a:t>)</a:t>
              </a:r>
            </a:p>
          </p:txBody>
        </p:sp>
        <p:sp>
          <p:nvSpPr>
            <p:cNvPr id="25" name="Rounded Rectangle 24">
              <a:extLst>
                <a:ext uri="{FF2B5EF4-FFF2-40B4-BE49-F238E27FC236}">
                  <a16:creationId xmlns:a16="http://schemas.microsoft.com/office/drawing/2014/main" id="{66AA898F-962B-F247-84EC-9798ED99F1BF}"/>
                </a:ext>
              </a:extLst>
            </p:cNvPr>
            <p:cNvSpPr/>
            <p:nvPr/>
          </p:nvSpPr>
          <p:spPr>
            <a:xfrm>
              <a:off x="3065036" y="6710835"/>
              <a:ext cx="5019048" cy="45720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AT Layer (AT and TTS software)</a:t>
              </a:r>
            </a:p>
          </p:txBody>
        </p:sp>
      </p:grpSp>
      <p:sp>
        <p:nvSpPr>
          <p:cNvPr id="3" name="Left Brace 2">
            <a:extLst>
              <a:ext uri="{FF2B5EF4-FFF2-40B4-BE49-F238E27FC236}">
                <a16:creationId xmlns:a16="http://schemas.microsoft.com/office/drawing/2014/main" id="{45A8CFC2-8426-4044-B3EB-AE5540021B15}"/>
              </a:ext>
            </a:extLst>
          </p:cNvPr>
          <p:cNvSpPr/>
          <p:nvPr/>
        </p:nvSpPr>
        <p:spPr bwMode="auto">
          <a:xfrm>
            <a:off x="3122844" y="4240818"/>
            <a:ext cx="372979" cy="678730"/>
          </a:xfrm>
          <a:prstGeom prst="leftBrace">
            <a:avLst>
              <a:gd name="adj1" fmla="val 46969"/>
              <a:gd name="adj2" fmla="val 50000"/>
            </a:avLst>
          </a:prstGeom>
          <a:noFill/>
          <a:ln w="1016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5" name="TextBox 4">
            <a:extLst>
              <a:ext uri="{FF2B5EF4-FFF2-40B4-BE49-F238E27FC236}">
                <a16:creationId xmlns:a16="http://schemas.microsoft.com/office/drawing/2014/main" id="{C6828F65-3277-4E46-B39A-28FA1569BD31}"/>
              </a:ext>
            </a:extLst>
          </p:cNvPr>
          <p:cNvSpPr txBox="1"/>
          <p:nvPr/>
        </p:nvSpPr>
        <p:spPr>
          <a:xfrm>
            <a:off x="458788" y="4399710"/>
            <a:ext cx="2669423" cy="1515095"/>
          </a:xfrm>
          <a:prstGeom prst="rect">
            <a:avLst/>
          </a:prstGeom>
          <a:noFill/>
        </p:spPr>
        <p:txBody>
          <a:bodyPr wrap="square" rtlCol="0">
            <a:spAutoFit/>
          </a:bodyPr>
          <a:lstStyle/>
          <a:p>
            <a:pPr>
              <a:lnSpc>
                <a:spcPct val="120000"/>
              </a:lnSpc>
              <a:spcAft>
                <a:spcPts val="600"/>
              </a:spcAft>
            </a:pPr>
            <a:r>
              <a:rPr lang="en-US" sz="1400" b="1" dirty="0"/>
              <a:t>AT (assistive technology)</a:t>
            </a:r>
          </a:p>
          <a:p>
            <a:pPr marL="285750" indent="-285750">
              <a:lnSpc>
                <a:spcPct val="120000"/>
              </a:lnSpc>
              <a:spcAft>
                <a:spcPts val="600"/>
              </a:spcAft>
              <a:buClr>
                <a:schemeClr val="accent1"/>
              </a:buClr>
              <a:buSzPct val="120000"/>
              <a:buFont typeface="Wingdings" pitchFamily="2" charset="2"/>
              <a:buChar char="§"/>
            </a:pPr>
            <a:r>
              <a:rPr lang="en-US" sz="1400" dirty="0"/>
              <a:t>Often includes the TTS (text-to-speech) engine within the AT itself.</a:t>
            </a:r>
          </a:p>
          <a:p>
            <a:pPr marL="285750" indent="-285750">
              <a:lnSpc>
                <a:spcPct val="12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68777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E3D-0213-DB40-8E83-4F47EE06DD90}"/>
              </a:ext>
            </a:extLst>
          </p:cNvPr>
          <p:cNvSpPr>
            <a:spLocks noGrp="1"/>
          </p:cNvSpPr>
          <p:nvPr>
            <p:ph type="title"/>
          </p:nvPr>
        </p:nvSpPr>
        <p:spPr/>
        <p:txBody>
          <a:bodyPr/>
          <a:lstStyle/>
          <a:p>
            <a:r>
              <a:rPr lang="en-US" dirty="0"/>
              <a:t>WPE, </a:t>
            </a:r>
            <a:r>
              <a:rPr lang="en-US" dirty="0" err="1"/>
              <a:t>WebKit</a:t>
            </a:r>
            <a:r>
              <a:rPr lang="en-US" dirty="0"/>
              <a:t>, &amp; RDK</a:t>
            </a:r>
          </a:p>
        </p:txBody>
      </p:sp>
      <p:sp>
        <p:nvSpPr>
          <p:cNvPr id="3" name="Content Placeholder 2">
            <a:extLst>
              <a:ext uri="{FF2B5EF4-FFF2-40B4-BE49-F238E27FC236}">
                <a16:creationId xmlns:a16="http://schemas.microsoft.com/office/drawing/2014/main" id="{6009FF00-3042-2E47-BC28-36130AF652E8}"/>
              </a:ext>
            </a:extLst>
          </p:cNvPr>
          <p:cNvSpPr>
            <a:spLocks noGrp="1"/>
          </p:cNvSpPr>
          <p:nvPr>
            <p:ph sz="quarter" idx="10"/>
          </p:nvPr>
        </p:nvSpPr>
        <p:spPr/>
        <p:txBody>
          <a:bodyPr/>
          <a:lstStyle/>
          <a:p>
            <a:pPr marL="0" indent="0">
              <a:lnSpc>
                <a:spcPct val="120000"/>
              </a:lnSpc>
              <a:spcAft>
                <a:spcPts val="600"/>
              </a:spcAft>
              <a:buNone/>
            </a:pPr>
            <a:r>
              <a:rPr lang="en-US" b="1" dirty="0" err="1"/>
              <a:t>WebKit</a:t>
            </a:r>
            <a:endParaRPr lang="en-US" b="1" dirty="0"/>
          </a:p>
          <a:p>
            <a:pPr marL="285750" indent="-285750">
              <a:lnSpc>
                <a:spcPct val="120000"/>
              </a:lnSpc>
              <a:spcAft>
                <a:spcPts val="600"/>
              </a:spcAft>
              <a:buClr>
                <a:schemeClr val="accent1"/>
              </a:buClr>
              <a:buSzPct val="120000"/>
              <a:buFont typeface="Wingdings" pitchFamily="2" charset="2"/>
              <a:buChar char="§"/>
            </a:pPr>
            <a:r>
              <a:rPr lang="en-US" dirty="0"/>
              <a:t>One of the most used open source web engines</a:t>
            </a:r>
          </a:p>
          <a:p>
            <a:pPr marL="0" indent="0">
              <a:lnSpc>
                <a:spcPct val="120000"/>
              </a:lnSpc>
              <a:spcAft>
                <a:spcPts val="600"/>
              </a:spcAft>
              <a:buNone/>
            </a:pPr>
            <a:r>
              <a:rPr lang="en-US" b="1" dirty="0"/>
              <a:t>WPE</a:t>
            </a:r>
          </a:p>
          <a:p>
            <a:pPr marL="285750" indent="-285750">
              <a:lnSpc>
                <a:spcPct val="120000"/>
              </a:lnSpc>
              <a:spcAft>
                <a:spcPts val="600"/>
              </a:spcAft>
              <a:buClr>
                <a:schemeClr val="accent1"/>
              </a:buClr>
              <a:buSzPct val="120000"/>
              <a:buFont typeface="Wingdings" pitchFamily="2" charset="2"/>
              <a:buChar char="§"/>
            </a:pPr>
            <a:r>
              <a:rPr lang="en-US" dirty="0"/>
              <a:t>web platform for embedded</a:t>
            </a:r>
          </a:p>
          <a:p>
            <a:pPr marL="0" indent="0">
              <a:lnSpc>
                <a:spcPct val="120000"/>
              </a:lnSpc>
              <a:spcAft>
                <a:spcPts val="600"/>
              </a:spcAft>
              <a:buNone/>
            </a:pPr>
            <a:r>
              <a:rPr lang="en-US" b="1" dirty="0"/>
              <a:t>WPE </a:t>
            </a:r>
            <a:r>
              <a:rPr lang="en-US" b="1" dirty="0" err="1"/>
              <a:t>WebKit</a:t>
            </a:r>
            <a:endParaRPr lang="en-US" b="1" dirty="0"/>
          </a:p>
          <a:p>
            <a:pPr marL="285750" indent="-285750">
              <a:lnSpc>
                <a:spcPct val="120000"/>
              </a:lnSpc>
              <a:spcAft>
                <a:spcPts val="600"/>
              </a:spcAft>
              <a:buClr>
                <a:schemeClr val="accent1"/>
              </a:buClr>
              <a:buSzPct val="120000"/>
              <a:buFont typeface="Wingdings" pitchFamily="2" charset="2"/>
              <a:buChar char="§"/>
            </a:pPr>
            <a:r>
              <a:rPr lang="en-US" dirty="0" err="1"/>
              <a:t>WebKit</a:t>
            </a:r>
            <a:r>
              <a:rPr lang="en-US" dirty="0"/>
              <a:t> port for embedded and low-consumption computer devices</a:t>
            </a:r>
          </a:p>
          <a:p>
            <a:pPr marL="285750" indent="-285750">
              <a:lnSpc>
                <a:spcPct val="120000"/>
              </a:lnSpc>
              <a:spcAft>
                <a:spcPts val="600"/>
              </a:spcAft>
              <a:buClr>
                <a:schemeClr val="accent1"/>
              </a:buClr>
              <a:buSzPct val="120000"/>
              <a:buFont typeface="Wingdings" pitchFamily="2" charset="2"/>
              <a:buChar char="§"/>
            </a:pPr>
            <a:endParaRPr lang="en-US" dirty="0"/>
          </a:p>
          <a:p>
            <a:pPr marL="285750" indent="-285750">
              <a:lnSpc>
                <a:spcPct val="120000"/>
              </a:lnSpc>
              <a:spcAft>
                <a:spcPts val="600"/>
              </a:spcAft>
              <a:buClr>
                <a:schemeClr val="accent1"/>
              </a:buClr>
              <a:buSzPct val="120000"/>
              <a:buFont typeface="Wingdings" pitchFamily="2" charset="2"/>
              <a:buChar char="§"/>
            </a:pPr>
            <a:endParaRPr lang="en-US" dirty="0"/>
          </a:p>
        </p:txBody>
      </p:sp>
    </p:spTree>
    <p:extLst>
      <p:ext uri="{BB962C8B-B14F-4D97-AF65-F5344CB8AC3E}">
        <p14:creationId xmlns:p14="http://schemas.microsoft.com/office/powerpoint/2010/main" val="277090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E3D-0213-DB40-8E83-4F47EE06DD90}"/>
              </a:ext>
            </a:extLst>
          </p:cNvPr>
          <p:cNvSpPr>
            <a:spLocks noGrp="1"/>
          </p:cNvSpPr>
          <p:nvPr>
            <p:ph type="title"/>
          </p:nvPr>
        </p:nvSpPr>
        <p:spPr/>
        <p:txBody>
          <a:bodyPr/>
          <a:lstStyle/>
          <a:p>
            <a:r>
              <a:rPr lang="en-US" dirty="0"/>
              <a:t>WPE, </a:t>
            </a:r>
            <a:r>
              <a:rPr lang="en-US" dirty="0" err="1"/>
              <a:t>WebKit</a:t>
            </a:r>
            <a:r>
              <a:rPr lang="en-US" dirty="0"/>
              <a:t>, &amp; RDK</a:t>
            </a:r>
          </a:p>
        </p:txBody>
      </p:sp>
      <p:sp>
        <p:nvSpPr>
          <p:cNvPr id="3" name="Content Placeholder 2">
            <a:extLst>
              <a:ext uri="{FF2B5EF4-FFF2-40B4-BE49-F238E27FC236}">
                <a16:creationId xmlns:a16="http://schemas.microsoft.com/office/drawing/2014/main" id="{6009FF00-3042-2E47-BC28-36130AF652E8}"/>
              </a:ext>
            </a:extLst>
          </p:cNvPr>
          <p:cNvSpPr>
            <a:spLocks noGrp="1"/>
          </p:cNvSpPr>
          <p:nvPr>
            <p:ph sz="quarter" idx="10"/>
          </p:nvPr>
        </p:nvSpPr>
        <p:spPr/>
        <p:txBody>
          <a:bodyPr/>
          <a:lstStyle/>
          <a:p>
            <a:pPr marL="0" indent="0">
              <a:lnSpc>
                <a:spcPct val="120000"/>
              </a:lnSpc>
              <a:spcAft>
                <a:spcPts val="600"/>
              </a:spcAft>
              <a:buNone/>
            </a:pPr>
            <a:r>
              <a:rPr lang="en-US" b="1" dirty="0"/>
              <a:t>RDK (reference design kit)</a:t>
            </a:r>
          </a:p>
          <a:p>
            <a:pPr marL="285750" indent="-285750">
              <a:lnSpc>
                <a:spcPct val="120000"/>
              </a:lnSpc>
              <a:spcAft>
                <a:spcPts val="600"/>
              </a:spcAft>
              <a:buClr>
                <a:schemeClr val="accent1"/>
              </a:buClr>
              <a:buSzPct val="120000"/>
              <a:buFont typeface="Wingdings" pitchFamily="2" charset="2"/>
              <a:buChar char="§"/>
            </a:pPr>
            <a:r>
              <a:rPr lang="en-US" dirty="0"/>
              <a:t>Originated in the cable industry</a:t>
            </a:r>
          </a:p>
          <a:p>
            <a:pPr marL="285750" indent="-285750">
              <a:lnSpc>
                <a:spcPct val="120000"/>
              </a:lnSpc>
              <a:spcAft>
                <a:spcPts val="600"/>
              </a:spcAft>
              <a:buClr>
                <a:schemeClr val="accent1"/>
              </a:buClr>
              <a:buSzPct val="120000"/>
              <a:buFont typeface="Wingdings" pitchFamily="2" charset="2"/>
              <a:buChar char="§"/>
            </a:pPr>
            <a:r>
              <a:rPr lang="en-US" dirty="0"/>
              <a:t>Open source, pre-integrated software platform</a:t>
            </a:r>
          </a:p>
          <a:p>
            <a:pPr marL="285750" indent="-285750">
              <a:lnSpc>
                <a:spcPct val="120000"/>
              </a:lnSpc>
              <a:spcAft>
                <a:spcPts val="600"/>
              </a:spcAft>
              <a:buClr>
                <a:schemeClr val="accent1"/>
              </a:buClr>
              <a:buSzPct val="120000"/>
              <a:buFont typeface="Wingdings" pitchFamily="2" charset="2"/>
              <a:buChar char="§"/>
            </a:pPr>
            <a:r>
              <a:rPr lang="en-US" dirty="0"/>
              <a:t>Cloud-based</a:t>
            </a:r>
          </a:p>
          <a:p>
            <a:pPr marL="285750" indent="-285750">
              <a:lnSpc>
                <a:spcPct val="120000"/>
              </a:lnSpc>
              <a:spcAft>
                <a:spcPts val="600"/>
              </a:spcAft>
              <a:buClr>
                <a:schemeClr val="accent1"/>
              </a:buClr>
              <a:buSzPct val="120000"/>
              <a:buFont typeface="Wingdings" pitchFamily="2" charset="2"/>
              <a:buChar char="§"/>
            </a:pPr>
            <a:r>
              <a:rPr lang="en-US" dirty="0"/>
              <a:t>Powers customer-premises equipment (CPE) such as:</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set-top boxes</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broadband gateways</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converged devices</a:t>
            </a:r>
          </a:p>
          <a:p>
            <a:pPr marL="285750" indent="-285750">
              <a:lnSpc>
                <a:spcPct val="120000"/>
              </a:lnSpc>
              <a:spcAft>
                <a:spcPts val="600"/>
              </a:spcAft>
              <a:buClr>
                <a:schemeClr val="accent1"/>
              </a:buClr>
              <a:buSzPct val="120000"/>
              <a:buFont typeface="Wingdings" pitchFamily="2" charset="2"/>
              <a:buChar char="§"/>
            </a:pPr>
            <a:endParaRPr lang="en-US" dirty="0"/>
          </a:p>
        </p:txBody>
      </p:sp>
    </p:spTree>
    <p:extLst>
      <p:ext uri="{BB962C8B-B14F-4D97-AF65-F5344CB8AC3E}">
        <p14:creationId xmlns:p14="http://schemas.microsoft.com/office/powerpoint/2010/main" val="189412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E3D-0213-DB40-8E83-4F47EE06DD90}"/>
              </a:ext>
            </a:extLst>
          </p:cNvPr>
          <p:cNvSpPr>
            <a:spLocks noGrp="1"/>
          </p:cNvSpPr>
          <p:nvPr>
            <p:ph type="title"/>
          </p:nvPr>
        </p:nvSpPr>
        <p:spPr/>
        <p:txBody>
          <a:bodyPr/>
          <a:lstStyle/>
          <a:p>
            <a:r>
              <a:rPr lang="en-US" dirty="0"/>
              <a:t>WPE, </a:t>
            </a:r>
            <a:r>
              <a:rPr lang="en-US" dirty="0" err="1"/>
              <a:t>WebKit</a:t>
            </a:r>
            <a:r>
              <a:rPr lang="en-US" dirty="0"/>
              <a:t>, &amp; RDK</a:t>
            </a:r>
          </a:p>
        </p:txBody>
      </p:sp>
      <p:sp>
        <p:nvSpPr>
          <p:cNvPr id="3" name="Content Placeholder 2">
            <a:extLst>
              <a:ext uri="{FF2B5EF4-FFF2-40B4-BE49-F238E27FC236}">
                <a16:creationId xmlns:a16="http://schemas.microsoft.com/office/drawing/2014/main" id="{6009FF00-3042-2E47-BC28-36130AF652E8}"/>
              </a:ext>
            </a:extLst>
          </p:cNvPr>
          <p:cNvSpPr>
            <a:spLocks noGrp="1"/>
          </p:cNvSpPr>
          <p:nvPr>
            <p:ph sz="quarter" idx="10"/>
          </p:nvPr>
        </p:nvSpPr>
        <p:spPr/>
        <p:txBody>
          <a:bodyPr/>
          <a:lstStyle/>
          <a:p>
            <a:pPr marL="0" indent="0">
              <a:lnSpc>
                <a:spcPct val="120000"/>
              </a:lnSpc>
              <a:spcAft>
                <a:spcPts val="600"/>
              </a:spcAft>
              <a:buNone/>
            </a:pPr>
            <a:r>
              <a:rPr lang="en-US" b="1" dirty="0"/>
              <a:t>RDK / WPE integration</a:t>
            </a:r>
          </a:p>
          <a:p>
            <a:pPr marL="285750" indent="-285750">
              <a:lnSpc>
                <a:spcPct val="120000"/>
              </a:lnSpc>
              <a:spcAft>
                <a:spcPts val="600"/>
              </a:spcAft>
              <a:buClr>
                <a:schemeClr val="accent1"/>
              </a:buClr>
              <a:buSzPct val="120000"/>
              <a:buFont typeface="Wingdings" pitchFamily="2" charset="2"/>
              <a:buChar char="§"/>
            </a:pPr>
            <a:r>
              <a:rPr lang="en-US" dirty="0"/>
              <a:t>Pre-integrates </a:t>
            </a:r>
            <a:r>
              <a:rPr lang="en-US" dirty="0" err="1"/>
              <a:t>WebKit</a:t>
            </a:r>
            <a:r>
              <a:rPr lang="en-US" dirty="0"/>
              <a:t> as its web engine</a:t>
            </a:r>
          </a:p>
          <a:p>
            <a:pPr marL="285750" indent="-285750">
              <a:lnSpc>
                <a:spcPct val="120000"/>
              </a:lnSpc>
              <a:spcAft>
                <a:spcPts val="600"/>
              </a:spcAft>
              <a:buClr>
                <a:schemeClr val="accent1"/>
              </a:buClr>
              <a:buSzPct val="120000"/>
              <a:buFont typeface="Wingdings" pitchFamily="2" charset="2"/>
              <a:buChar char="§"/>
            </a:pPr>
            <a:r>
              <a:rPr lang="en-US" dirty="0"/>
              <a:t>Allows TV service providers to deploy HTML apps on their set-top boxes</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i.e. YouTube and Amazon Prime on Comcast’s X1 set-top box</a:t>
            </a:r>
          </a:p>
          <a:p>
            <a:pPr marL="285750" indent="-285750">
              <a:lnSpc>
                <a:spcPct val="120000"/>
              </a:lnSpc>
              <a:spcAft>
                <a:spcPts val="600"/>
              </a:spcAft>
              <a:buClr>
                <a:schemeClr val="accent1"/>
              </a:buClr>
              <a:buSzPct val="120000"/>
              <a:buFont typeface="Wingdings" pitchFamily="2" charset="2"/>
              <a:buChar char="§"/>
            </a:pPr>
            <a:endParaRPr lang="en-US" dirty="0"/>
          </a:p>
        </p:txBody>
      </p:sp>
    </p:spTree>
    <p:extLst>
      <p:ext uri="{BB962C8B-B14F-4D97-AF65-F5344CB8AC3E}">
        <p14:creationId xmlns:p14="http://schemas.microsoft.com/office/powerpoint/2010/main" val="231086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E3D-0213-DB40-8E83-4F47EE06DD90}"/>
              </a:ext>
            </a:extLst>
          </p:cNvPr>
          <p:cNvSpPr>
            <a:spLocks noGrp="1"/>
          </p:cNvSpPr>
          <p:nvPr>
            <p:ph type="title"/>
          </p:nvPr>
        </p:nvSpPr>
        <p:spPr/>
        <p:txBody>
          <a:bodyPr/>
          <a:lstStyle/>
          <a:p>
            <a:r>
              <a:rPr lang="en-US" dirty="0"/>
              <a:t>WPE accessibility support on RDK</a:t>
            </a:r>
          </a:p>
        </p:txBody>
      </p:sp>
      <p:sp>
        <p:nvSpPr>
          <p:cNvPr id="3" name="Content Placeholder 2">
            <a:extLst>
              <a:ext uri="{FF2B5EF4-FFF2-40B4-BE49-F238E27FC236}">
                <a16:creationId xmlns:a16="http://schemas.microsoft.com/office/drawing/2014/main" id="{6009FF00-3042-2E47-BC28-36130AF652E8}"/>
              </a:ext>
            </a:extLst>
          </p:cNvPr>
          <p:cNvSpPr>
            <a:spLocks noGrp="1"/>
          </p:cNvSpPr>
          <p:nvPr>
            <p:ph sz="quarter" idx="10"/>
          </p:nvPr>
        </p:nvSpPr>
        <p:spPr/>
        <p:txBody>
          <a:bodyPr/>
          <a:lstStyle/>
          <a:p>
            <a:pPr marL="285750" indent="-285750">
              <a:lnSpc>
                <a:spcPct val="120000"/>
              </a:lnSpc>
              <a:spcAft>
                <a:spcPts val="600"/>
              </a:spcAft>
              <a:buClr>
                <a:schemeClr val="accent1"/>
              </a:buClr>
              <a:buSzPct val="120000"/>
              <a:buFont typeface="Wingdings" pitchFamily="2" charset="2"/>
              <a:buChar char="§"/>
            </a:pPr>
            <a:r>
              <a:rPr lang="en-US" dirty="0"/>
              <a:t>WPE port of </a:t>
            </a:r>
            <a:r>
              <a:rPr lang="en-US" dirty="0" err="1"/>
              <a:t>WebKit</a:t>
            </a:r>
            <a:r>
              <a:rPr lang="en-US" dirty="0"/>
              <a:t> does not support a11y, although a11y framework was included</a:t>
            </a:r>
          </a:p>
          <a:p>
            <a:pPr marL="285750" indent="-285750">
              <a:lnSpc>
                <a:spcPct val="120000"/>
              </a:lnSpc>
              <a:spcAft>
                <a:spcPts val="600"/>
              </a:spcAft>
              <a:buClr>
                <a:schemeClr val="accent1"/>
              </a:buClr>
              <a:buSzPct val="120000"/>
              <a:buFont typeface="Wingdings" pitchFamily="2" charset="2"/>
              <a:buChar char="§"/>
            </a:pPr>
            <a:r>
              <a:rPr lang="en-US" dirty="0"/>
              <a:t>We added a11y support to our RDK version of the WPE </a:t>
            </a:r>
            <a:r>
              <a:rPr lang="en-US" dirty="0" err="1"/>
              <a:t>WebKit</a:t>
            </a:r>
            <a:r>
              <a:rPr lang="en-US" dirty="0"/>
              <a:t> port</a:t>
            </a:r>
          </a:p>
          <a:p>
            <a:pPr marL="285750" indent="-285750">
              <a:lnSpc>
                <a:spcPct val="120000"/>
              </a:lnSpc>
              <a:spcAft>
                <a:spcPts val="600"/>
              </a:spcAft>
              <a:buClr>
                <a:schemeClr val="accent1"/>
              </a:buClr>
              <a:buSzPct val="120000"/>
              <a:buFont typeface="Wingdings" pitchFamily="2" charset="2"/>
              <a:buChar char="§"/>
            </a:pPr>
            <a:r>
              <a:rPr lang="en-US" dirty="0"/>
              <a:t>Created our own custom AT which parses HTML applications in unique ways</a:t>
            </a:r>
          </a:p>
          <a:p>
            <a:pPr marL="285750" indent="-285750">
              <a:lnSpc>
                <a:spcPct val="120000"/>
              </a:lnSpc>
              <a:spcAft>
                <a:spcPts val="600"/>
              </a:spcAft>
              <a:buClr>
                <a:schemeClr val="accent1"/>
              </a:buClr>
              <a:buSzPct val="120000"/>
              <a:buFont typeface="Wingdings" pitchFamily="2" charset="2"/>
              <a:buChar char="§"/>
            </a:pPr>
            <a:endParaRPr lang="en-US" dirty="0"/>
          </a:p>
          <a:p>
            <a:pPr marL="285750" indent="-285750">
              <a:lnSpc>
                <a:spcPct val="120000"/>
              </a:lnSpc>
              <a:spcAft>
                <a:spcPts val="600"/>
              </a:spcAft>
              <a:buClr>
                <a:schemeClr val="accent1"/>
              </a:buClr>
              <a:buSzPct val="120000"/>
              <a:buFont typeface="Wingdings" pitchFamily="2" charset="2"/>
              <a:buChar char="§"/>
            </a:pPr>
            <a:endParaRPr lang="en-US" dirty="0"/>
          </a:p>
          <a:p>
            <a:pPr marL="285750" indent="-285750">
              <a:lnSpc>
                <a:spcPct val="120000"/>
              </a:lnSpc>
              <a:spcAft>
                <a:spcPts val="600"/>
              </a:spcAft>
              <a:buClr>
                <a:schemeClr val="accent1"/>
              </a:buClr>
              <a:buSzPct val="120000"/>
              <a:buFont typeface="Wingdings" pitchFamily="2" charset="2"/>
              <a:buChar char="§"/>
            </a:pPr>
            <a:endParaRPr lang="en-US" dirty="0"/>
          </a:p>
        </p:txBody>
      </p:sp>
    </p:spTree>
    <p:extLst>
      <p:ext uri="{BB962C8B-B14F-4D97-AF65-F5344CB8AC3E}">
        <p14:creationId xmlns:p14="http://schemas.microsoft.com/office/powerpoint/2010/main" val="86289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How RDK supports a11y</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681877" y="2075633"/>
            <a:ext cx="5780246" cy="1956268"/>
            <a:chOff x="1581736" y="1472732"/>
            <a:chExt cx="5780246" cy="1956268"/>
          </a:xfrm>
        </p:grpSpPr>
        <p:sp>
          <p:nvSpPr>
            <p:cNvPr id="4" name="Rounded Rectangle 3">
              <a:extLst>
                <a:ext uri="{FF2B5EF4-FFF2-40B4-BE49-F238E27FC236}">
                  <a16:creationId xmlns:a16="http://schemas.microsoft.com/office/drawing/2014/main" id="{AC501FA7-DE4D-E34E-91B2-EB139D9FD5A7}"/>
                </a:ext>
              </a:extLst>
            </p:cNvPr>
            <p:cNvSpPr/>
            <p:nvPr/>
          </p:nvSpPr>
          <p:spPr>
            <a:xfrm>
              <a:off x="1581736" y="1472733"/>
              <a:ext cx="1110298" cy="1956267"/>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692034" y="2185880"/>
              <a:ext cx="1224676" cy="515141"/>
              <a:chOff x="2551947" y="1705352"/>
              <a:chExt cx="1224676" cy="515141"/>
            </a:xfrm>
          </p:grpSpPr>
          <p:sp>
            <p:nvSpPr>
              <p:cNvPr id="11" name="TextBox 10">
                <a:extLst>
                  <a:ext uri="{FF2B5EF4-FFF2-40B4-BE49-F238E27FC236}">
                    <a16:creationId xmlns:a16="http://schemas.microsoft.com/office/drawing/2014/main" id="{8DB2EB23-4AC8-2642-8056-5ED69BA627DB}"/>
                  </a:ext>
                </a:extLst>
              </p:cNvPr>
              <p:cNvSpPr txBox="1"/>
              <p:nvPr/>
            </p:nvSpPr>
            <p:spPr>
              <a:xfrm>
                <a:off x="2612002" y="1705352"/>
                <a:ext cx="1119719" cy="515141"/>
              </a:xfrm>
              <a:prstGeom prst="rect">
                <a:avLst/>
              </a:prstGeom>
              <a:noFill/>
            </p:spPr>
            <p:txBody>
              <a:bodyPr wrap="square" rtlCol="0">
                <a:spAutoFit/>
              </a:bodyPr>
              <a:lstStyle/>
              <a:p>
                <a:pPr algn="ctr">
                  <a:lnSpc>
                    <a:spcPct val="120000"/>
                  </a:lnSpc>
                </a:pPr>
                <a:r>
                  <a:rPr lang="en-US" sz="1200" dirty="0"/>
                  <a:t>Accessibility 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2551947" y="1970339"/>
                <a:ext cx="1224676"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027008" y="2179708"/>
              <a:ext cx="1224676" cy="515141"/>
              <a:chOff x="4886921" y="1699180"/>
              <a:chExt cx="1224676"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flipV="1">
                <a:off x="4886921" y="1959783"/>
                <a:ext cx="1224676" cy="105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p:nvPr/>
          </p:nvSpPr>
          <p:spPr>
            <a:xfrm>
              <a:off x="3916710" y="1472733"/>
              <a:ext cx="1110298" cy="1956267"/>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Assistive Technology</a:t>
              </a:r>
            </a:p>
          </p:txBody>
        </p:sp>
      </p:grpSp>
    </p:spTree>
    <p:extLst>
      <p:ext uri="{BB962C8B-B14F-4D97-AF65-F5344CB8AC3E}">
        <p14:creationId xmlns:p14="http://schemas.microsoft.com/office/powerpoint/2010/main" val="189776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How RDK supports a11y</a:t>
            </a:r>
          </a:p>
        </p:txBody>
      </p:sp>
      <p:grpSp>
        <p:nvGrpSpPr>
          <p:cNvPr id="17" name="Group 16">
            <a:extLst>
              <a:ext uri="{FF2B5EF4-FFF2-40B4-BE49-F238E27FC236}">
                <a16:creationId xmlns:a16="http://schemas.microsoft.com/office/drawing/2014/main" id="{45C5CF5F-9FC9-5B4E-BE7D-1F465AB4462C}"/>
              </a:ext>
            </a:extLst>
          </p:cNvPr>
          <p:cNvGrpSpPr>
            <a:grpSpLocks noChangeAspect="1"/>
          </p:cNvGrpSpPr>
          <p:nvPr/>
        </p:nvGrpSpPr>
        <p:grpSpPr>
          <a:xfrm>
            <a:off x="5780322" y="572569"/>
            <a:ext cx="2904890" cy="1202706"/>
            <a:chOff x="2637016" y="1472732"/>
            <a:chExt cx="4724966" cy="1956268"/>
          </a:xfrm>
        </p:grpSpPr>
        <p:sp>
          <p:nvSpPr>
            <p:cNvPr id="4" name="Rounded Rectangle 3">
              <a:extLst>
                <a:ext uri="{FF2B5EF4-FFF2-40B4-BE49-F238E27FC236}">
                  <a16:creationId xmlns:a16="http://schemas.microsoft.com/office/drawing/2014/main" id="{AC501FA7-DE4D-E34E-91B2-EB139D9FD5A7}"/>
                </a:ext>
              </a:extLst>
            </p:cNvPr>
            <p:cNvSpPr/>
            <p:nvPr/>
          </p:nvSpPr>
          <p:spPr>
            <a:xfrm>
              <a:off x="2637016" y="1472732"/>
              <a:ext cx="1110299" cy="1956268"/>
            </a:xfrm>
            <a:prstGeom prst="roundRect">
              <a:avLst/>
            </a:prstGeom>
            <a:solidFill>
              <a:schemeClr val="accent5">
                <a:lumMod val="75000"/>
              </a:schemeClr>
            </a:solidFill>
            <a:ln w="19050">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8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8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3747315" y="2134768"/>
              <a:ext cx="700044" cy="607605"/>
              <a:chOff x="3607228" y="1654240"/>
              <a:chExt cx="700044" cy="607605"/>
            </a:xfrm>
          </p:grpSpPr>
          <p:sp>
            <p:nvSpPr>
              <p:cNvPr id="11" name="TextBox 10">
                <a:extLst>
                  <a:ext uri="{FF2B5EF4-FFF2-40B4-BE49-F238E27FC236}">
                    <a16:creationId xmlns:a16="http://schemas.microsoft.com/office/drawing/2014/main" id="{8DB2EB23-4AC8-2642-8056-5ED69BA627DB}"/>
                  </a:ext>
                </a:extLst>
              </p:cNvPr>
              <p:cNvSpPr txBox="1"/>
              <p:nvPr/>
            </p:nvSpPr>
            <p:spPr>
              <a:xfrm>
                <a:off x="3610234" y="1654240"/>
                <a:ext cx="697038" cy="607605"/>
              </a:xfrm>
              <a:prstGeom prst="rect">
                <a:avLst/>
              </a:prstGeom>
              <a:noFill/>
            </p:spPr>
            <p:txBody>
              <a:bodyPr wrap="square" rtlCol="0">
                <a:spAutoFit/>
              </a:bodyPr>
              <a:lstStyle/>
              <a:p>
                <a:pPr algn="ctr">
                  <a:lnSpc>
                    <a:spcPct val="120000"/>
                  </a:lnSpc>
                </a:pPr>
                <a:r>
                  <a:rPr lang="en-US" sz="800" dirty="0"/>
                  <a:t>A11y</a:t>
                </a:r>
              </a:p>
              <a:p>
                <a:pPr algn="ctr">
                  <a:lnSpc>
                    <a:spcPct val="120000"/>
                  </a:lnSpc>
                </a:pPr>
                <a:r>
                  <a:rPr lang="en-US" sz="800" dirty="0"/>
                  <a:t>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3607228" y="1970339"/>
                <a:ext cx="697036" cy="0"/>
              </a:xfrm>
              <a:prstGeom prst="straightConnector1">
                <a:avLst/>
              </a:prstGeom>
              <a:ln w="38100">
                <a:solidFill>
                  <a:schemeClr val="accent5">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460466" y="2128596"/>
              <a:ext cx="888991" cy="607607"/>
              <a:chOff x="5320379" y="1648068"/>
              <a:chExt cx="888991" cy="607607"/>
            </a:xfrm>
          </p:grpSpPr>
          <p:sp>
            <p:nvSpPr>
              <p:cNvPr id="9" name="TextBox 8">
                <a:extLst>
                  <a:ext uri="{FF2B5EF4-FFF2-40B4-BE49-F238E27FC236}">
                    <a16:creationId xmlns:a16="http://schemas.microsoft.com/office/drawing/2014/main" id="{0E0A25D5-6C1E-9C40-BF1A-5ECCD7582789}"/>
                  </a:ext>
                </a:extLst>
              </p:cNvPr>
              <p:cNvSpPr txBox="1"/>
              <p:nvPr/>
            </p:nvSpPr>
            <p:spPr>
              <a:xfrm>
                <a:off x="5320379" y="1648068"/>
                <a:ext cx="888991" cy="607607"/>
              </a:xfrm>
              <a:prstGeom prst="rect">
                <a:avLst/>
              </a:prstGeom>
              <a:noFill/>
            </p:spPr>
            <p:txBody>
              <a:bodyPr wrap="square" rtlCol="0">
                <a:spAutoFit/>
              </a:bodyPr>
              <a:lstStyle/>
              <a:p>
                <a:pPr algn="ctr">
                  <a:lnSpc>
                    <a:spcPct val="120000"/>
                  </a:lnSpc>
                </a:pPr>
                <a:r>
                  <a:rPr lang="en-US" sz="800" dirty="0"/>
                  <a:t>Voice</a:t>
                </a:r>
              </a:p>
              <a:p>
                <a:pPr algn="ctr">
                  <a:lnSpc>
                    <a:spcPct val="120000"/>
                  </a:lnSpc>
                </a:pPr>
                <a:r>
                  <a:rPr lang="en-US" sz="8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flipV="1">
                <a:off x="5414563" y="1959785"/>
                <a:ext cx="697035" cy="10553"/>
              </a:xfrm>
              <a:prstGeom prst="straightConnector1">
                <a:avLst/>
              </a:prstGeom>
              <a:ln w="38100">
                <a:solidFill>
                  <a:schemeClr val="accent2"/>
                </a:solidFill>
                <a:tailEnd type="triangle" w="med" len="sm"/>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p:nvPr/>
          </p:nvSpPr>
          <p:spPr>
            <a:xfrm>
              <a:off x="4444351" y="1472732"/>
              <a:ext cx="1110298" cy="1956268"/>
            </a:xfrm>
            <a:prstGeom prst="roundRect">
              <a:avLst/>
            </a:prstGeom>
            <a:ln w="1905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800" b="1" dirty="0">
                  <a:solidFill>
                    <a:schemeClr val="bg1"/>
                  </a:solidFill>
                </a:rPr>
                <a:t>Assistive Technology</a:t>
              </a:r>
            </a:p>
          </p:txBody>
        </p:sp>
      </p:grpSp>
      <p:sp>
        <p:nvSpPr>
          <p:cNvPr id="37" name="Rounded Rectangle 36">
            <a:extLst>
              <a:ext uri="{FF2B5EF4-FFF2-40B4-BE49-F238E27FC236}">
                <a16:creationId xmlns:a16="http://schemas.microsoft.com/office/drawing/2014/main" id="{5F8806B3-EF7E-D946-B7F6-F244833C397B}"/>
              </a:ext>
            </a:extLst>
          </p:cNvPr>
          <p:cNvSpPr/>
          <p:nvPr/>
        </p:nvSpPr>
        <p:spPr>
          <a:xfrm>
            <a:off x="666376" y="2231726"/>
            <a:ext cx="2188140" cy="1590571"/>
          </a:xfrm>
          <a:prstGeom prst="roundRect">
            <a:avLst>
              <a:gd name="adj" fmla="val 7804"/>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bg1"/>
                </a:solidFill>
              </a:rPr>
              <a:t>UI Process</a:t>
            </a:r>
          </a:p>
        </p:txBody>
      </p:sp>
      <p:sp>
        <p:nvSpPr>
          <p:cNvPr id="38" name="Rounded Rectangle 37">
            <a:extLst>
              <a:ext uri="{FF2B5EF4-FFF2-40B4-BE49-F238E27FC236}">
                <a16:creationId xmlns:a16="http://schemas.microsoft.com/office/drawing/2014/main" id="{E52EA48F-9FAE-314B-B917-D6248A9453BD}"/>
              </a:ext>
            </a:extLst>
          </p:cNvPr>
          <p:cNvSpPr/>
          <p:nvPr/>
        </p:nvSpPr>
        <p:spPr>
          <a:xfrm>
            <a:off x="754687" y="2325106"/>
            <a:ext cx="2011519" cy="231406"/>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RDK Browser 2</a:t>
            </a:r>
          </a:p>
        </p:txBody>
      </p:sp>
      <p:sp>
        <p:nvSpPr>
          <p:cNvPr id="39" name="Rounded Rectangle 38">
            <a:extLst>
              <a:ext uri="{FF2B5EF4-FFF2-40B4-BE49-F238E27FC236}">
                <a16:creationId xmlns:a16="http://schemas.microsoft.com/office/drawing/2014/main" id="{5173CD46-8B6F-8542-8D99-D254E38D3BBE}"/>
              </a:ext>
            </a:extLst>
          </p:cNvPr>
          <p:cNvSpPr/>
          <p:nvPr/>
        </p:nvSpPr>
        <p:spPr>
          <a:xfrm>
            <a:off x="754687" y="2635142"/>
            <a:ext cx="2011519" cy="230751"/>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Web View (WPE)</a:t>
            </a:r>
          </a:p>
        </p:txBody>
      </p:sp>
      <p:sp>
        <p:nvSpPr>
          <p:cNvPr id="40" name="Rounded Rectangle 39">
            <a:extLst>
              <a:ext uri="{FF2B5EF4-FFF2-40B4-BE49-F238E27FC236}">
                <a16:creationId xmlns:a16="http://schemas.microsoft.com/office/drawing/2014/main" id="{AB483A03-C6F4-A74C-BB5E-915E575AE2C0}"/>
              </a:ext>
            </a:extLst>
          </p:cNvPr>
          <p:cNvSpPr/>
          <p:nvPr/>
        </p:nvSpPr>
        <p:spPr>
          <a:xfrm>
            <a:off x="754687" y="2944523"/>
            <a:ext cx="2011519" cy="220351"/>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ATK</a:t>
            </a:r>
          </a:p>
        </p:txBody>
      </p:sp>
      <p:sp>
        <p:nvSpPr>
          <p:cNvPr id="41" name="Rounded Rectangle 40">
            <a:extLst>
              <a:ext uri="{FF2B5EF4-FFF2-40B4-BE49-F238E27FC236}">
                <a16:creationId xmlns:a16="http://schemas.microsoft.com/office/drawing/2014/main" id="{C89CF92A-DA85-9546-8AD4-411EEEE57369}"/>
              </a:ext>
            </a:extLst>
          </p:cNvPr>
          <p:cNvSpPr/>
          <p:nvPr/>
        </p:nvSpPr>
        <p:spPr>
          <a:xfrm>
            <a:off x="754686" y="3257142"/>
            <a:ext cx="2011519" cy="239843"/>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ATK &lt;-&gt; AT SPI</a:t>
            </a:r>
          </a:p>
        </p:txBody>
      </p:sp>
      <p:sp>
        <p:nvSpPr>
          <p:cNvPr id="42" name="Rounded Rectangle 41">
            <a:extLst>
              <a:ext uri="{FF2B5EF4-FFF2-40B4-BE49-F238E27FC236}">
                <a16:creationId xmlns:a16="http://schemas.microsoft.com/office/drawing/2014/main" id="{438FE0B8-6B3A-D044-9859-0D4061220015}"/>
              </a:ext>
            </a:extLst>
          </p:cNvPr>
          <p:cNvSpPr/>
          <p:nvPr/>
        </p:nvSpPr>
        <p:spPr>
          <a:xfrm>
            <a:off x="666376" y="3929407"/>
            <a:ext cx="2188140" cy="1590571"/>
          </a:xfrm>
          <a:prstGeom prst="roundRect">
            <a:avLst>
              <a:gd name="adj" fmla="val 7804"/>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bg1"/>
                </a:solidFill>
              </a:rPr>
              <a:t>Web Process</a:t>
            </a:r>
          </a:p>
        </p:txBody>
      </p:sp>
      <p:sp>
        <p:nvSpPr>
          <p:cNvPr id="43" name="Rounded Rectangle 42">
            <a:extLst>
              <a:ext uri="{FF2B5EF4-FFF2-40B4-BE49-F238E27FC236}">
                <a16:creationId xmlns:a16="http://schemas.microsoft.com/office/drawing/2014/main" id="{420B8284-4078-D94C-91AE-5D70E15DF98D}"/>
              </a:ext>
            </a:extLst>
          </p:cNvPr>
          <p:cNvSpPr/>
          <p:nvPr/>
        </p:nvSpPr>
        <p:spPr>
          <a:xfrm>
            <a:off x="754687" y="4022787"/>
            <a:ext cx="2011519" cy="231406"/>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Web Core</a:t>
            </a:r>
          </a:p>
        </p:txBody>
      </p:sp>
      <p:sp>
        <p:nvSpPr>
          <p:cNvPr id="44" name="Rounded Rectangle 43">
            <a:extLst>
              <a:ext uri="{FF2B5EF4-FFF2-40B4-BE49-F238E27FC236}">
                <a16:creationId xmlns:a16="http://schemas.microsoft.com/office/drawing/2014/main" id="{ABC1B2F8-ED43-A745-A9A0-F6C7AF09DA7A}"/>
              </a:ext>
            </a:extLst>
          </p:cNvPr>
          <p:cNvSpPr/>
          <p:nvPr/>
        </p:nvSpPr>
        <p:spPr>
          <a:xfrm>
            <a:off x="754687" y="4332824"/>
            <a:ext cx="2011519" cy="230751"/>
          </a:xfrm>
          <a:prstGeom prst="round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Platform Porting Layer</a:t>
            </a:r>
          </a:p>
        </p:txBody>
      </p:sp>
      <p:sp>
        <p:nvSpPr>
          <p:cNvPr id="45" name="Rounded Rectangle 44">
            <a:extLst>
              <a:ext uri="{FF2B5EF4-FFF2-40B4-BE49-F238E27FC236}">
                <a16:creationId xmlns:a16="http://schemas.microsoft.com/office/drawing/2014/main" id="{CE066F3E-FCE2-5F42-8DBB-50AE5B2C631F}"/>
              </a:ext>
            </a:extLst>
          </p:cNvPr>
          <p:cNvSpPr/>
          <p:nvPr/>
        </p:nvSpPr>
        <p:spPr>
          <a:xfrm>
            <a:off x="754687" y="4642205"/>
            <a:ext cx="2011519" cy="220351"/>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ATK</a:t>
            </a:r>
          </a:p>
        </p:txBody>
      </p:sp>
      <p:sp>
        <p:nvSpPr>
          <p:cNvPr id="46" name="Rounded Rectangle 45">
            <a:extLst>
              <a:ext uri="{FF2B5EF4-FFF2-40B4-BE49-F238E27FC236}">
                <a16:creationId xmlns:a16="http://schemas.microsoft.com/office/drawing/2014/main" id="{1E8E22EA-5B57-444B-9396-4D20E8C236B3}"/>
              </a:ext>
            </a:extLst>
          </p:cNvPr>
          <p:cNvSpPr/>
          <p:nvPr/>
        </p:nvSpPr>
        <p:spPr>
          <a:xfrm>
            <a:off x="754686" y="4954824"/>
            <a:ext cx="2011519" cy="239843"/>
          </a:xfrm>
          <a:prstGeom prst="round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pc="-50" dirty="0">
                <a:solidFill>
                  <a:schemeClr val="tx1"/>
                </a:solidFill>
              </a:rPr>
              <a:t>ATK &lt;-&gt; AT SPI</a:t>
            </a:r>
          </a:p>
        </p:txBody>
      </p:sp>
      <p:sp>
        <p:nvSpPr>
          <p:cNvPr id="47" name="Rounded Rectangle 46">
            <a:extLst>
              <a:ext uri="{FF2B5EF4-FFF2-40B4-BE49-F238E27FC236}">
                <a16:creationId xmlns:a16="http://schemas.microsoft.com/office/drawing/2014/main" id="{54969F58-7B79-DE4E-A839-911E175F808A}"/>
              </a:ext>
            </a:extLst>
          </p:cNvPr>
          <p:cNvSpPr/>
          <p:nvPr/>
        </p:nvSpPr>
        <p:spPr>
          <a:xfrm>
            <a:off x="446687" y="2067655"/>
            <a:ext cx="2594263" cy="3785786"/>
          </a:xfrm>
          <a:prstGeom prst="roundRect">
            <a:avLst>
              <a:gd name="adj" fmla="val 7804"/>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1"/>
                </a:solidFill>
              </a:rPr>
              <a:t>Web Browser</a:t>
            </a:r>
          </a:p>
        </p:txBody>
      </p:sp>
      <p:sp>
        <p:nvSpPr>
          <p:cNvPr id="18" name="Rounded Rectangle 17">
            <a:extLst>
              <a:ext uri="{FF2B5EF4-FFF2-40B4-BE49-F238E27FC236}">
                <a16:creationId xmlns:a16="http://schemas.microsoft.com/office/drawing/2014/main" id="{DF24597F-365E-194A-8E16-D965430A366B}"/>
              </a:ext>
            </a:extLst>
          </p:cNvPr>
          <p:cNvSpPr/>
          <p:nvPr/>
        </p:nvSpPr>
        <p:spPr>
          <a:xfrm>
            <a:off x="3622571" y="2067655"/>
            <a:ext cx="320040" cy="378578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chemeClr val="tx1"/>
                </a:solidFill>
              </a:rPr>
              <a:t>ATSPI IPC Interface</a:t>
            </a:r>
          </a:p>
        </p:txBody>
      </p:sp>
      <p:cxnSp>
        <p:nvCxnSpPr>
          <p:cNvPr id="19" name="Straight Arrow Connector 6">
            <a:extLst>
              <a:ext uri="{FF2B5EF4-FFF2-40B4-BE49-F238E27FC236}">
                <a16:creationId xmlns:a16="http://schemas.microsoft.com/office/drawing/2014/main" id="{FA28C157-9DE5-CC40-8066-809C0653AE00}"/>
              </a:ext>
            </a:extLst>
          </p:cNvPr>
          <p:cNvCxnSpPr>
            <a:cxnSpLocks/>
            <a:stCxn id="41" idx="3"/>
            <a:endCxn id="18" idx="1"/>
          </p:cNvCxnSpPr>
          <p:nvPr/>
        </p:nvCxnSpPr>
        <p:spPr>
          <a:xfrm>
            <a:off x="2766205" y="3377064"/>
            <a:ext cx="856366" cy="58348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DD54ED23-7365-B34D-9FA5-34CE5D95126C}"/>
              </a:ext>
            </a:extLst>
          </p:cNvPr>
          <p:cNvCxnSpPr>
            <a:cxnSpLocks/>
            <a:stCxn id="46" idx="3"/>
            <a:endCxn id="18" idx="1"/>
          </p:cNvCxnSpPr>
          <p:nvPr/>
        </p:nvCxnSpPr>
        <p:spPr>
          <a:xfrm flipV="1">
            <a:off x="2766205" y="3960548"/>
            <a:ext cx="856366" cy="111419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6">
            <a:extLst>
              <a:ext uri="{FF2B5EF4-FFF2-40B4-BE49-F238E27FC236}">
                <a16:creationId xmlns:a16="http://schemas.microsoft.com/office/drawing/2014/main" id="{11530E26-1733-8C4E-9AB2-53A8A9062D0D}"/>
              </a:ext>
            </a:extLst>
          </p:cNvPr>
          <p:cNvCxnSpPr>
            <a:cxnSpLocks/>
            <a:stCxn id="18" idx="3"/>
            <a:endCxn id="29" idx="1"/>
          </p:cNvCxnSpPr>
          <p:nvPr/>
        </p:nvCxnSpPr>
        <p:spPr>
          <a:xfrm>
            <a:off x="3942611" y="3960548"/>
            <a:ext cx="697384" cy="847218"/>
          </a:xfrm>
          <a:prstGeom prst="bentConnector3">
            <a:avLst>
              <a:gd name="adj1" fmla="val 50000"/>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0DC716C-2B14-C94B-9DD8-EF9A481772AF}"/>
              </a:ext>
            </a:extLst>
          </p:cNvPr>
          <p:cNvSpPr/>
          <p:nvPr/>
        </p:nvSpPr>
        <p:spPr>
          <a:xfrm>
            <a:off x="6491923" y="2067655"/>
            <a:ext cx="320040" cy="378578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chemeClr val="tx1"/>
                </a:solidFill>
              </a:rPr>
              <a:t>IPC Interface</a:t>
            </a:r>
          </a:p>
        </p:txBody>
      </p:sp>
      <p:cxnSp>
        <p:nvCxnSpPr>
          <p:cNvPr id="23" name="Straight Arrow Connector 6">
            <a:extLst>
              <a:ext uri="{FF2B5EF4-FFF2-40B4-BE49-F238E27FC236}">
                <a16:creationId xmlns:a16="http://schemas.microsoft.com/office/drawing/2014/main" id="{08067470-5FC0-B547-A703-2576CB4889E1}"/>
              </a:ext>
            </a:extLst>
          </p:cNvPr>
          <p:cNvCxnSpPr>
            <a:stCxn id="22" idx="3"/>
            <a:endCxn id="33" idx="1"/>
          </p:cNvCxnSpPr>
          <p:nvPr/>
        </p:nvCxnSpPr>
        <p:spPr>
          <a:xfrm flipV="1">
            <a:off x="6811963" y="3025098"/>
            <a:ext cx="710673" cy="935450"/>
          </a:xfrm>
          <a:prstGeom prst="bentConnector3">
            <a:avLst>
              <a:gd name="adj1" fmla="val 50000"/>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19838610-7B86-A144-AAA8-AA4113CAC5D2}"/>
              </a:ext>
            </a:extLst>
          </p:cNvPr>
          <p:cNvGrpSpPr/>
          <p:nvPr/>
        </p:nvGrpSpPr>
        <p:grpSpPr>
          <a:xfrm>
            <a:off x="7391259" y="2067655"/>
            <a:ext cx="1293953" cy="3785786"/>
            <a:chOff x="7309039" y="2649656"/>
            <a:chExt cx="1256068" cy="3674944"/>
          </a:xfrm>
        </p:grpSpPr>
        <p:sp>
          <p:nvSpPr>
            <p:cNvPr id="33" name="Rounded Rectangle 32">
              <a:extLst>
                <a:ext uri="{FF2B5EF4-FFF2-40B4-BE49-F238E27FC236}">
                  <a16:creationId xmlns:a16="http://schemas.microsoft.com/office/drawing/2014/main" id="{2C33CA1A-CF65-9A4A-AAC5-05F2C6B7465D}"/>
                </a:ext>
              </a:extLst>
            </p:cNvPr>
            <p:cNvSpPr/>
            <p:nvPr/>
          </p:nvSpPr>
          <p:spPr>
            <a:xfrm>
              <a:off x="7436569" y="2807065"/>
              <a:ext cx="985661" cy="1544002"/>
            </a:xfrm>
            <a:prstGeom prst="roundRect">
              <a:avLst>
                <a:gd name="adj" fmla="val 7804"/>
              </a:avLst>
            </a:prstGeom>
            <a:solidFill>
              <a:schemeClr val="accent4">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bg1"/>
                  </a:solidFill>
                </a:rPr>
                <a:t>Voice / TTS Engine</a:t>
              </a:r>
            </a:p>
          </p:txBody>
        </p:sp>
        <p:sp>
          <p:nvSpPr>
            <p:cNvPr id="34" name="Rounded Rectangle 33">
              <a:extLst>
                <a:ext uri="{FF2B5EF4-FFF2-40B4-BE49-F238E27FC236}">
                  <a16:creationId xmlns:a16="http://schemas.microsoft.com/office/drawing/2014/main" id="{338EBE61-4CCE-D74E-9432-41618A445925}"/>
                </a:ext>
              </a:extLst>
            </p:cNvPr>
            <p:cNvSpPr/>
            <p:nvPr/>
          </p:nvSpPr>
          <p:spPr>
            <a:xfrm>
              <a:off x="7436568" y="4846269"/>
              <a:ext cx="985661" cy="926544"/>
            </a:xfrm>
            <a:prstGeom prst="roundRect">
              <a:avLst>
                <a:gd name="adj" fmla="val 7804"/>
              </a:avLst>
            </a:prstGeom>
            <a:solidFill>
              <a:schemeClr val="accent4">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err="1">
                  <a:solidFill>
                    <a:schemeClr val="bg1"/>
                  </a:solidFill>
                </a:rPr>
                <a:t>GStreamer</a:t>
              </a:r>
              <a:endParaRPr lang="en-US" sz="1200" dirty="0">
                <a:solidFill>
                  <a:schemeClr val="bg1"/>
                </a:solidFill>
              </a:endParaRPr>
            </a:p>
          </p:txBody>
        </p:sp>
        <p:sp>
          <p:nvSpPr>
            <p:cNvPr id="35" name="Rounded Rectangle 34">
              <a:extLst>
                <a:ext uri="{FF2B5EF4-FFF2-40B4-BE49-F238E27FC236}">
                  <a16:creationId xmlns:a16="http://schemas.microsoft.com/office/drawing/2014/main" id="{39F45D37-A0A2-0446-802C-C7729A67CB96}"/>
                </a:ext>
              </a:extLst>
            </p:cNvPr>
            <p:cNvSpPr/>
            <p:nvPr/>
          </p:nvSpPr>
          <p:spPr>
            <a:xfrm>
              <a:off x="7309039" y="2649656"/>
              <a:ext cx="1256068" cy="3674944"/>
            </a:xfrm>
            <a:prstGeom prst="roundRect">
              <a:avLst>
                <a:gd name="adj" fmla="val 7804"/>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sz="1200" dirty="0">
                  <a:solidFill>
                    <a:schemeClr val="tx1"/>
                  </a:solidFill>
                </a:rPr>
                <a:t>TTS Engine Process</a:t>
              </a:r>
            </a:p>
          </p:txBody>
        </p:sp>
        <p:cxnSp>
          <p:nvCxnSpPr>
            <p:cNvPr id="36" name="Straight Arrow Connector 35">
              <a:extLst>
                <a:ext uri="{FF2B5EF4-FFF2-40B4-BE49-F238E27FC236}">
                  <a16:creationId xmlns:a16="http://schemas.microsoft.com/office/drawing/2014/main" id="{68B1351A-08B1-484B-998F-6471664868DC}"/>
                </a:ext>
              </a:extLst>
            </p:cNvPr>
            <p:cNvCxnSpPr>
              <a:stCxn id="33" idx="2"/>
              <a:endCxn id="34" idx="0"/>
            </p:cNvCxnSpPr>
            <p:nvPr/>
          </p:nvCxnSpPr>
          <p:spPr>
            <a:xfrm flipH="1">
              <a:off x="7929399" y="4351067"/>
              <a:ext cx="1" cy="4952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 name="Straight Arrow Connector 6">
            <a:extLst>
              <a:ext uri="{FF2B5EF4-FFF2-40B4-BE49-F238E27FC236}">
                <a16:creationId xmlns:a16="http://schemas.microsoft.com/office/drawing/2014/main" id="{120CEA0E-7E0F-4E47-903C-B244E978C4B3}"/>
              </a:ext>
            </a:extLst>
          </p:cNvPr>
          <p:cNvCxnSpPr>
            <a:stCxn id="28" idx="3"/>
            <a:endCxn id="22" idx="1"/>
          </p:cNvCxnSpPr>
          <p:nvPr/>
        </p:nvCxnSpPr>
        <p:spPr>
          <a:xfrm>
            <a:off x="5655387" y="3025098"/>
            <a:ext cx="836536" cy="9354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F2C504-DC94-D845-BD0E-56EC4CE1E067}"/>
              </a:ext>
            </a:extLst>
          </p:cNvPr>
          <p:cNvSpPr txBox="1"/>
          <p:nvPr/>
        </p:nvSpPr>
        <p:spPr>
          <a:xfrm rot="16200000">
            <a:off x="6814175" y="3293398"/>
            <a:ext cx="688868" cy="458139"/>
          </a:xfrm>
          <a:prstGeom prst="rect">
            <a:avLst/>
          </a:prstGeom>
          <a:noFill/>
        </p:spPr>
        <p:txBody>
          <a:bodyPr wrap="square" rtlCol="0">
            <a:spAutoFit/>
          </a:bodyPr>
          <a:lstStyle/>
          <a:p>
            <a:pPr algn="ctr">
              <a:lnSpc>
                <a:spcPct val="125000"/>
              </a:lnSpc>
            </a:pPr>
            <a:r>
              <a:rPr lang="en-US" sz="1000" dirty="0"/>
              <a:t>Voice APIs</a:t>
            </a:r>
          </a:p>
        </p:txBody>
      </p:sp>
      <p:grpSp>
        <p:nvGrpSpPr>
          <p:cNvPr id="27" name="Group 26">
            <a:extLst>
              <a:ext uri="{FF2B5EF4-FFF2-40B4-BE49-F238E27FC236}">
                <a16:creationId xmlns:a16="http://schemas.microsoft.com/office/drawing/2014/main" id="{C25E1C33-9120-4F45-9D6E-9D5399B3CECA}"/>
              </a:ext>
            </a:extLst>
          </p:cNvPr>
          <p:cNvGrpSpPr/>
          <p:nvPr/>
        </p:nvGrpSpPr>
        <p:grpSpPr>
          <a:xfrm>
            <a:off x="4508620" y="2067655"/>
            <a:ext cx="1293953" cy="3785786"/>
            <a:chOff x="4510799" y="2649656"/>
            <a:chExt cx="1256068" cy="3674944"/>
          </a:xfrm>
        </p:grpSpPr>
        <p:sp>
          <p:nvSpPr>
            <p:cNvPr id="28" name="Rounded Rectangle 27">
              <a:extLst>
                <a:ext uri="{FF2B5EF4-FFF2-40B4-BE49-F238E27FC236}">
                  <a16:creationId xmlns:a16="http://schemas.microsoft.com/office/drawing/2014/main" id="{AE409B3E-9A6A-124F-9978-EE1722DA0252}"/>
                </a:ext>
              </a:extLst>
            </p:cNvPr>
            <p:cNvSpPr/>
            <p:nvPr/>
          </p:nvSpPr>
          <p:spPr>
            <a:xfrm>
              <a:off x="4638329" y="2807065"/>
              <a:ext cx="985661" cy="1544002"/>
            </a:xfrm>
            <a:prstGeom prst="roundRect">
              <a:avLst>
                <a:gd name="adj" fmla="val 7804"/>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bg1"/>
                  </a:solidFill>
                </a:rPr>
                <a:t>RDK</a:t>
              </a:r>
            </a:p>
            <a:p>
              <a:pPr algn="ctr"/>
              <a:r>
                <a:rPr lang="en-US" sz="1200" dirty="0">
                  <a:solidFill>
                    <a:schemeClr val="bg1"/>
                  </a:solidFill>
                </a:rPr>
                <a:t>Assistive</a:t>
              </a:r>
            </a:p>
            <a:p>
              <a:pPr algn="ctr"/>
              <a:r>
                <a:rPr lang="en-US" sz="1200" dirty="0">
                  <a:solidFill>
                    <a:schemeClr val="bg1"/>
                  </a:solidFill>
                </a:rPr>
                <a:t>Technology</a:t>
              </a:r>
            </a:p>
          </p:txBody>
        </p:sp>
        <p:sp>
          <p:nvSpPr>
            <p:cNvPr id="29" name="Rounded Rectangle 28">
              <a:extLst>
                <a:ext uri="{FF2B5EF4-FFF2-40B4-BE49-F238E27FC236}">
                  <a16:creationId xmlns:a16="http://schemas.microsoft.com/office/drawing/2014/main" id="{3A34FC40-AEA2-6E44-BB1D-558982561372}"/>
                </a:ext>
              </a:extLst>
            </p:cNvPr>
            <p:cNvSpPr/>
            <p:nvPr/>
          </p:nvSpPr>
          <p:spPr>
            <a:xfrm>
              <a:off x="4638328" y="4846269"/>
              <a:ext cx="985661" cy="926544"/>
            </a:xfrm>
            <a:prstGeom prst="roundRect">
              <a:avLst>
                <a:gd name="adj" fmla="val 7804"/>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chemeClr val="bg1"/>
                  </a:solidFill>
                </a:rPr>
                <a:t>ATSPI Lib</a:t>
              </a:r>
            </a:p>
          </p:txBody>
        </p:sp>
        <p:sp>
          <p:nvSpPr>
            <p:cNvPr id="30" name="Rounded Rectangle 29">
              <a:extLst>
                <a:ext uri="{FF2B5EF4-FFF2-40B4-BE49-F238E27FC236}">
                  <a16:creationId xmlns:a16="http://schemas.microsoft.com/office/drawing/2014/main" id="{F3C41BD8-21B9-8A4D-8A98-0FD33FDE0D67}"/>
                </a:ext>
              </a:extLst>
            </p:cNvPr>
            <p:cNvSpPr/>
            <p:nvPr/>
          </p:nvSpPr>
          <p:spPr>
            <a:xfrm>
              <a:off x="4510799" y="2649656"/>
              <a:ext cx="1256068" cy="3674944"/>
            </a:xfrm>
            <a:prstGeom prst="roundRect">
              <a:avLst>
                <a:gd name="adj" fmla="val 7804"/>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algn="ctr"/>
              <a:r>
                <a:rPr lang="en-US" sz="1200" dirty="0">
                  <a:solidFill>
                    <a:schemeClr val="tx1"/>
                  </a:solidFill>
                </a:rPr>
                <a:t>A11y Framework Process</a:t>
              </a:r>
            </a:p>
          </p:txBody>
        </p:sp>
        <p:cxnSp>
          <p:nvCxnSpPr>
            <p:cNvPr id="31" name="Straight Arrow Connector 30">
              <a:extLst>
                <a:ext uri="{FF2B5EF4-FFF2-40B4-BE49-F238E27FC236}">
                  <a16:creationId xmlns:a16="http://schemas.microsoft.com/office/drawing/2014/main" id="{01424C39-662E-D442-AE22-8C90E3C374CE}"/>
                </a:ext>
              </a:extLst>
            </p:cNvPr>
            <p:cNvCxnSpPr>
              <a:stCxn id="28" idx="2"/>
              <a:endCxn id="29" idx="0"/>
            </p:cNvCxnSpPr>
            <p:nvPr/>
          </p:nvCxnSpPr>
          <p:spPr>
            <a:xfrm flipH="1">
              <a:off x="5131159" y="4351067"/>
              <a:ext cx="1" cy="4952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FD9277F-52F7-1D46-B7E4-8CB508BED075}"/>
                </a:ext>
              </a:extLst>
            </p:cNvPr>
            <p:cNvSpPr txBox="1"/>
            <p:nvPr/>
          </p:nvSpPr>
          <p:spPr>
            <a:xfrm>
              <a:off x="5085340" y="4390266"/>
              <a:ext cx="520788" cy="388395"/>
            </a:xfrm>
            <a:prstGeom prst="rect">
              <a:avLst/>
            </a:prstGeom>
            <a:noFill/>
          </p:spPr>
          <p:txBody>
            <a:bodyPr wrap="square" rtlCol="0">
              <a:spAutoFit/>
            </a:bodyPr>
            <a:lstStyle/>
            <a:p>
              <a:r>
                <a:rPr lang="en-US" sz="1000" dirty="0"/>
                <a:t>A11y</a:t>
              </a:r>
            </a:p>
            <a:p>
              <a:r>
                <a:rPr lang="en-US" sz="1000" dirty="0"/>
                <a:t>APIs</a:t>
              </a:r>
            </a:p>
          </p:txBody>
        </p:sp>
      </p:grpSp>
      <p:sp>
        <p:nvSpPr>
          <p:cNvPr id="48" name="Content Placeholder 2">
            <a:extLst>
              <a:ext uri="{FF2B5EF4-FFF2-40B4-BE49-F238E27FC236}">
                <a16:creationId xmlns:a16="http://schemas.microsoft.com/office/drawing/2014/main" id="{9EB614E3-3C29-D249-8561-3E3F4A07F610}"/>
              </a:ext>
            </a:extLst>
          </p:cNvPr>
          <p:cNvSpPr txBox="1">
            <a:spLocks/>
          </p:cNvSpPr>
          <p:nvPr/>
        </p:nvSpPr>
        <p:spPr>
          <a:xfrm>
            <a:off x="458787" y="976859"/>
            <a:ext cx="4034024" cy="1020713"/>
          </a:xfrm>
          <a:prstGeom prst="rect">
            <a:avLst/>
          </a:prstGeom>
        </p:spPr>
        <p:txBody>
          <a:bodyPr/>
          <a:lstStyle>
            <a:lvl1pPr marL="173038" indent="-173038" algn="l" rtl="0" eaLnBrk="1" fontAlgn="base" hangingPunct="1">
              <a:spcBef>
                <a:spcPts val="400"/>
              </a:spcBef>
              <a:spcAft>
                <a:spcPct val="0"/>
              </a:spcAft>
              <a:buFont typeface="Arial"/>
              <a:buChar char="•"/>
              <a:defRPr sz="1400">
                <a:solidFill>
                  <a:schemeClr val="tx1"/>
                </a:solidFill>
                <a:latin typeface="+mn-lt"/>
                <a:ea typeface="ヒラギノ角ゴ Pro W3" charset="0"/>
                <a:cs typeface="+mn-cs"/>
              </a:defRPr>
            </a:lvl1pPr>
            <a:lvl2pPr marL="341313"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2pPr>
            <a:lvl3pPr marL="514350"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3pPr>
            <a:lvl4pPr marL="687388"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4pPr>
            <a:lvl5pPr marL="855663"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285750" indent="-285750">
              <a:lnSpc>
                <a:spcPct val="120000"/>
              </a:lnSpc>
              <a:spcBef>
                <a:spcPts val="0"/>
              </a:spcBef>
              <a:spcAft>
                <a:spcPts val="0"/>
              </a:spcAft>
              <a:buClr>
                <a:schemeClr val="accent1"/>
              </a:buClr>
              <a:buSzPct val="120000"/>
              <a:buFont typeface="Wingdings" pitchFamily="2" charset="2"/>
              <a:buChar char="§"/>
            </a:pPr>
            <a:r>
              <a:rPr lang="en-US" sz="1200" b="1" kern="0" dirty="0"/>
              <a:t>App / Browser: </a:t>
            </a:r>
            <a:r>
              <a:rPr lang="en-US" sz="1200" kern="0" dirty="0"/>
              <a:t>RDK Browser + WPE </a:t>
            </a:r>
            <a:r>
              <a:rPr lang="en-US" sz="1200" kern="0" dirty="0" err="1"/>
              <a:t>WebKit</a:t>
            </a:r>
            <a:endParaRPr lang="en-US" sz="1200" kern="0" dirty="0"/>
          </a:p>
          <a:p>
            <a:pPr marL="285750" indent="-285750">
              <a:lnSpc>
                <a:spcPct val="120000"/>
              </a:lnSpc>
              <a:spcBef>
                <a:spcPts val="0"/>
              </a:spcBef>
              <a:spcAft>
                <a:spcPts val="0"/>
              </a:spcAft>
              <a:buClr>
                <a:schemeClr val="accent1"/>
              </a:buClr>
              <a:buSzPct val="120000"/>
              <a:buFont typeface="Wingdings" pitchFamily="2" charset="2"/>
              <a:buChar char="§"/>
            </a:pPr>
            <a:r>
              <a:rPr lang="en-US" sz="1200" b="1" kern="0" dirty="0"/>
              <a:t>Accessibility API: </a:t>
            </a:r>
            <a:r>
              <a:rPr lang="en-US" sz="1200" kern="0" dirty="0"/>
              <a:t>ATSPI</a:t>
            </a:r>
          </a:p>
          <a:p>
            <a:pPr marL="285750" indent="-285750">
              <a:lnSpc>
                <a:spcPct val="120000"/>
              </a:lnSpc>
              <a:spcBef>
                <a:spcPts val="0"/>
              </a:spcBef>
              <a:spcAft>
                <a:spcPts val="0"/>
              </a:spcAft>
              <a:buClr>
                <a:schemeClr val="accent1"/>
              </a:buClr>
              <a:buSzPct val="120000"/>
              <a:buFont typeface="Wingdings" pitchFamily="2" charset="2"/>
              <a:buChar char="§"/>
            </a:pPr>
            <a:r>
              <a:rPr lang="en-US" sz="1200" b="1" kern="0" dirty="0"/>
              <a:t>Assistive Technology: </a:t>
            </a:r>
            <a:r>
              <a:rPr lang="en-US" sz="1200" kern="0" dirty="0"/>
              <a:t>RDK Assistive Technology</a:t>
            </a:r>
          </a:p>
          <a:p>
            <a:pPr marL="285750" indent="-285750">
              <a:lnSpc>
                <a:spcPct val="120000"/>
              </a:lnSpc>
              <a:spcBef>
                <a:spcPts val="0"/>
              </a:spcBef>
              <a:spcAft>
                <a:spcPts val="0"/>
              </a:spcAft>
              <a:buClr>
                <a:schemeClr val="accent1"/>
              </a:buClr>
              <a:buSzPct val="120000"/>
              <a:buFont typeface="Wingdings" pitchFamily="2" charset="2"/>
              <a:buChar char="§"/>
            </a:pPr>
            <a:r>
              <a:rPr lang="en-US" sz="1200" b="1" kern="0" dirty="0"/>
              <a:t>Voice Engine: </a:t>
            </a:r>
            <a:r>
              <a:rPr lang="en-US" sz="1200" kern="0" dirty="0"/>
              <a:t>TTS Engine</a:t>
            </a:r>
          </a:p>
        </p:txBody>
      </p:sp>
    </p:spTree>
    <p:extLst>
      <p:ext uri="{BB962C8B-B14F-4D97-AF65-F5344CB8AC3E}">
        <p14:creationId xmlns:p14="http://schemas.microsoft.com/office/powerpoint/2010/main" val="236876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500" fill="hold"/>
                                        <p:tgtEl>
                                          <p:spTgt spid="45"/>
                                        </p:tgtEl>
                                        <p:attrNameLst>
                                          <p:attrName>ppt_x</p:attrName>
                                        </p:attrNameLst>
                                      </p:cBhvr>
                                      <p:tavLst>
                                        <p:tav tm="0">
                                          <p:val>
                                            <p:strVal val="#ppt_x"/>
                                          </p:val>
                                        </p:tav>
                                        <p:tav tm="100000">
                                          <p:val>
                                            <p:strVal val="#ppt_x"/>
                                          </p:val>
                                        </p:tav>
                                      </p:tavLst>
                                    </p:anim>
                                    <p:anim calcmode="lin" valueType="num">
                                      <p:cBhvr additive="base">
                                        <p:cTn id="40" dur="50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ppt_x"/>
                                          </p:val>
                                        </p:tav>
                                        <p:tav tm="100000">
                                          <p:val>
                                            <p:strVal val="#ppt_x"/>
                                          </p:val>
                                        </p:tav>
                                      </p:tavLst>
                                    </p:anim>
                                    <p:anim calcmode="lin" valueType="num">
                                      <p:cBhvr additive="base">
                                        <p:cTn id="44" dur="50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fill="hold"/>
                                        <p:tgtEl>
                                          <p:spTgt spid="47"/>
                                        </p:tgtEl>
                                        <p:attrNameLst>
                                          <p:attrName>ppt_x</p:attrName>
                                        </p:attrNameLst>
                                      </p:cBhvr>
                                      <p:tavLst>
                                        <p:tav tm="0">
                                          <p:val>
                                            <p:strVal val="#ppt_x"/>
                                          </p:val>
                                        </p:tav>
                                        <p:tav tm="100000">
                                          <p:val>
                                            <p:strVal val="#ppt_x"/>
                                          </p:val>
                                        </p:tav>
                                      </p:tavLst>
                                    </p:anim>
                                    <p:anim calcmode="lin" valueType="num">
                                      <p:cBhvr additive="base">
                                        <p:cTn id="48" dur="50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additive="base">
                                        <p:cTn id="87" dur="500" fill="hold"/>
                                        <p:tgtEl>
                                          <p:spTgt spid="27"/>
                                        </p:tgtEl>
                                        <p:attrNameLst>
                                          <p:attrName>ppt_x</p:attrName>
                                        </p:attrNameLst>
                                      </p:cBhvr>
                                      <p:tavLst>
                                        <p:tav tm="0">
                                          <p:val>
                                            <p:strVal val="#ppt_x"/>
                                          </p:val>
                                        </p:tav>
                                        <p:tav tm="100000">
                                          <p:val>
                                            <p:strVal val="#ppt_x"/>
                                          </p:val>
                                        </p:tav>
                                      </p:tavLst>
                                    </p:anim>
                                    <p:anim calcmode="lin" valueType="num">
                                      <p:cBhvr additive="base">
                                        <p:cTn id="8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18" grpId="0" animBg="1"/>
      <p:bldP spid="22" grpId="0" animBg="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8"/>
          <p:cNvSpPr>
            <a:spLocks noGrp="1"/>
          </p:cNvSpPr>
          <p:nvPr>
            <p:ph type="body" sz="quarter" idx="4294967295"/>
          </p:nvPr>
        </p:nvSpPr>
        <p:spPr>
          <a:xfrm>
            <a:off x="3833396" y="1489550"/>
            <a:ext cx="4524376" cy="1568390"/>
          </a:xfrm>
          <a:noFill/>
          <a:ln>
            <a:noFill/>
          </a:ln>
        </p:spPr>
        <p:txBody>
          <a:bodyPr lIns="0" tIns="0" rIns="0" bIns="0">
            <a:normAutofit/>
          </a:bodyPr>
          <a:lstStyle/>
          <a:p>
            <a:pPr marL="0" lvl="1">
              <a:spcBef>
                <a:spcPct val="20000"/>
              </a:spcBef>
              <a:buFont typeface="Arial" charset="0"/>
              <a:buNone/>
            </a:pPr>
            <a:r>
              <a:rPr lang="en-US" sz="1200" dirty="0"/>
              <a:t>Sr. Product Manager &amp; Technology Lead, Accessibility</a:t>
            </a:r>
          </a:p>
          <a:p>
            <a:pPr marL="0" lvl="1">
              <a:spcBef>
                <a:spcPct val="20000"/>
              </a:spcBef>
              <a:buFont typeface="Arial" charset="0"/>
              <a:buNone/>
            </a:pPr>
            <a:r>
              <a:rPr lang="en-US" sz="1200" dirty="0"/>
              <a:t>Comcast </a:t>
            </a:r>
            <a:r>
              <a:rPr lang="en-US" sz="1200" dirty="0" err="1"/>
              <a:t>NBCUniversal</a:t>
            </a:r>
            <a:endParaRPr lang="en-US" sz="1200" dirty="0"/>
          </a:p>
          <a:p>
            <a:pPr marL="0" lvl="1">
              <a:spcBef>
                <a:spcPct val="20000"/>
              </a:spcBef>
              <a:buFont typeface="Arial" charset="0"/>
              <a:buNone/>
            </a:pPr>
            <a:endParaRPr lang="en-US" sz="1200" dirty="0"/>
          </a:p>
          <a:p>
            <a:pPr marL="0" lvl="1">
              <a:spcBef>
                <a:spcPct val="20000"/>
              </a:spcBef>
              <a:buFont typeface="Arial" charset="0"/>
              <a:buNone/>
            </a:pPr>
            <a:r>
              <a:rPr lang="en-US" sz="1200" dirty="0"/>
              <a:t>Twitter: </a:t>
            </a:r>
            <a:r>
              <a:rPr lang="en-US" sz="1200" b="1" dirty="0"/>
              <a:t>@</a:t>
            </a:r>
            <a:r>
              <a:rPr lang="en-US" sz="1200" b="1" dirty="0" err="1"/>
              <a:t>haltersweb</a:t>
            </a:r>
            <a:endParaRPr lang="en-US" sz="1200" b="1" dirty="0"/>
          </a:p>
          <a:p>
            <a:pPr marL="0" lvl="1">
              <a:spcBef>
                <a:spcPct val="20000"/>
              </a:spcBef>
              <a:buFont typeface="Arial" charset="0"/>
              <a:buNone/>
            </a:pPr>
            <a:r>
              <a:rPr lang="en-US" sz="1200" dirty="0"/>
              <a:t>GitHub: </a:t>
            </a:r>
            <a:r>
              <a:rPr lang="en-US" sz="1200" b="1" dirty="0" err="1"/>
              <a:t>haltersweb.github.io</a:t>
            </a:r>
            <a:r>
              <a:rPr lang="en-US" sz="1200" b="1" dirty="0"/>
              <a:t>/Accessibility/</a:t>
            </a:r>
          </a:p>
        </p:txBody>
      </p:sp>
      <p:pic>
        <p:nvPicPr>
          <p:cNvPr id="12" name="Picture Placeholder 15">
            <a:extLst>
              <a:ext uri="{FF2B5EF4-FFF2-40B4-BE49-F238E27FC236}">
                <a16:creationId xmlns:a16="http://schemas.microsoft.com/office/drawing/2014/main" id="{86A5D810-70FD-7543-B01C-748350000B13}"/>
              </a:ext>
            </a:extLst>
          </p:cNvPr>
          <p:cNvPicPr>
            <a:picLocks noChangeAspect="1"/>
          </p:cNvPicPr>
          <p:nvPr/>
        </p:nvPicPr>
        <p:blipFill rotWithShape="1">
          <a:blip r:embed="rId3">
            <a:extLst>
              <a:ext uri="{28A0092B-C50C-407E-A947-70E740481C1C}">
                <a14:useLocalDpi xmlns:a14="http://schemas.microsoft.com/office/drawing/2010/main" val="0"/>
              </a:ext>
            </a:extLst>
          </a:blip>
          <a:srcRect l="234" t="-1468" r="-234" b="-251"/>
          <a:stretch/>
        </p:blipFill>
        <p:spPr>
          <a:xfrm>
            <a:off x="1208483" y="588726"/>
            <a:ext cx="1941779" cy="2469214"/>
          </a:xfrm>
          <a:prstGeom prst="rect">
            <a:avLst/>
          </a:prstGeom>
        </p:spPr>
      </p:pic>
      <p:sp>
        <p:nvSpPr>
          <p:cNvPr id="7" name="TextBox 6">
            <a:extLst>
              <a:ext uri="{FF2B5EF4-FFF2-40B4-BE49-F238E27FC236}">
                <a16:creationId xmlns:a16="http://schemas.microsoft.com/office/drawing/2014/main" id="{480966C6-7CB4-674B-B3AE-B00674D843FD}"/>
              </a:ext>
            </a:extLst>
          </p:cNvPr>
          <p:cNvSpPr txBox="1"/>
          <p:nvPr/>
        </p:nvSpPr>
        <p:spPr>
          <a:xfrm>
            <a:off x="3724652" y="1089439"/>
            <a:ext cx="1694695" cy="400110"/>
          </a:xfrm>
          <a:prstGeom prst="rect">
            <a:avLst/>
          </a:prstGeom>
          <a:noFill/>
        </p:spPr>
        <p:txBody>
          <a:bodyPr wrap="none" rtlCol="0">
            <a:spAutoFit/>
          </a:bodyPr>
          <a:lstStyle/>
          <a:p>
            <a:r>
              <a:rPr lang="en-US" sz="2000" b="1" dirty="0">
                <a:solidFill>
                  <a:schemeClr val="accent2"/>
                </a:solidFill>
              </a:rPr>
              <a:t>Adina Halter</a:t>
            </a:r>
            <a:endParaRPr lang="en-US" sz="2000" dirty="0">
              <a:solidFill>
                <a:schemeClr val="accent2"/>
              </a:solidFill>
            </a:endParaRPr>
          </a:p>
        </p:txBody>
      </p:sp>
      <p:sp>
        <p:nvSpPr>
          <p:cNvPr id="8" name="Text Placeholder 8">
            <a:extLst>
              <a:ext uri="{FF2B5EF4-FFF2-40B4-BE49-F238E27FC236}">
                <a16:creationId xmlns:a16="http://schemas.microsoft.com/office/drawing/2014/main" id="{D616839A-02C2-1449-9D82-D0A2BE50D81D}"/>
              </a:ext>
            </a:extLst>
          </p:cNvPr>
          <p:cNvSpPr txBox="1">
            <a:spLocks/>
          </p:cNvSpPr>
          <p:nvPr/>
        </p:nvSpPr>
        <p:spPr>
          <a:xfrm>
            <a:off x="3833396" y="4130740"/>
            <a:ext cx="4524376" cy="1568390"/>
          </a:xfrm>
          <a:prstGeom prst="rect">
            <a:avLst/>
          </a:prstGeom>
          <a:noFill/>
          <a:ln>
            <a:noFill/>
          </a:ln>
        </p:spPr>
        <p:txBody>
          <a:bodyPr vert="horz" lIns="0" tIns="0" rIns="0" bIns="0" rtlCol="0">
            <a:normAutofit/>
          </a:bodyPr>
          <a:lstStyle>
            <a:lvl1pPr marL="173038" indent="-173038" algn="l" rtl="0" eaLnBrk="1" fontAlgn="base" hangingPunct="1">
              <a:spcBef>
                <a:spcPts val="400"/>
              </a:spcBef>
              <a:spcAft>
                <a:spcPct val="0"/>
              </a:spcAft>
              <a:buFont typeface="Arial"/>
              <a:buChar char="•"/>
              <a:defRPr sz="1400">
                <a:solidFill>
                  <a:schemeClr val="tx1"/>
                </a:solidFill>
                <a:latin typeface="+mn-lt"/>
                <a:ea typeface="ヒラギノ角ゴ Pro W3" charset="0"/>
                <a:cs typeface="+mn-cs"/>
              </a:defRPr>
            </a:lvl1pPr>
            <a:lvl2pPr marL="341313"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2pPr>
            <a:lvl3pPr marL="514350" indent="-173038" algn="l" rtl="0" eaLnBrk="1" fontAlgn="base" hangingPunct="1">
              <a:spcBef>
                <a:spcPts val="400"/>
              </a:spcBef>
              <a:spcAft>
                <a:spcPct val="0"/>
              </a:spcAft>
              <a:buFont typeface="Lucida Grande"/>
              <a:buChar char="-"/>
              <a:defRPr sz="1400">
                <a:solidFill>
                  <a:schemeClr val="tx1"/>
                </a:solidFill>
                <a:latin typeface="+mn-lt"/>
                <a:ea typeface="+mn-ea"/>
                <a:cs typeface="+mn-cs"/>
              </a:defRPr>
            </a:lvl3pPr>
            <a:lvl4pPr marL="687388"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4pPr>
            <a:lvl5pPr marL="855663" indent="-174625" algn="l" rtl="0" eaLnBrk="1" fontAlgn="base" hangingPunct="1">
              <a:spcBef>
                <a:spcPts val="400"/>
              </a:spcBef>
              <a:spcAft>
                <a:spcPct val="0"/>
              </a:spcAft>
              <a:buFont typeface="Lucida Grande"/>
              <a:buChar char="-"/>
              <a:defRPr sz="1400">
                <a:solidFill>
                  <a:schemeClr val="tx1"/>
                </a:solidFill>
                <a:latin typeface="+mn-lt"/>
                <a:ea typeface="+mn-ea"/>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lvl="1">
              <a:spcBef>
                <a:spcPct val="20000"/>
              </a:spcBef>
              <a:buFont typeface="Arial" charset="0"/>
              <a:buNone/>
            </a:pPr>
            <a:r>
              <a:rPr lang="en-US" sz="1200" kern="0" dirty="0"/>
              <a:t>Principal Engineer</a:t>
            </a:r>
          </a:p>
          <a:p>
            <a:pPr marL="0" lvl="1">
              <a:spcBef>
                <a:spcPct val="20000"/>
              </a:spcBef>
              <a:buFont typeface="Arial" charset="0"/>
              <a:buNone/>
            </a:pPr>
            <a:r>
              <a:rPr lang="en-US" sz="1200" kern="0" dirty="0"/>
              <a:t>Comcast NBCUniversal</a:t>
            </a:r>
          </a:p>
          <a:p>
            <a:pPr marL="0" lvl="1">
              <a:spcBef>
                <a:spcPct val="20000"/>
              </a:spcBef>
              <a:buFont typeface="Arial" charset="0"/>
              <a:buNone/>
            </a:pPr>
            <a:endParaRPr lang="en-US" sz="1200" kern="0" dirty="0"/>
          </a:p>
          <a:p>
            <a:pPr marL="0" lvl="1">
              <a:spcBef>
                <a:spcPct val="20000"/>
              </a:spcBef>
              <a:buFont typeface="Arial" charset="0"/>
              <a:buNone/>
            </a:pPr>
            <a:r>
              <a:rPr lang="en-US" sz="1200" b="1" kern="0" dirty="0"/>
              <a:t>GitHub: </a:t>
            </a:r>
            <a:r>
              <a:rPr lang="en-US" sz="1200" kern="0" dirty="0"/>
              <a:t>https://</a:t>
            </a:r>
            <a:r>
              <a:rPr lang="en-US" sz="1200" kern="0" dirty="0" err="1"/>
              <a:t>github.com</a:t>
            </a:r>
            <a:r>
              <a:rPr lang="en-US" sz="1200" kern="0" dirty="0"/>
              <a:t>/</a:t>
            </a:r>
            <a:r>
              <a:rPr lang="en-US" sz="1200" kern="0" dirty="0" err="1"/>
              <a:t>ramasat</a:t>
            </a:r>
            <a:r>
              <a:rPr lang="en-US" sz="1200" kern="0" dirty="0"/>
              <a:t>/</a:t>
            </a:r>
          </a:p>
          <a:p>
            <a:pPr marL="0" lvl="1">
              <a:spcBef>
                <a:spcPct val="20000"/>
              </a:spcBef>
              <a:buFont typeface="Arial" charset="0"/>
              <a:buNone/>
            </a:pPr>
            <a:r>
              <a:rPr lang="en-US" sz="1200" b="1" kern="0" dirty="0"/>
              <a:t>LinkedIn: </a:t>
            </a:r>
            <a:r>
              <a:rPr lang="en-US" sz="1200" kern="0" dirty="0"/>
              <a:t>https://</a:t>
            </a:r>
            <a:r>
              <a:rPr lang="en-US" sz="1200" kern="0" dirty="0" err="1"/>
              <a:t>www.linkedin.com</a:t>
            </a:r>
            <a:r>
              <a:rPr lang="en-US" sz="1200" kern="0" dirty="0"/>
              <a:t>/in/</a:t>
            </a:r>
            <a:r>
              <a:rPr lang="en-US" sz="1200" kern="0" dirty="0" err="1"/>
              <a:t>ramasamythalavaypillai</a:t>
            </a:r>
            <a:r>
              <a:rPr lang="en-US" sz="1200" kern="0" dirty="0"/>
              <a:t>/</a:t>
            </a:r>
          </a:p>
        </p:txBody>
      </p:sp>
      <p:pic>
        <p:nvPicPr>
          <p:cNvPr id="9" name="Picture Placeholder 15">
            <a:extLst>
              <a:ext uri="{FF2B5EF4-FFF2-40B4-BE49-F238E27FC236}">
                <a16:creationId xmlns:a16="http://schemas.microsoft.com/office/drawing/2014/main" id="{307676F7-F1AD-D648-AB3E-4CC12759225F}"/>
              </a:ext>
            </a:extLst>
          </p:cNvPr>
          <p:cNvPicPr>
            <a:picLocks noChangeAspect="1"/>
          </p:cNvPicPr>
          <p:nvPr/>
        </p:nvPicPr>
        <p:blipFill rotWithShape="1">
          <a:blip r:embed="rId3">
            <a:extLst>
              <a:ext uri="{28A0092B-C50C-407E-A947-70E740481C1C}">
                <a14:useLocalDpi xmlns:a14="http://schemas.microsoft.com/office/drawing/2010/main" val="0"/>
              </a:ext>
            </a:extLst>
          </a:blip>
          <a:srcRect l="234" t="-1468" r="-234" b="-251"/>
          <a:stretch/>
        </p:blipFill>
        <p:spPr>
          <a:xfrm>
            <a:off x="1208483" y="3229916"/>
            <a:ext cx="1941779" cy="2469214"/>
          </a:xfrm>
          <a:prstGeom prst="rect">
            <a:avLst/>
          </a:prstGeom>
        </p:spPr>
      </p:pic>
      <p:sp>
        <p:nvSpPr>
          <p:cNvPr id="10" name="TextBox 9">
            <a:extLst>
              <a:ext uri="{FF2B5EF4-FFF2-40B4-BE49-F238E27FC236}">
                <a16:creationId xmlns:a16="http://schemas.microsoft.com/office/drawing/2014/main" id="{819CDA35-CDC7-1C41-8292-BB832ADFCFC7}"/>
              </a:ext>
            </a:extLst>
          </p:cNvPr>
          <p:cNvSpPr txBox="1"/>
          <p:nvPr/>
        </p:nvSpPr>
        <p:spPr>
          <a:xfrm>
            <a:off x="3724652" y="3730629"/>
            <a:ext cx="3374642" cy="400110"/>
          </a:xfrm>
          <a:prstGeom prst="rect">
            <a:avLst/>
          </a:prstGeom>
          <a:noFill/>
        </p:spPr>
        <p:txBody>
          <a:bodyPr wrap="none" rtlCol="0">
            <a:spAutoFit/>
          </a:bodyPr>
          <a:lstStyle/>
          <a:p>
            <a:r>
              <a:rPr lang="en-US" sz="2000" b="1" dirty="0">
                <a:solidFill>
                  <a:schemeClr val="accent2"/>
                </a:solidFill>
              </a:rPr>
              <a:t>Ramasamy </a:t>
            </a:r>
            <a:r>
              <a:rPr lang="en-US" sz="2000" b="1" dirty="0" err="1">
                <a:solidFill>
                  <a:schemeClr val="accent2"/>
                </a:solidFill>
              </a:rPr>
              <a:t>Thalavay</a:t>
            </a:r>
            <a:r>
              <a:rPr lang="en-US" sz="2000" b="1" dirty="0">
                <a:solidFill>
                  <a:schemeClr val="accent2"/>
                </a:solidFill>
              </a:rPr>
              <a:t> Pillai</a:t>
            </a:r>
            <a:endParaRPr lang="en-US" sz="2000" dirty="0">
              <a:solidFill>
                <a:schemeClr val="accent2"/>
              </a:solidFill>
            </a:endParaRPr>
          </a:p>
        </p:txBody>
      </p:sp>
      <p:pic>
        <p:nvPicPr>
          <p:cNvPr id="2" name="Picture 1">
            <a:extLst>
              <a:ext uri="{FF2B5EF4-FFF2-40B4-BE49-F238E27FC236}">
                <a16:creationId xmlns:a16="http://schemas.microsoft.com/office/drawing/2014/main" id="{0E333C9F-C084-464F-9C91-9FF9661E37B6}"/>
              </a:ext>
            </a:extLst>
          </p:cNvPr>
          <p:cNvPicPr>
            <a:picLocks noChangeAspect="1"/>
          </p:cNvPicPr>
          <p:nvPr/>
        </p:nvPicPr>
        <p:blipFill rotWithShape="1">
          <a:blip r:embed="rId4"/>
          <a:srcRect r="25491"/>
          <a:stretch/>
        </p:blipFill>
        <p:spPr>
          <a:xfrm>
            <a:off x="1310474" y="3229916"/>
            <a:ext cx="1839788" cy="2469214"/>
          </a:xfrm>
          <a:prstGeom prst="rect">
            <a:avLst/>
          </a:prstGeom>
        </p:spPr>
      </p:pic>
    </p:spTree>
    <p:extLst>
      <p:ext uri="{BB962C8B-B14F-4D97-AF65-F5344CB8AC3E}">
        <p14:creationId xmlns:p14="http://schemas.microsoft.com/office/powerpoint/2010/main" val="207174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3CB37-9709-EE40-B082-DB779E62FAEA}"/>
              </a:ext>
            </a:extLst>
          </p:cNvPr>
          <p:cNvPicPr>
            <a:picLocks noChangeAspect="1"/>
          </p:cNvPicPr>
          <p:nvPr/>
        </p:nvPicPr>
        <p:blipFill rotWithShape="1">
          <a:blip r:embed="rId3"/>
          <a:srcRect l="10882" r="6825"/>
          <a:stretch/>
        </p:blipFill>
        <p:spPr>
          <a:xfrm>
            <a:off x="-1" y="0"/>
            <a:ext cx="9144001" cy="6858000"/>
          </a:xfrm>
          <a:prstGeom prst="rect">
            <a:avLst/>
          </a:prstGeom>
        </p:spPr>
      </p:pic>
      <p:sp>
        <p:nvSpPr>
          <p:cNvPr id="5" name="Rectangle 4">
            <a:extLst>
              <a:ext uri="{FF2B5EF4-FFF2-40B4-BE49-F238E27FC236}">
                <a16:creationId xmlns:a16="http://schemas.microsoft.com/office/drawing/2014/main" id="{71282861-103F-6C49-8308-9D6BF2926573}"/>
              </a:ext>
            </a:extLst>
          </p:cNvPr>
          <p:cNvSpPr/>
          <p:nvPr/>
        </p:nvSpPr>
        <p:spPr bwMode="auto">
          <a:xfrm>
            <a:off x="0" y="0"/>
            <a:ext cx="9144000" cy="6858000"/>
          </a:xfrm>
          <a:prstGeom prst="rect">
            <a:avLst/>
          </a:prstGeom>
          <a:solidFill>
            <a:srgbClr val="003359">
              <a:alpha val="73333"/>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8" name="Title 1">
            <a:extLst>
              <a:ext uri="{FF2B5EF4-FFF2-40B4-BE49-F238E27FC236}">
                <a16:creationId xmlns:a16="http://schemas.microsoft.com/office/drawing/2014/main" id="{3F128C50-5628-5E45-A0C3-9B5B69733231}"/>
              </a:ext>
            </a:extLst>
          </p:cNvPr>
          <p:cNvSpPr txBox="1">
            <a:spLocks/>
          </p:cNvSpPr>
          <p:nvPr/>
        </p:nvSpPr>
        <p:spPr>
          <a:xfrm>
            <a:off x="1031875" y="4240213"/>
            <a:ext cx="7772400" cy="1449387"/>
          </a:xfrm>
          <a:prstGeom prst="rect">
            <a:avLst/>
          </a:prstGeom>
        </p:spPr>
        <p:txBody>
          <a:bodyPr/>
          <a:lst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algn="r"/>
            <a:r>
              <a:rPr lang="en-US" sz="4800" kern="0" spc="-150" dirty="0">
                <a:solidFill>
                  <a:schemeClr val="bg1"/>
                </a:solidFill>
                <a:latin typeface="Arial" charset="0"/>
              </a:rPr>
              <a:t>HTML to TTS</a:t>
            </a:r>
          </a:p>
        </p:txBody>
      </p:sp>
      <p:sp>
        <p:nvSpPr>
          <p:cNvPr id="9" name="Title 1">
            <a:extLst>
              <a:ext uri="{FF2B5EF4-FFF2-40B4-BE49-F238E27FC236}">
                <a16:creationId xmlns:a16="http://schemas.microsoft.com/office/drawing/2014/main" id="{B23AA46D-1E5F-1944-AB5F-80A6D30F7553}"/>
              </a:ext>
            </a:extLst>
          </p:cNvPr>
          <p:cNvSpPr txBox="1">
            <a:spLocks/>
          </p:cNvSpPr>
          <p:nvPr/>
        </p:nvSpPr>
        <p:spPr bwMode="auto">
          <a:xfrm>
            <a:off x="206375" y="6499227"/>
            <a:ext cx="8937625" cy="358773"/>
          </a:xfrm>
          <a:prstGeom prst="rect">
            <a:avLst/>
          </a:prstGeom>
          <a:noFill/>
          <a:ln>
            <a:noFill/>
          </a:ln>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b="1">
                <a:solidFill>
                  <a:srgbClr val="0050B9"/>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sz="1200" b="0" kern="0" dirty="0">
                <a:solidFill>
                  <a:schemeClr val="accent2">
                    <a:lumMod val="10000"/>
                    <a:lumOff val="90000"/>
                  </a:schemeClr>
                </a:solidFill>
                <a:latin typeface="Arial" charset="0"/>
              </a:rPr>
              <a:t>Six Flight Instruments. </a:t>
            </a:r>
            <a:r>
              <a:rPr lang="en-US" sz="1200" b="0" kern="0" dirty="0" err="1">
                <a:solidFill>
                  <a:schemeClr val="accent2">
                    <a:lumMod val="10000"/>
                    <a:lumOff val="90000"/>
                  </a:schemeClr>
                </a:solidFill>
                <a:latin typeface="Arial" charset="0"/>
              </a:rPr>
              <a:t>Meggar</a:t>
            </a:r>
            <a:r>
              <a:rPr lang="en-US" sz="1200" b="0" kern="0" dirty="0">
                <a:solidFill>
                  <a:schemeClr val="accent2">
                    <a:lumMod val="10000"/>
                    <a:lumOff val="90000"/>
                  </a:schemeClr>
                </a:solidFill>
                <a:latin typeface="Arial" charset="0"/>
              </a:rPr>
              <a:t>. CC BY-SA</a:t>
            </a:r>
          </a:p>
        </p:txBody>
      </p:sp>
    </p:spTree>
    <p:extLst>
      <p:ext uri="{BB962C8B-B14F-4D97-AF65-F5344CB8AC3E}">
        <p14:creationId xmlns:p14="http://schemas.microsoft.com/office/powerpoint/2010/main" val="214333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6E3D-0213-DB40-8E83-4F47EE06DD9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6009FF00-3042-2E47-BC28-36130AF652E8}"/>
              </a:ext>
            </a:extLst>
          </p:cNvPr>
          <p:cNvSpPr>
            <a:spLocks noGrp="1"/>
          </p:cNvSpPr>
          <p:nvPr>
            <p:ph sz="quarter" idx="10"/>
          </p:nvPr>
        </p:nvSpPr>
        <p:spPr/>
        <p:txBody>
          <a:bodyPr/>
          <a:lstStyle/>
          <a:p>
            <a:pPr marL="285750" indent="-285750">
              <a:lnSpc>
                <a:spcPct val="120000"/>
              </a:lnSpc>
              <a:spcAft>
                <a:spcPts val="600"/>
              </a:spcAft>
              <a:buClr>
                <a:schemeClr val="accent1"/>
              </a:buClr>
              <a:buSzPct val="120000"/>
              <a:buFont typeface="Wingdings" pitchFamily="2" charset="2"/>
              <a:buChar char="§"/>
            </a:pPr>
            <a:r>
              <a:rPr lang="en-US" dirty="0"/>
              <a:t>X1 originally Java-based platform</a:t>
            </a:r>
          </a:p>
          <a:p>
            <a:pPr marL="285750" indent="-285750">
              <a:lnSpc>
                <a:spcPct val="120000"/>
              </a:lnSpc>
              <a:spcAft>
                <a:spcPts val="600"/>
              </a:spcAft>
              <a:buClr>
                <a:schemeClr val="accent1"/>
              </a:buClr>
              <a:buSzPct val="120000"/>
              <a:buFont typeface="Wingdings" pitchFamily="2" charset="2"/>
              <a:buChar char="§"/>
            </a:pPr>
            <a:r>
              <a:rPr lang="en-US" dirty="0"/>
              <a:t>No native AT component</a:t>
            </a:r>
          </a:p>
          <a:p>
            <a:pPr marL="285750" indent="-285750">
              <a:lnSpc>
                <a:spcPct val="120000"/>
              </a:lnSpc>
              <a:spcAft>
                <a:spcPts val="600"/>
              </a:spcAft>
              <a:buClr>
                <a:schemeClr val="accent1"/>
              </a:buClr>
              <a:buSzPct val="120000"/>
              <a:buFont typeface="Wingdings" pitchFamily="2" charset="2"/>
              <a:buChar char="§"/>
            </a:pPr>
            <a:r>
              <a:rPr lang="en-US" dirty="0"/>
              <a:t>High performant, lean browser interface</a:t>
            </a:r>
          </a:p>
          <a:p>
            <a:pPr marL="285750" indent="-285750">
              <a:lnSpc>
                <a:spcPct val="120000"/>
              </a:lnSpc>
              <a:spcAft>
                <a:spcPts val="600"/>
              </a:spcAft>
              <a:buClr>
                <a:schemeClr val="accent1"/>
              </a:buClr>
              <a:buSzPct val="120000"/>
              <a:buFont typeface="Wingdings" pitchFamily="2" charset="2"/>
              <a:buChar char="§"/>
            </a:pPr>
            <a:r>
              <a:rPr lang="en-US" dirty="0"/>
              <a:t>D-pad control constraints</a:t>
            </a:r>
          </a:p>
          <a:p>
            <a:pPr marL="285750" indent="-285750">
              <a:lnSpc>
                <a:spcPct val="120000"/>
              </a:lnSpc>
              <a:spcAft>
                <a:spcPts val="600"/>
              </a:spcAft>
              <a:buClr>
                <a:schemeClr val="accent1"/>
              </a:buClr>
              <a:buSzPct val="120000"/>
              <a:buFont typeface="Wingdings" pitchFamily="2" charset="2"/>
              <a:buChar char="§"/>
            </a:pPr>
            <a:r>
              <a:rPr lang="en-US" dirty="0"/>
              <a:t>Unique voice-out requirements</a:t>
            </a:r>
          </a:p>
          <a:p>
            <a:pPr marL="285750" indent="-285750">
              <a:lnSpc>
                <a:spcPct val="120000"/>
              </a:lnSpc>
              <a:spcAft>
                <a:spcPts val="600"/>
              </a:spcAft>
              <a:buClr>
                <a:schemeClr val="accent1"/>
              </a:buClr>
              <a:buSzPct val="120000"/>
              <a:buFont typeface="Wingdings" pitchFamily="2" charset="2"/>
              <a:buChar char="§"/>
            </a:pPr>
            <a:endParaRPr lang="en-US" dirty="0"/>
          </a:p>
        </p:txBody>
      </p:sp>
    </p:spTree>
    <p:extLst>
      <p:ext uri="{BB962C8B-B14F-4D97-AF65-F5344CB8AC3E}">
        <p14:creationId xmlns:p14="http://schemas.microsoft.com/office/powerpoint/2010/main" val="3004982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8ACF8-976E-544F-BA13-6F7AB519D7C0}"/>
              </a:ext>
            </a:extLst>
          </p:cNvPr>
          <p:cNvSpPr>
            <a:spLocks noGrp="1"/>
          </p:cNvSpPr>
          <p:nvPr>
            <p:ph type="title"/>
          </p:nvPr>
        </p:nvSpPr>
        <p:spPr/>
        <p:txBody>
          <a:bodyPr/>
          <a:lstStyle/>
          <a:p>
            <a:r>
              <a:rPr lang="en-US" dirty="0"/>
              <a:t>Paradigms</a:t>
            </a:r>
          </a:p>
        </p:txBody>
      </p:sp>
      <p:pic>
        <p:nvPicPr>
          <p:cNvPr id="5" name="Picture 4">
            <a:extLst>
              <a:ext uri="{FF2B5EF4-FFF2-40B4-BE49-F238E27FC236}">
                <a16:creationId xmlns:a16="http://schemas.microsoft.com/office/drawing/2014/main" id="{DF5C7683-51B2-E348-9D87-336D2F2DDF25}"/>
              </a:ext>
            </a:extLst>
          </p:cNvPr>
          <p:cNvPicPr>
            <a:picLocks noChangeAspect="1"/>
          </p:cNvPicPr>
          <p:nvPr/>
        </p:nvPicPr>
        <p:blipFill>
          <a:blip r:embed="rId3"/>
          <a:stretch>
            <a:fillRect/>
          </a:stretch>
        </p:blipFill>
        <p:spPr>
          <a:xfrm>
            <a:off x="1279992" y="1493703"/>
            <a:ext cx="6584015" cy="4323202"/>
          </a:xfrm>
          <a:prstGeom prst="rect">
            <a:avLst/>
          </a:prstGeom>
        </p:spPr>
      </p:pic>
      <p:sp>
        <p:nvSpPr>
          <p:cNvPr id="7" name="Rectangular Callout 6">
            <a:extLst>
              <a:ext uri="{FF2B5EF4-FFF2-40B4-BE49-F238E27FC236}">
                <a16:creationId xmlns:a16="http://schemas.microsoft.com/office/drawing/2014/main" id="{C5D27545-BCB8-3247-A57B-977D913389C8}"/>
              </a:ext>
            </a:extLst>
          </p:cNvPr>
          <p:cNvSpPr/>
          <p:nvPr/>
        </p:nvSpPr>
        <p:spPr bwMode="auto">
          <a:xfrm>
            <a:off x="1583737" y="1145084"/>
            <a:ext cx="1363931" cy="434872"/>
          </a:xfrm>
          <a:prstGeom prst="wedgeRectCallout">
            <a:avLst>
              <a:gd name="adj1" fmla="val -21847"/>
              <a:gd name="adj2" fmla="val 9576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Heading</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8" name="Rectangular Callout 7">
            <a:extLst>
              <a:ext uri="{FF2B5EF4-FFF2-40B4-BE49-F238E27FC236}">
                <a16:creationId xmlns:a16="http://schemas.microsoft.com/office/drawing/2014/main" id="{19A4884D-9407-414A-87DB-28A4CE7A74CF}"/>
              </a:ext>
            </a:extLst>
          </p:cNvPr>
          <p:cNvSpPr/>
          <p:nvPr/>
        </p:nvSpPr>
        <p:spPr bwMode="auto">
          <a:xfrm>
            <a:off x="1583737" y="2933552"/>
            <a:ext cx="1687617" cy="434872"/>
          </a:xfrm>
          <a:prstGeom prst="wedgeRectCallout">
            <a:avLst>
              <a:gd name="adj1" fmla="val -20541"/>
              <a:gd name="adj2" fmla="val -94238"/>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Sub-heading</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9" name="Rectangular Callout 8">
            <a:extLst>
              <a:ext uri="{FF2B5EF4-FFF2-40B4-BE49-F238E27FC236}">
                <a16:creationId xmlns:a16="http://schemas.microsoft.com/office/drawing/2014/main" id="{ACBE9EFE-5EC5-BE4C-9BF1-C1DC82BD1A0D}"/>
              </a:ext>
            </a:extLst>
          </p:cNvPr>
          <p:cNvSpPr/>
          <p:nvPr/>
        </p:nvSpPr>
        <p:spPr bwMode="auto">
          <a:xfrm>
            <a:off x="4862670" y="2094020"/>
            <a:ext cx="1363932" cy="434872"/>
          </a:xfrm>
          <a:prstGeom prst="wedgeRectCallout">
            <a:avLst>
              <a:gd name="adj1" fmla="val -21847"/>
              <a:gd name="adj2" fmla="val 9576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Table</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0" name="Rectangular Callout 9">
            <a:extLst>
              <a:ext uri="{FF2B5EF4-FFF2-40B4-BE49-F238E27FC236}">
                <a16:creationId xmlns:a16="http://schemas.microsoft.com/office/drawing/2014/main" id="{4D465D1D-2E0F-A941-99B6-BD47D32FDA17}"/>
              </a:ext>
            </a:extLst>
          </p:cNvPr>
          <p:cNvSpPr/>
          <p:nvPr/>
        </p:nvSpPr>
        <p:spPr bwMode="auto">
          <a:xfrm>
            <a:off x="3318078" y="1586383"/>
            <a:ext cx="1363932" cy="434872"/>
          </a:xfrm>
          <a:prstGeom prst="wedgeRectCallout">
            <a:avLst>
              <a:gd name="adj1" fmla="val -21847"/>
              <a:gd name="adj2" fmla="val 9576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Button</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1" name="Rectangular Callout 10">
            <a:extLst>
              <a:ext uri="{FF2B5EF4-FFF2-40B4-BE49-F238E27FC236}">
                <a16:creationId xmlns:a16="http://schemas.microsoft.com/office/drawing/2014/main" id="{AB10C77B-2AAA-804D-B91B-C4E32F5F74DA}"/>
              </a:ext>
            </a:extLst>
          </p:cNvPr>
          <p:cNvSpPr/>
          <p:nvPr/>
        </p:nvSpPr>
        <p:spPr bwMode="auto">
          <a:xfrm>
            <a:off x="5753200" y="3096158"/>
            <a:ext cx="1363932" cy="434872"/>
          </a:xfrm>
          <a:prstGeom prst="wedgeRectCallout">
            <a:avLst>
              <a:gd name="adj1" fmla="val -21847"/>
              <a:gd name="adj2" fmla="val 9576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Grid</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2" name="Rectangular Callout 11">
            <a:extLst>
              <a:ext uri="{FF2B5EF4-FFF2-40B4-BE49-F238E27FC236}">
                <a16:creationId xmlns:a16="http://schemas.microsoft.com/office/drawing/2014/main" id="{3E7A9E25-32F3-D048-BF11-2FF952A019D7}"/>
              </a:ext>
            </a:extLst>
          </p:cNvPr>
          <p:cNvSpPr/>
          <p:nvPr/>
        </p:nvSpPr>
        <p:spPr bwMode="auto">
          <a:xfrm>
            <a:off x="1583737" y="4329420"/>
            <a:ext cx="1363932" cy="434872"/>
          </a:xfrm>
          <a:prstGeom prst="wedgeRectCallout">
            <a:avLst>
              <a:gd name="adj1" fmla="val -21039"/>
              <a:gd name="adj2" fmla="val -9170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Cell</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639124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8ACF8-976E-544F-BA13-6F7AB519D7C0}"/>
              </a:ext>
            </a:extLst>
          </p:cNvPr>
          <p:cNvSpPr>
            <a:spLocks noGrp="1"/>
          </p:cNvSpPr>
          <p:nvPr>
            <p:ph type="title"/>
          </p:nvPr>
        </p:nvSpPr>
        <p:spPr/>
        <p:txBody>
          <a:bodyPr/>
          <a:lstStyle/>
          <a:p>
            <a:r>
              <a:rPr lang="en-US" dirty="0"/>
              <a:t>Paradigms: NVDA</a:t>
            </a:r>
          </a:p>
        </p:txBody>
      </p:sp>
      <p:pic>
        <p:nvPicPr>
          <p:cNvPr id="5" name="Picture 4">
            <a:extLst>
              <a:ext uri="{FF2B5EF4-FFF2-40B4-BE49-F238E27FC236}">
                <a16:creationId xmlns:a16="http://schemas.microsoft.com/office/drawing/2014/main" id="{DF5C7683-51B2-E348-9D87-336D2F2DDF25}"/>
              </a:ext>
            </a:extLst>
          </p:cNvPr>
          <p:cNvPicPr>
            <a:picLocks noChangeAspect="1"/>
          </p:cNvPicPr>
          <p:nvPr/>
        </p:nvPicPr>
        <p:blipFill>
          <a:blip r:embed="rId2"/>
          <a:stretch>
            <a:fillRect/>
          </a:stretch>
        </p:blipFill>
        <p:spPr>
          <a:xfrm>
            <a:off x="1279992" y="1493703"/>
            <a:ext cx="6584015" cy="4323202"/>
          </a:xfrm>
          <a:prstGeom prst="rect">
            <a:avLst/>
          </a:prstGeom>
        </p:spPr>
      </p:pic>
      <p:sp>
        <p:nvSpPr>
          <p:cNvPr id="9" name="Rectangular Callout 8">
            <a:extLst>
              <a:ext uri="{FF2B5EF4-FFF2-40B4-BE49-F238E27FC236}">
                <a16:creationId xmlns:a16="http://schemas.microsoft.com/office/drawing/2014/main" id="{ACBE9EFE-5EC5-BE4C-9BF1-C1DC82BD1A0D}"/>
              </a:ext>
            </a:extLst>
          </p:cNvPr>
          <p:cNvSpPr/>
          <p:nvPr/>
        </p:nvSpPr>
        <p:spPr bwMode="auto">
          <a:xfrm>
            <a:off x="2633910" y="2328225"/>
            <a:ext cx="5544789" cy="434872"/>
          </a:xfrm>
          <a:prstGeom prst="wedgeRectCallout">
            <a:avLst>
              <a:gd name="adj1" fmla="val -53582"/>
              <a:gd name="adj2" fmla="val 17230"/>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“Table with 1 row and 4 columns. Trending videos.”</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2" name="Rectangular Callout 11">
            <a:extLst>
              <a:ext uri="{FF2B5EF4-FFF2-40B4-BE49-F238E27FC236}">
                <a16:creationId xmlns:a16="http://schemas.microsoft.com/office/drawing/2014/main" id="{3E7A9E25-32F3-D048-BF11-2FF952A019D7}"/>
              </a:ext>
            </a:extLst>
          </p:cNvPr>
          <p:cNvSpPr/>
          <p:nvPr/>
        </p:nvSpPr>
        <p:spPr bwMode="auto">
          <a:xfrm>
            <a:off x="650608" y="5063928"/>
            <a:ext cx="5078163" cy="434872"/>
          </a:xfrm>
          <a:prstGeom prst="wedgeRectCallout">
            <a:avLst>
              <a:gd name="adj1" fmla="val -21039"/>
              <a:gd name="adj2" fmla="val -9170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“New releases row. The secret to </a:t>
            </a:r>
            <a:r>
              <a:rPr lang="en-US" sz="1800" dirty="0" err="1">
                <a:solidFill>
                  <a:schemeClr val="bg1"/>
                </a:solidFill>
                <a:latin typeface="Arial" charset="0"/>
                <a:ea typeface="ＭＳ Ｐゴシック" charset="0"/>
                <a:cs typeface="ＭＳ Ｐゴシック" charset="0"/>
              </a:rPr>
              <a:t>Pokemon</a:t>
            </a:r>
            <a:r>
              <a:rPr lang="en-US" sz="1800" dirty="0">
                <a:solidFill>
                  <a:schemeClr val="bg1"/>
                </a:solidFill>
                <a:latin typeface="Arial" charset="0"/>
                <a:ea typeface="ＭＳ Ｐゴシック" charset="0"/>
                <a:cs typeface="ＭＳ Ｐゴシック" charset="0"/>
              </a:rPr>
              <a:t>…”</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5" name="Rectangular Callout 14">
            <a:extLst>
              <a:ext uri="{FF2B5EF4-FFF2-40B4-BE49-F238E27FC236}">
                <a16:creationId xmlns:a16="http://schemas.microsoft.com/office/drawing/2014/main" id="{A3ECFF1A-842B-D446-B2E4-9112998D796A}"/>
              </a:ext>
            </a:extLst>
          </p:cNvPr>
          <p:cNvSpPr/>
          <p:nvPr/>
        </p:nvSpPr>
        <p:spPr bwMode="auto">
          <a:xfrm>
            <a:off x="650608" y="903085"/>
            <a:ext cx="3634953" cy="434872"/>
          </a:xfrm>
          <a:prstGeom prst="wedgeRectCallout">
            <a:avLst>
              <a:gd name="adj1" fmla="val -21869"/>
              <a:gd name="adj2" fmla="val 146432"/>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rPr>
              <a:t>”Heading level 1</a:t>
            </a:r>
            <a:r>
              <a:rPr lang="en-US" sz="1800" dirty="0">
                <a:solidFill>
                  <a:schemeClr val="bg1"/>
                </a:solidFill>
                <a:latin typeface="Arial" charset="0"/>
                <a:ea typeface="ＭＳ Ｐゴシック" charset="0"/>
                <a:cs typeface="ＭＳ Ｐゴシック" charset="0"/>
              </a:rPr>
              <a:t>. Video viewer.”</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7" name="Rectangular Callout 16">
            <a:extLst>
              <a:ext uri="{FF2B5EF4-FFF2-40B4-BE49-F238E27FC236}">
                <a16:creationId xmlns:a16="http://schemas.microsoft.com/office/drawing/2014/main" id="{E25A9F98-5B9A-E448-98AE-B318E7AB8AAF}"/>
              </a:ext>
            </a:extLst>
          </p:cNvPr>
          <p:cNvSpPr/>
          <p:nvPr/>
        </p:nvSpPr>
        <p:spPr bwMode="auto">
          <a:xfrm>
            <a:off x="2257801" y="1410762"/>
            <a:ext cx="5068415" cy="434872"/>
          </a:xfrm>
          <a:prstGeom prst="wedgeRectCallout">
            <a:avLst>
              <a:gd name="adj1" fmla="val -43426"/>
              <a:gd name="adj2" fmla="val 116031"/>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“Navigation landmark button. Recommended.”</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8" name="Rectangular Callout 17">
            <a:extLst>
              <a:ext uri="{FF2B5EF4-FFF2-40B4-BE49-F238E27FC236}">
                <a16:creationId xmlns:a16="http://schemas.microsoft.com/office/drawing/2014/main" id="{3D329C51-82C4-B741-A50A-881B9CFE83BD}"/>
              </a:ext>
            </a:extLst>
          </p:cNvPr>
          <p:cNvSpPr/>
          <p:nvPr/>
        </p:nvSpPr>
        <p:spPr bwMode="auto">
          <a:xfrm>
            <a:off x="650607" y="4011970"/>
            <a:ext cx="6928997" cy="434872"/>
          </a:xfrm>
          <a:prstGeom prst="wedgeRectCallout">
            <a:avLst>
              <a:gd name="adj1" fmla="val -23502"/>
              <a:gd name="adj2" fmla="val -117038"/>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“Out of table. Table. Heading level 3. Videos we know you’ll like.”</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9" name="Rectangular Callout 18">
            <a:extLst>
              <a:ext uri="{FF2B5EF4-FFF2-40B4-BE49-F238E27FC236}">
                <a16:creationId xmlns:a16="http://schemas.microsoft.com/office/drawing/2014/main" id="{F7562EEA-67DC-4644-BD11-4DB73F00732E}"/>
              </a:ext>
            </a:extLst>
          </p:cNvPr>
          <p:cNvSpPr/>
          <p:nvPr/>
        </p:nvSpPr>
        <p:spPr bwMode="auto">
          <a:xfrm>
            <a:off x="4176078" y="3361050"/>
            <a:ext cx="4512310" cy="434872"/>
          </a:xfrm>
          <a:prstGeom prst="wedgeRectCallout">
            <a:avLst>
              <a:gd name="adj1" fmla="val -30322"/>
              <a:gd name="adj2" fmla="val -89171"/>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“America’s funniest… Row 1. Column 2.”</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938369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8ACF8-976E-544F-BA13-6F7AB519D7C0}"/>
              </a:ext>
            </a:extLst>
          </p:cNvPr>
          <p:cNvSpPr>
            <a:spLocks noGrp="1"/>
          </p:cNvSpPr>
          <p:nvPr>
            <p:ph type="title"/>
          </p:nvPr>
        </p:nvSpPr>
        <p:spPr/>
        <p:txBody>
          <a:bodyPr/>
          <a:lstStyle/>
          <a:p>
            <a:r>
              <a:rPr lang="en-US" dirty="0"/>
              <a:t>Paradigms: X1</a:t>
            </a:r>
          </a:p>
        </p:txBody>
      </p:sp>
      <p:pic>
        <p:nvPicPr>
          <p:cNvPr id="5" name="Picture 4">
            <a:extLst>
              <a:ext uri="{FF2B5EF4-FFF2-40B4-BE49-F238E27FC236}">
                <a16:creationId xmlns:a16="http://schemas.microsoft.com/office/drawing/2014/main" id="{DF5C7683-51B2-E348-9D87-336D2F2DDF25}"/>
              </a:ext>
            </a:extLst>
          </p:cNvPr>
          <p:cNvPicPr>
            <a:picLocks noChangeAspect="1"/>
          </p:cNvPicPr>
          <p:nvPr/>
        </p:nvPicPr>
        <p:blipFill>
          <a:blip r:embed="rId3"/>
          <a:stretch>
            <a:fillRect/>
          </a:stretch>
        </p:blipFill>
        <p:spPr>
          <a:xfrm>
            <a:off x="1279992" y="1493703"/>
            <a:ext cx="6584015" cy="4323202"/>
          </a:xfrm>
          <a:prstGeom prst="rect">
            <a:avLst/>
          </a:prstGeom>
        </p:spPr>
      </p:pic>
      <p:sp>
        <p:nvSpPr>
          <p:cNvPr id="9" name="Rectangular Callout 8">
            <a:extLst>
              <a:ext uri="{FF2B5EF4-FFF2-40B4-BE49-F238E27FC236}">
                <a16:creationId xmlns:a16="http://schemas.microsoft.com/office/drawing/2014/main" id="{ACBE9EFE-5EC5-BE4C-9BF1-C1DC82BD1A0D}"/>
              </a:ext>
            </a:extLst>
          </p:cNvPr>
          <p:cNvSpPr/>
          <p:nvPr/>
        </p:nvSpPr>
        <p:spPr bwMode="auto">
          <a:xfrm>
            <a:off x="2460616" y="2390632"/>
            <a:ext cx="5118988" cy="434872"/>
          </a:xfrm>
          <a:prstGeom prst="wedgeRectCallout">
            <a:avLst>
              <a:gd name="adj1" fmla="val -44543"/>
              <a:gd name="adj2" fmla="val 103364"/>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“Trending videos. Explore the ocean depths…”</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5" name="Rectangular Callout 14">
            <a:extLst>
              <a:ext uri="{FF2B5EF4-FFF2-40B4-BE49-F238E27FC236}">
                <a16:creationId xmlns:a16="http://schemas.microsoft.com/office/drawing/2014/main" id="{A3ECFF1A-842B-D446-B2E4-9112998D796A}"/>
              </a:ext>
            </a:extLst>
          </p:cNvPr>
          <p:cNvSpPr/>
          <p:nvPr/>
        </p:nvSpPr>
        <p:spPr bwMode="auto">
          <a:xfrm>
            <a:off x="455612" y="999759"/>
            <a:ext cx="4317999" cy="434872"/>
          </a:xfrm>
          <a:prstGeom prst="wedgeRectCallout">
            <a:avLst>
              <a:gd name="adj1" fmla="val -30798"/>
              <a:gd name="adj2" fmla="val 93232"/>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”Video viewer. Recommended button.”</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7" name="Rectangular Callout 16">
            <a:extLst>
              <a:ext uri="{FF2B5EF4-FFF2-40B4-BE49-F238E27FC236}">
                <a16:creationId xmlns:a16="http://schemas.microsoft.com/office/drawing/2014/main" id="{E25A9F98-5B9A-E448-98AE-B318E7AB8AAF}"/>
              </a:ext>
            </a:extLst>
          </p:cNvPr>
          <p:cNvSpPr/>
          <p:nvPr/>
        </p:nvSpPr>
        <p:spPr bwMode="auto">
          <a:xfrm>
            <a:off x="3207783" y="1550902"/>
            <a:ext cx="2730310" cy="434872"/>
          </a:xfrm>
          <a:prstGeom prst="wedgeRectCallout">
            <a:avLst>
              <a:gd name="adj1" fmla="val -43426"/>
              <a:gd name="adj2" fmla="val 116031"/>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“Trending now button.”</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8" name="Rectangular Callout 17">
            <a:extLst>
              <a:ext uri="{FF2B5EF4-FFF2-40B4-BE49-F238E27FC236}">
                <a16:creationId xmlns:a16="http://schemas.microsoft.com/office/drawing/2014/main" id="{3D329C51-82C4-B741-A50A-881B9CFE83BD}"/>
              </a:ext>
            </a:extLst>
          </p:cNvPr>
          <p:cNvSpPr/>
          <p:nvPr/>
        </p:nvSpPr>
        <p:spPr bwMode="auto">
          <a:xfrm>
            <a:off x="650608" y="4473310"/>
            <a:ext cx="8037780" cy="434872"/>
          </a:xfrm>
          <a:prstGeom prst="wedgeRectCallout">
            <a:avLst>
              <a:gd name="adj1" fmla="val -23502"/>
              <a:gd name="adj2" fmla="val -117038"/>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“Videos we know you’ll like. Abandoned castles. 14 minutes 30 seconds…”</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
        <p:nvSpPr>
          <p:cNvPr id="19" name="Rectangular Callout 18">
            <a:extLst>
              <a:ext uri="{FF2B5EF4-FFF2-40B4-BE49-F238E27FC236}">
                <a16:creationId xmlns:a16="http://schemas.microsoft.com/office/drawing/2014/main" id="{F7562EEA-67DC-4644-BD11-4DB73F00732E}"/>
              </a:ext>
            </a:extLst>
          </p:cNvPr>
          <p:cNvSpPr/>
          <p:nvPr/>
        </p:nvSpPr>
        <p:spPr bwMode="auto">
          <a:xfrm>
            <a:off x="3570151" y="3258993"/>
            <a:ext cx="4512310" cy="434872"/>
          </a:xfrm>
          <a:prstGeom prst="wedgeRectCallout">
            <a:avLst>
              <a:gd name="adj1" fmla="val -30322"/>
              <a:gd name="adj2" fmla="val -89171"/>
            </a:avLst>
          </a:prstGeom>
          <a:solidFill>
            <a:schemeClr val="accent2"/>
          </a:solidFill>
          <a:ln w="25400">
            <a:solidFill>
              <a:schemeClr val="bg1"/>
            </a:solid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73152" rIns="182880" bIns="18288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800" dirty="0">
                <a:solidFill>
                  <a:schemeClr val="bg1"/>
                </a:solidFill>
                <a:latin typeface="Arial" charset="0"/>
                <a:ea typeface="ＭＳ Ｐゴシック" charset="0"/>
                <a:cs typeface="ＭＳ Ｐゴシック" charset="0"/>
              </a:rPr>
              <a:t>“</a:t>
            </a:r>
            <a:r>
              <a:rPr lang="en-US" sz="1800" dirty="0" err="1">
                <a:solidFill>
                  <a:schemeClr val="bg1"/>
                </a:solidFill>
                <a:latin typeface="Arial" charset="0"/>
                <a:ea typeface="ＭＳ Ｐゴシック" charset="0"/>
                <a:cs typeface="ＭＳ Ｐゴシック" charset="0"/>
              </a:rPr>
              <a:t>Peppa</a:t>
            </a:r>
            <a:r>
              <a:rPr lang="en-US" sz="1800" dirty="0">
                <a:solidFill>
                  <a:schemeClr val="bg1"/>
                </a:solidFill>
                <a:latin typeface="Arial" charset="0"/>
                <a:ea typeface="ＭＳ Ｐゴシック" charset="0"/>
                <a:cs typeface="ＭＳ Ｐゴシック" charset="0"/>
              </a:rPr>
              <a:t> Pig cartoon. 3.8K watching…”</a:t>
            </a:r>
            <a:endParaRPr kumimoji="0" lang="en-US" sz="18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3908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CC502C-0E9B-C545-B728-0B9E6EDEAB2C}"/>
              </a:ext>
            </a:extLst>
          </p:cNvPr>
          <p:cNvSpPr txBox="1"/>
          <p:nvPr/>
        </p:nvSpPr>
        <p:spPr>
          <a:xfrm>
            <a:off x="0" y="2805695"/>
            <a:ext cx="9144000" cy="923330"/>
          </a:xfrm>
          <a:prstGeom prst="rect">
            <a:avLst/>
          </a:prstGeom>
          <a:noFill/>
        </p:spPr>
        <p:txBody>
          <a:bodyPr wrap="square" rtlCol="0">
            <a:spAutoFit/>
          </a:bodyPr>
          <a:lstStyle/>
          <a:p>
            <a:pPr algn="ctr"/>
            <a:r>
              <a:rPr lang="en-US" sz="5400" b="1" spc="-300" dirty="0">
                <a:solidFill>
                  <a:schemeClr val="accent2"/>
                </a:solidFill>
              </a:rPr>
              <a:t>Demo</a:t>
            </a:r>
            <a:endParaRPr lang="en-US" sz="6600" spc="-300" dirty="0">
              <a:solidFill>
                <a:schemeClr val="accent2"/>
              </a:solidFill>
            </a:endParaRPr>
          </a:p>
        </p:txBody>
      </p:sp>
      <p:sp>
        <p:nvSpPr>
          <p:cNvPr id="11" name="Footer Placeholder 2">
            <a:extLst>
              <a:ext uri="{FF2B5EF4-FFF2-40B4-BE49-F238E27FC236}">
                <a16:creationId xmlns:a16="http://schemas.microsoft.com/office/drawing/2014/main" id="{358D40F8-6B98-0544-A13E-2F77FA0D2BE4}"/>
              </a:ext>
            </a:extLst>
          </p:cNvPr>
          <p:cNvSpPr txBox="1">
            <a:spLocks/>
          </p:cNvSpPr>
          <p:nvPr/>
        </p:nvSpPr>
        <p:spPr>
          <a:xfrm>
            <a:off x="351367" y="6403975"/>
            <a:ext cx="3656013" cy="2286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lgn="l">
              <a:defRPr/>
            </a:pPr>
            <a:r>
              <a:rPr lang="en-US" dirty="0">
                <a:solidFill>
                  <a:schemeClr val="tx2"/>
                </a:solidFill>
              </a:rPr>
              <a:t>@</a:t>
            </a:r>
            <a:r>
              <a:rPr lang="en-US" dirty="0" err="1">
                <a:solidFill>
                  <a:schemeClr val="tx2"/>
                </a:solidFill>
              </a:rPr>
              <a:t>haltersweb</a:t>
            </a:r>
            <a:endParaRPr lang="en-US" dirty="0">
              <a:solidFill>
                <a:schemeClr val="tx2"/>
              </a:solidFill>
            </a:endParaRPr>
          </a:p>
        </p:txBody>
      </p:sp>
    </p:spTree>
    <p:extLst>
      <p:ext uri="{BB962C8B-B14F-4D97-AF65-F5344CB8AC3E}">
        <p14:creationId xmlns:p14="http://schemas.microsoft.com/office/powerpoint/2010/main" val="1337005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CC502C-0E9B-C545-B728-0B9E6EDEAB2C}"/>
              </a:ext>
            </a:extLst>
          </p:cNvPr>
          <p:cNvSpPr txBox="1"/>
          <p:nvPr/>
        </p:nvSpPr>
        <p:spPr>
          <a:xfrm>
            <a:off x="0" y="2805695"/>
            <a:ext cx="9144000" cy="923330"/>
          </a:xfrm>
          <a:prstGeom prst="rect">
            <a:avLst/>
          </a:prstGeom>
          <a:noFill/>
        </p:spPr>
        <p:txBody>
          <a:bodyPr wrap="square" rtlCol="0">
            <a:spAutoFit/>
          </a:bodyPr>
          <a:lstStyle/>
          <a:p>
            <a:pPr algn="ctr"/>
            <a:r>
              <a:rPr lang="en-US" sz="5400" b="1" spc="-300" dirty="0">
                <a:solidFill>
                  <a:schemeClr val="accent2"/>
                </a:solidFill>
              </a:rPr>
              <a:t>HTML to ARIA translation</a:t>
            </a:r>
            <a:endParaRPr lang="en-US" sz="6600" spc="-300" dirty="0">
              <a:solidFill>
                <a:schemeClr val="accent2"/>
              </a:solidFill>
            </a:endParaRPr>
          </a:p>
        </p:txBody>
      </p:sp>
      <p:sp>
        <p:nvSpPr>
          <p:cNvPr id="11" name="Footer Placeholder 2">
            <a:extLst>
              <a:ext uri="{FF2B5EF4-FFF2-40B4-BE49-F238E27FC236}">
                <a16:creationId xmlns:a16="http://schemas.microsoft.com/office/drawing/2014/main" id="{358D40F8-6B98-0544-A13E-2F77FA0D2BE4}"/>
              </a:ext>
            </a:extLst>
          </p:cNvPr>
          <p:cNvSpPr txBox="1">
            <a:spLocks/>
          </p:cNvSpPr>
          <p:nvPr/>
        </p:nvSpPr>
        <p:spPr>
          <a:xfrm>
            <a:off x="351367" y="6403975"/>
            <a:ext cx="3656013" cy="2286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lgn="l">
              <a:defRPr/>
            </a:pPr>
            <a:r>
              <a:rPr lang="en-US" dirty="0">
                <a:solidFill>
                  <a:schemeClr val="tx2"/>
                </a:solidFill>
              </a:rPr>
              <a:t>@</a:t>
            </a:r>
            <a:r>
              <a:rPr lang="en-US" dirty="0" err="1">
                <a:solidFill>
                  <a:schemeClr val="tx2"/>
                </a:solidFill>
              </a:rPr>
              <a:t>haltersweb</a:t>
            </a:r>
            <a:endParaRPr lang="en-US" dirty="0">
              <a:solidFill>
                <a:schemeClr val="tx2"/>
              </a:solidFill>
            </a:endParaRPr>
          </a:p>
        </p:txBody>
      </p:sp>
    </p:spTree>
    <p:extLst>
      <p:ext uri="{BB962C8B-B14F-4D97-AF65-F5344CB8AC3E}">
        <p14:creationId xmlns:p14="http://schemas.microsoft.com/office/powerpoint/2010/main" val="390479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2">
            <a:extLst>
              <a:ext uri="{FF2B5EF4-FFF2-40B4-BE49-F238E27FC236}">
                <a16:creationId xmlns:a16="http://schemas.microsoft.com/office/drawing/2014/main" id="{358D40F8-6B98-0544-A13E-2F77FA0D2BE4}"/>
              </a:ext>
            </a:extLst>
          </p:cNvPr>
          <p:cNvSpPr txBox="1">
            <a:spLocks/>
          </p:cNvSpPr>
          <p:nvPr/>
        </p:nvSpPr>
        <p:spPr>
          <a:xfrm>
            <a:off x="351367" y="6403975"/>
            <a:ext cx="3656013" cy="2286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lgn="l">
              <a:defRPr/>
            </a:pPr>
            <a:r>
              <a:rPr lang="en-US" dirty="0">
                <a:solidFill>
                  <a:schemeClr val="tx2"/>
                </a:solidFill>
              </a:rPr>
              <a:t>@</a:t>
            </a:r>
            <a:r>
              <a:rPr lang="en-US" dirty="0" err="1">
                <a:solidFill>
                  <a:schemeClr val="tx2"/>
                </a:solidFill>
              </a:rPr>
              <a:t>haltersweb</a:t>
            </a:r>
            <a:endParaRPr lang="en-US" dirty="0">
              <a:solidFill>
                <a:schemeClr val="tx2"/>
              </a:solidFill>
            </a:endParaRPr>
          </a:p>
        </p:txBody>
      </p:sp>
      <p:pic>
        <p:nvPicPr>
          <p:cNvPr id="4" name="Picture 3">
            <a:extLst>
              <a:ext uri="{FF2B5EF4-FFF2-40B4-BE49-F238E27FC236}">
                <a16:creationId xmlns:a16="http://schemas.microsoft.com/office/drawing/2014/main" id="{F6726D3B-CC16-E147-8EEF-419461018A26}"/>
              </a:ext>
            </a:extLst>
          </p:cNvPr>
          <p:cNvPicPr>
            <a:picLocks noChangeAspect="1"/>
          </p:cNvPicPr>
          <p:nvPr/>
        </p:nvPicPr>
        <p:blipFill>
          <a:blip r:embed="rId3"/>
          <a:stretch>
            <a:fillRect/>
          </a:stretch>
        </p:blipFill>
        <p:spPr>
          <a:xfrm>
            <a:off x="455612" y="1295400"/>
            <a:ext cx="4437582" cy="2058209"/>
          </a:xfrm>
          <a:prstGeom prst="rect">
            <a:avLst/>
          </a:prstGeom>
          <a:ln w="12700">
            <a:solidFill>
              <a:schemeClr val="accent2"/>
            </a:solidFill>
          </a:ln>
        </p:spPr>
      </p:pic>
      <p:pic>
        <p:nvPicPr>
          <p:cNvPr id="5" name="Picture 4">
            <a:extLst>
              <a:ext uri="{FF2B5EF4-FFF2-40B4-BE49-F238E27FC236}">
                <a16:creationId xmlns:a16="http://schemas.microsoft.com/office/drawing/2014/main" id="{8E4CE8CB-F24A-214D-B974-784DFBE67AB8}"/>
              </a:ext>
            </a:extLst>
          </p:cNvPr>
          <p:cNvPicPr>
            <a:picLocks noChangeAspect="1"/>
          </p:cNvPicPr>
          <p:nvPr/>
        </p:nvPicPr>
        <p:blipFill>
          <a:blip r:embed="rId4"/>
          <a:stretch>
            <a:fillRect/>
          </a:stretch>
        </p:blipFill>
        <p:spPr>
          <a:xfrm>
            <a:off x="2290804" y="2324504"/>
            <a:ext cx="4155499" cy="2531400"/>
          </a:xfrm>
          <a:prstGeom prst="rect">
            <a:avLst/>
          </a:prstGeom>
          <a:ln w="12700">
            <a:solidFill>
              <a:schemeClr val="accent2"/>
            </a:solidFill>
          </a:ln>
        </p:spPr>
      </p:pic>
      <p:pic>
        <p:nvPicPr>
          <p:cNvPr id="6" name="Picture 5">
            <a:extLst>
              <a:ext uri="{FF2B5EF4-FFF2-40B4-BE49-F238E27FC236}">
                <a16:creationId xmlns:a16="http://schemas.microsoft.com/office/drawing/2014/main" id="{DB786A1B-80F1-AD4A-9AA3-A4F27E107FC3}"/>
              </a:ext>
            </a:extLst>
          </p:cNvPr>
          <p:cNvPicPr>
            <a:picLocks noChangeAspect="1"/>
          </p:cNvPicPr>
          <p:nvPr/>
        </p:nvPicPr>
        <p:blipFill>
          <a:blip r:embed="rId5"/>
          <a:stretch>
            <a:fillRect/>
          </a:stretch>
        </p:blipFill>
        <p:spPr>
          <a:xfrm>
            <a:off x="3569916" y="3779691"/>
            <a:ext cx="4429496" cy="1950092"/>
          </a:xfrm>
          <a:prstGeom prst="rect">
            <a:avLst/>
          </a:prstGeom>
          <a:ln w="12700">
            <a:solidFill>
              <a:schemeClr val="accent2"/>
            </a:solidFill>
          </a:ln>
        </p:spPr>
      </p:pic>
      <p:sp>
        <p:nvSpPr>
          <p:cNvPr id="2" name="Title 1">
            <a:extLst>
              <a:ext uri="{FF2B5EF4-FFF2-40B4-BE49-F238E27FC236}">
                <a16:creationId xmlns:a16="http://schemas.microsoft.com/office/drawing/2014/main" id="{D9FC6AA6-81A3-E549-9CF6-F63552CF0D8D}"/>
              </a:ext>
            </a:extLst>
          </p:cNvPr>
          <p:cNvSpPr>
            <a:spLocks noGrp="1"/>
          </p:cNvSpPr>
          <p:nvPr>
            <p:ph type="title"/>
          </p:nvPr>
        </p:nvSpPr>
        <p:spPr/>
        <p:txBody>
          <a:bodyPr/>
          <a:lstStyle/>
          <a:p>
            <a:r>
              <a:rPr lang="en-US" dirty="0"/>
              <a:t>HTML Accessibility API Mappings</a:t>
            </a:r>
          </a:p>
        </p:txBody>
      </p:sp>
    </p:spTree>
    <p:extLst>
      <p:ext uri="{BB962C8B-B14F-4D97-AF65-F5344CB8AC3E}">
        <p14:creationId xmlns:p14="http://schemas.microsoft.com/office/powerpoint/2010/main" val="2497309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C95D9-18B1-9A49-AA57-E99E18368A1A}"/>
              </a:ext>
            </a:extLst>
          </p:cNvPr>
          <p:cNvSpPr>
            <a:spLocks noGrp="1"/>
          </p:cNvSpPr>
          <p:nvPr>
            <p:ph type="title"/>
          </p:nvPr>
        </p:nvSpPr>
        <p:spPr/>
        <p:txBody>
          <a:bodyPr/>
          <a:lstStyle/>
          <a:p>
            <a:r>
              <a:rPr lang="en-US" dirty="0"/>
              <a:t>Button &amp; link API mappings*</a:t>
            </a:r>
          </a:p>
        </p:txBody>
      </p:sp>
      <p:graphicFrame>
        <p:nvGraphicFramePr>
          <p:cNvPr id="5" name="Table 4">
            <a:extLst>
              <a:ext uri="{FF2B5EF4-FFF2-40B4-BE49-F238E27FC236}">
                <a16:creationId xmlns:a16="http://schemas.microsoft.com/office/drawing/2014/main" id="{82B388B5-381D-F24E-AD08-F9FFEB6639D2}"/>
              </a:ext>
            </a:extLst>
          </p:cNvPr>
          <p:cNvGraphicFramePr>
            <a:graphicFrameLocks noGrp="1"/>
          </p:cNvGraphicFramePr>
          <p:nvPr>
            <p:extLst>
              <p:ext uri="{D42A27DB-BD31-4B8C-83A1-F6EECF244321}">
                <p14:modId xmlns:p14="http://schemas.microsoft.com/office/powerpoint/2010/main" val="3488099072"/>
              </p:ext>
            </p:extLst>
          </p:nvPr>
        </p:nvGraphicFramePr>
        <p:xfrm>
          <a:off x="918357" y="2192647"/>
          <a:ext cx="7061860" cy="1285240"/>
        </p:xfrm>
        <a:graphic>
          <a:graphicData uri="http://schemas.openxmlformats.org/drawingml/2006/table">
            <a:tbl>
              <a:tblPr firstRow="1" bandRow="1">
                <a:tableStyleId>{EB9631B5-78F2-41C9-869B-9F39066F8104}</a:tableStyleId>
              </a:tblPr>
              <a:tblGrid>
                <a:gridCol w="1127011">
                  <a:extLst>
                    <a:ext uri="{9D8B030D-6E8A-4147-A177-3AD203B41FA5}">
                      <a16:colId xmlns:a16="http://schemas.microsoft.com/office/drawing/2014/main" val="20000"/>
                    </a:ext>
                  </a:extLst>
                </a:gridCol>
                <a:gridCol w="1287379">
                  <a:extLst>
                    <a:ext uri="{9D8B030D-6E8A-4147-A177-3AD203B41FA5}">
                      <a16:colId xmlns:a16="http://schemas.microsoft.com/office/drawing/2014/main" val="20001"/>
                    </a:ext>
                  </a:extLst>
                </a:gridCol>
                <a:gridCol w="2225842">
                  <a:extLst>
                    <a:ext uri="{9D8B030D-6E8A-4147-A177-3AD203B41FA5}">
                      <a16:colId xmlns:a16="http://schemas.microsoft.com/office/drawing/2014/main" val="20002"/>
                    </a:ext>
                  </a:extLst>
                </a:gridCol>
                <a:gridCol w="1588169">
                  <a:extLst>
                    <a:ext uri="{9D8B030D-6E8A-4147-A177-3AD203B41FA5}">
                      <a16:colId xmlns:a16="http://schemas.microsoft.com/office/drawing/2014/main" val="20003"/>
                    </a:ext>
                  </a:extLst>
                </a:gridCol>
                <a:gridCol w="833459">
                  <a:extLst>
                    <a:ext uri="{9D8B030D-6E8A-4147-A177-3AD203B41FA5}">
                      <a16:colId xmlns:a16="http://schemas.microsoft.com/office/drawing/2014/main" val="20004"/>
                    </a:ext>
                  </a:extLst>
                </a:gridCol>
              </a:tblGrid>
              <a:tr h="370840">
                <a:tc>
                  <a:txBody>
                    <a:bodyPr/>
                    <a:lstStyle/>
                    <a:p>
                      <a:r>
                        <a:rPr lang="en-US" sz="1200" dirty="0">
                          <a:effectLst/>
                        </a:rPr>
                        <a:t>element</a:t>
                      </a:r>
                    </a:p>
                  </a:txBody>
                  <a:tcPr anchor="ctr"/>
                </a:tc>
                <a:tc>
                  <a:txBody>
                    <a:bodyPr/>
                    <a:lstStyle/>
                    <a:p>
                      <a:r>
                        <a:rPr lang="en-US" sz="1200" dirty="0">
                          <a:effectLst/>
                        </a:rPr>
                        <a:t>WAI-ARIA role</a:t>
                      </a:r>
                    </a:p>
                  </a:txBody>
                  <a:tcPr anchor="ctr"/>
                </a:tc>
                <a:tc>
                  <a:txBody>
                    <a:bodyPr/>
                    <a:lstStyle/>
                    <a:p>
                      <a:r>
                        <a:rPr lang="en-US" sz="1200" dirty="0">
                          <a:effectLst/>
                        </a:rPr>
                        <a:t>ATK role</a:t>
                      </a:r>
                    </a:p>
                  </a:txBody>
                  <a:tcPr anchor="ctr"/>
                </a:tc>
                <a:tc>
                  <a:txBody>
                    <a:bodyPr/>
                    <a:lstStyle/>
                    <a:p>
                      <a:r>
                        <a:rPr lang="en-US" sz="1200">
                          <a:effectLst/>
                        </a:rPr>
                        <a:t>properties</a:t>
                      </a:r>
                    </a:p>
                  </a:txBody>
                  <a:tcPr anchor="ctr"/>
                </a:tc>
                <a:tc>
                  <a:txBody>
                    <a:bodyPr/>
                    <a:lstStyle/>
                    <a:p>
                      <a:r>
                        <a:rPr lang="en-US" sz="1200" dirty="0">
                          <a:effectLst/>
                        </a:rPr>
                        <a:t>states</a:t>
                      </a:r>
                    </a:p>
                  </a:txBody>
                  <a:tcPr anchor="ctr"/>
                </a:tc>
                <a:extLst>
                  <a:ext uri="{0D108BD9-81ED-4DB2-BD59-A6C34878D82A}">
                    <a16:rowId xmlns:a16="http://schemas.microsoft.com/office/drawing/2014/main" val="10000"/>
                  </a:ext>
                </a:extLst>
              </a:tr>
              <a:tr h="370840">
                <a:tc>
                  <a:txBody>
                    <a:bodyPr/>
                    <a:lstStyle/>
                    <a:p>
                      <a:r>
                        <a:rPr lang="en-US" sz="1200" dirty="0">
                          <a:effectLst/>
                        </a:rPr>
                        <a:t>button</a:t>
                      </a:r>
                    </a:p>
                  </a:txBody>
                  <a:tcPr anchor="ctr"/>
                </a:tc>
                <a:tc>
                  <a:txBody>
                    <a:bodyPr/>
                    <a:lstStyle/>
                    <a:p>
                      <a:r>
                        <a:rPr lang="en-US" sz="1200" dirty="0">
                          <a:effectLst/>
                        </a:rPr>
                        <a:t>button</a:t>
                      </a:r>
                      <a:endParaRPr lang="en-US" sz="1200" i="0" dirty="0">
                        <a:effectLst/>
                      </a:endParaRPr>
                    </a:p>
                  </a:txBody>
                  <a:tcPr anchor="ctr"/>
                </a:tc>
                <a:tc>
                  <a:txBody>
                    <a:bodyPr/>
                    <a:lstStyle/>
                    <a:p>
                      <a:r>
                        <a:rPr lang="en-US" sz="1200" dirty="0">
                          <a:effectLst/>
                        </a:rPr>
                        <a:t>use WAI-ARIA</a:t>
                      </a:r>
                    </a:p>
                  </a:txBody>
                  <a:tcPr anchor="ctr"/>
                </a:tc>
                <a:tc>
                  <a:txBody>
                    <a:bodyPr/>
                    <a:lstStyle/>
                    <a:p>
                      <a:r>
                        <a:rPr lang="en-US" sz="1200">
                          <a:effectLst/>
                        </a:rPr>
                        <a:t>title</a:t>
                      </a:r>
                    </a:p>
                    <a:p>
                      <a:r>
                        <a:rPr lang="en-US" sz="1200">
                          <a:effectLst/>
                        </a:rPr>
                        <a:t>aria-hidden</a:t>
                      </a:r>
                    </a:p>
                  </a:txBody>
                  <a:tcPr anchor="ctr"/>
                </a:tc>
                <a:tc>
                  <a:txBody>
                    <a:bodyPr/>
                    <a:lstStyle/>
                    <a:p>
                      <a:br>
                        <a:rPr lang="en-US" sz="1200" dirty="0">
                          <a:effectLst/>
                        </a:rPr>
                      </a:br>
                      <a:endParaRPr lang="en-US" sz="1200" dirty="0">
                        <a:effectLst/>
                      </a:endParaRPr>
                    </a:p>
                  </a:txBody>
                  <a:tcPr anchor="ctr"/>
                </a:tc>
                <a:extLst>
                  <a:ext uri="{0D108BD9-81ED-4DB2-BD59-A6C34878D82A}">
                    <a16:rowId xmlns:a16="http://schemas.microsoft.com/office/drawing/2014/main" val="10001"/>
                  </a:ext>
                </a:extLst>
              </a:tr>
              <a:tr h="370840">
                <a:tc>
                  <a:txBody>
                    <a:bodyPr/>
                    <a:lstStyle/>
                    <a:p>
                      <a:r>
                        <a:rPr lang="en-US" sz="1200" dirty="0">
                          <a:effectLst/>
                        </a:rPr>
                        <a:t>link (a[</a:t>
                      </a:r>
                      <a:r>
                        <a:rPr lang="en-US" sz="1200" dirty="0" err="1">
                          <a:effectLst/>
                        </a:rPr>
                        <a:t>href</a:t>
                      </a:r>
                      <a:r>
                        <a:rPr lang="en-US" sz="1200" dirty="0">
                          <a:effectLst/>
                        </a:rPr>
                        <a:t>])</a:t>
                      </a:r>
                    </a:p>
                  </a:txBody>
                  <a:tcPr anchor="ctr"/>
                </a:tc>
                <a:tc>
                  <a:txBody>
                    <a:bodyPr/>
                    <a:lstStyle/>
                    <a:p>
                      <a:r>
                        <a:rPr lang="en-US" sz="1200" dirty="0">
                          <a:effectLst/>
                        </a:rPr>
                        <a:t>none</a:t>
                      </a:r>
                    </a:p>
                  </a:txBody>
                  <a:tcPr anchor="ctr"/>
                </a:tc>
                <a:tc>
                  <a:txBody>
                    <a:bodyPr/>
                    <a:lstStyle/>
                    <a:p>
                      <a:r>
                        <a:rPr lang="en-US" sz="1200" dirty="0">
                          <a:effectLst/>
                        </a:rPr>
                        <a:t>not mapped</a:t>
                      </a:r>
                      <a:endParaRPr lang="en-US" sz="1200" i="1" dirty="0">
                        <a:effectLst/>
                      </a:endParaRPr>
                    </a:p>
                  </a:txBody>
                  <a:tcPr anchor="ctr"/>
                </a:tc>
                <a:tc>
                  <a:txBody>
                    <a:bodyPr/>
                    <a:lstStyle/>
                    <a:p>
                      <a:r>
                        <a:rPr lang="en-US" sz="1200" dirty="0">
                          <a:effectLst/>
                        </a:rPr>
                        <a:t>title</a:t>
                      </a:r>
                    </a:p>
                    <a:p>
                      <a:r>
                        <a:rPr lang="en-US" sz="1200" dirty="0">
                          <a:effectLst/>
                        </a:rPr>
                        <a:t>aria-hidden</a:t>
                      </a:r>
                    </a:p>
                  </a:txBody>
                  <a:tcPr anchor="ctr"/>
                </a:tc>
                <a:tc>
                  <a:txBody>
                    <a:bodyPr/>
                    <a:lstStyle/>
                    <a:p>
                      <a:br>
                        <a:rPr lang="en-US" sz="1200" dirty="0">
                          <a:effectLst/>
                        </a:rPr>
                      </a:br>
                      <a:endParaRPr lang="en-US" sz="1200" dirty="0">
                        <a:effectLst/>
                      </a:endParaRPr>
                    </a:p>
                  </a:txBody>
                  <a:tcPr anchor="ct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CC56508-E2C9-8741-9DAE-1FD9386DC51E}"/>
              </a:ext>
            </a:extLst>
          </p:cNvPr>
          <p:cNvSpPr txBox="1"/>
          <p:nvPr/>
        </p:nvSpPr>
        <p:spPr>
          <a:xfrm>
            <a:off x="822960" y="4119285"/>
            <a:ext cx="4429497" cy="400110"/>
          </a:xfrm>
          <a:prstGeom prst="rect">
            <a:avLst/>
          </a:prstGeom>
          <a:noFill/>
        </p:spPr>
        <p:txBody>
          <a:bodyPr wrap="square" rtlCol="0">
            <a:spAutoFit/>
          </a:bodyPr>
          <a:lstStyle/>
          <a:p>
            <a:r>
              <a:rPr lang="en-US" sz="2000" dirty="0"/>
              <a:t>* not an exhaustive mapping</a:t>
            </a:r>
          </a:p>
        </p:txBody>
      </p:sp>
    </p:spTree>
    <p:extLst>
      <p:ext uri="{BB962C8B-B14F-4D97-AF65-F5344CB8AC3E}">
        <p14:creationId xmlns:p14="http://schemas.microsoft.com/office/powerpoint/2010/main" val="383179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478-4786-8C44-8A5A-BFF34ECAD2D2}"/>
              </a:ext>
            </a:extLst>
          </p:cNvPr>
          <p:cNvSpPr>
            <a:spLocks noGrp="1"/>
          </p:cNvSpPr>
          <p:nvPr>
            <p:ph type="title"/>
          </p:nvPr>
        </p:nvSpPr>
        <p:spPr/>
        <p:txBody>
          <a:bodyPr/>
          <a:lstStyle/>
          <a:p>
            <a:r>
              <a:rPr lang="en-US" dirty="0"/>
              <a:t>Button: native</a:t>
            </a:r>
          </a:p>
        </p:txBody>
      </p:sp>
      <p:sp>
        <p:nvSpPr>
          <p:cNvPr id="3" name="TextBox 2">
            <a:extLst>
              <a:ext uri="{FF2B5EF4-FFF2-40B4-BE49-F238E27FC236}">
                <a16:creationId xmlns:a16="http://schemas.microsoft.com/office/drawing/2014/main" id="{3259DC77-1BD3-6E4A-BC71-8F3EBFCCD435}"/>
              </a:ext>
            </a:extLst>
          </p:cNvPr>
          <p:cNvSpPr txBox="1"/>
          <p:nvPr/>
        </p:nvSpPr>
        <p:spPr>
          <a:xfrm>
            <a:off x="2962923" y="2591367"/>
            <a:ext cx="4429497" cy="400110"/>
          </a:xfrm>
          <a:prstGeom prst="rect">
            <a:avLst/>
          </a:prstGeom>
          <a:noFill/>
        </p:spPr>
        <p:txBody>
          <a:bodyPr wrap="square" rtlCol="0">
            <a:spAutoFit/>
          </a:bodyPr>
          <a:lstStyle/>
          <a:p>
            <a:r>
              <a:rPr lang="en-US" sz="2000" dirty="0"/>
              <a:t>button</a:t>
            </a:r>
          </a:p>
        </p:txBody>
      </p:sp>
      <p:sp>
        <p:nvSpPr>
          <p:cNvPr id="4" name="TextBox 3">
            <a:extLst>
              <a:ext uri="{FF2B5EF4-FFF2-40B4-BE49-F238E27FC236}">
                <a16:creationId xmlns:a16="http://schemas.microsoft.com/office/drawing/2014/main" id="{25FAB850-DA9F-8249-8459-87B1BBB6D4B1}"/>
              </a:ext>
            </a:extLst>
          </p:cNvPr>
          <p:cNvSpPr txBox="1"/>
          <p:nvPr/>
        </p:nvSpPr>
        <p:spPr>
          <a:xfrm>
            <a:off x="458788" y="2591367"/>
            <a:ext cx="2003367" cy="400110"/>
          </a:xfrm>
          <a:prstGeom prst="rect">
            <a:avLst/>
          </a:prstGeom>
          <a:noFill/>
        </p:spPr>
        <p:txBody>
          <a:bodyPr wrap="square" rtlCol="0">
            <a:spAutoFit/>
          </a:bodyPr>
          <a:lstStyle/>
          <a:p>
            <a:r>
              <a:rPr lang="en-US" sz="2000" dirty="0"/>
              <a:t>Role:</a:t>
            </a:r>
          </a:p>
        </p:txBody>
      </p:sp>
      <p:sp>
        <p:nvSpPr>
          <p:cNvPr id="5" name="TextBox 4">
            <a:extLst>
              <a:ext uri="{FF2B5EF4-FFF2-40B4-BE49-F238E27FC236}">
                <a16:creationId xmlns:a16="http://schemas.microsoft.com/office/drawing/2014/main" id="{792EA7E7-57C7-9841-90A0-52D4C361A284}"/>
              </a:ext>
            </a:extLst>
          </p:cNvPr>
          <p:cNvSpPr txBox="1"/>
          <p:nvPr/>
        </p:nvSpPr>
        <p:spPr>
          <a:xfrm>
            <a:off x="2962923" y="2090057"/>
            <a:ext cx="4429497" cy="400110"/>
          </a:xfrm>
          <a:prstGeom prst="rect">
            <a:avLst/>
          </a:prstGeom>
          <a:noFill/>
        </p:spPr>
        <p:txBody>
          <a:bodyPr wrap="square" rtlCol="0">
            <a:spAutoFit/>
          </a:bodyPr>
          <a:lstStyle/>
          <a:p>
            <a:r>
              <a:rPr lang="en-US" sz="2000" dirty="0">
                <a:solidFill>
                  <a:schemeClr val="accent5"/>
                </a:solidFill>
              </a:rPr>
              <a:t>&lt;button&gt;</a:t>
            </a:r>
            <a:r>
              <a:rPr lang="en-US" sz="2000" dirty="0"/>
              <a:t>Submit</a:t>
            </a:r>
            <a:r>
              <a:rPr lang="en-US" sz="2000" dirty="0">
                <a:solidFill>
                  <a:schemeClr val="accent5"/>
                </a:solidFill>
              </a:rPr>
              <a:t>&lt;/button&gt;</a:t>
            </a:r>
          </a:p>
        </p:txBody>
      </p:sp>
      <p:sp>
        <p:nvSpPr>
          <p:cNvPr id="6" name="TextBox 5">
            <a:extLst>
              <a:ext uri="{FF2B5EF4-FFF2-40B4-BE49-F238E27FC236}">
                <a16:creationId xmlns:a16="http://schemas.microsoft.com/office/drawing/2014/main" id="{66A3D5D5-1969-9742-9CC4-16E6DB66A9F5}"/>
              </a:ext>
            </a:extLst>
          </p:cNvPr>
          <p:cNvSpPr txBox="1"/>
          <p:nvPr/>
        </p:nvSpPr>
        <p:spPr>
          <a:xfrm>
            <a:off x="458789" y="2090057"/>
            <a:ext cx="1729046" cy="400110"/>
          </a:xfrm>
          <a:prstGeom prst="rect">
            <a:avLst/>
          </a:prstGeom>
          <a:noFill/>
        </p:spPr>
        <p:txBody>
          <a:bodyPr wrap="square" rtlCol="0">
            <a:spAutoFit/>
          </a:bodyPr>
          <a:lstStyle/>
          <a:p>
            <a:r>
              <a:rPr lang="en-US" sz="2000" dirty="0"/>
              <a:t>HTML:</a:t>
            </a:r>
          </a:p>
        </p:txBody>
      </p:sp>
      <p:sp>
        <p:nvSpPr>
          <p:cNvPr id="7" name="TextBox 6">
            <a:extLst>
              <a:ext uri="{FF2B5EF4-FFF2-40B4-BE49-F238E27FC236}">
                <a16:creationId xmlns:a16="http://schemas.microsoft.com/office/drawing/2014/main" id="{C25BCB71-38D9-AC43-B90C-09A84A5DA785}"/>
              </a:ext>
            </a:extLst>
          </p:cNvPr>
          <p:cNvSpPr txBox="1"/>
          <p:nvPr/>
        </p:nvSpPr>
        <p:spPr>
          <a:xfrm>
            <a:off x="2962923" y="3092677"/>
            <a:ext cx="4429497" cy="400110"/>
          </a:xfrm>
          <a:prstGeom prst="rect">
            <a:avLst/>
          </a:prstGeom>
          <a:noFill/>
        </p:spPr>
        <p:txBody>
          <a:bodyPr wrap="square" rtlCol="0">
            <a:spAutoFit/>
          </a:bodyPr>
          <a:lstStyle/>
          <a:p>
            <a:pPr defTabSz="228600"/>
            <a:r>
              <a:rPr lang="en-US" sz="2000" dirty="0">
                <a:solidFill>
                  <a:schemeClr val="accent5"/>
                </a:solidFill>
              </a:rPr>
              <a:t>title: </a:t>
            </a:r>
            <a:r>
              <a:rPr lang="en-US" sz="2000" dirty="0"/>
              <a:t>“Submit”</a:t>
            </a:r>
          </a:p>
        </p:txBody>
      </p:sp>
      <p:sp>
        <p:nvSpPr>
          <p:cNvPr id="8" name="TextBox 7">
            <a:extLst>
              <a:ext uri="{FF2B5EF4-FFF2-40B4-BE49-F238E27FC236}">
                <a16:creationId xmlns:a16="http://schemas.microsoft.com/office/drawing/2014/main" id="{BB6FC117-503B-074A-A6A9-3C0DE2DACCA9}"/>
              </a:ext>
            </a:extLst>
          </p:cNvPr>
          <p:cNvSpPr txBox="1"/>
          <p:nvPr/>
        </p:nvSpPr>
        <p:spPr>
          <a:xfrm>
            <a:off x="458789" y="3092677"/>
            <a:ext cx="2504134" cy="400110"/>
          </a:xfrm>
          <a:prstGeom prst="rect">
            <a:avLst/>
          </a:prstGeom>
          <a:noFill/>
        </p:spPr>
        <p:txBody>
          <a:bodyPr wrap="square" rtlCol="0">
            <a:spAutoFit/>
          </a:bodyPr>
          <a:lstStyle/>
          <a:p>
            <a:r>
              <a:rPr lang="en-US" sz="2000" dirty="0"/>
              <a:t>Properties/States:</a:t>
            </a:r>
          </a:p>
        </p:txBody>
      </p:sp>
      <p:sp>
        <p:nvSpPr>
          <p:cNvPr id="9" name="TextBox 8">
            <a:extLst>
              <a:ext uri="{FF2B5EF4-FFF2-40B4-BE49-F238E27FC236}">
                <a16:creationId xmlns:a16="http://schemas.microsoft.com/office/drawing/2014/main" id="{80F8FA12-3C7C-8641-A33A-4B24390B51A9}"/>
              </a:ext>
            </a:extLst>
          </p:cNvPr>
          <p:cNvSpPr txBox="1"/>
          <p:nvPr/>
        </p:nvSpPr>
        <p:spPr>
          <a:xfrm>
            <a:off x="2962923" y="3593986"/>
            <a:ext cx="4429497" cy="400110"/>
          </a:xfrm>
          <a:prstGeom prst="rect">
            <a:avLst/>
          </a:prstGeom>
          <a:noFill/>
        </p:spPr>
        <p:txBody>
          <a:bodyPr wrap="square" rtlCol="0">
            <a:spAutoFit/>
          </a:bodyPr>
          <a:lstStyle/>
          <a:p>
            <a:r>
              <a:rPr lang="en-US" sz="2000" dirty="0"/>
              <a:t>“Submit. Button.”</a:t>
            </a:r>
          </a:p>
        </p:txBody>
      </p:sp>
      <p:sp>
        <p:nvSpPr>
          <p:cNvPr id="10" name="TextBox 9">
            <a:extLst>
              <a:ext uri="{FF2B5EF4-FFF2-40B4-BE49-F238E27FC236}">
                <a16:creationId xmlns:a16="http://schemas.microsoft.com/office/drawing/2014/main" id="{7CF1CD33-6EF4-D044-94AE-3C9C35594CF7}"/>
              </a:ext>
            </a:extLst>
          </p:cNvPr>
          <p:cNvSpPr txBox="1"/>
          <p:nvPr/>
        </p:nvSpPr>
        <p:spPr>
          <a:xfrm>
            <a:off x="458788" y="3593986"/>
            <a:ext cx="2003367" cy="400110"/>
          </a:xfrm>
          <a:prstGeom prst="rect">
            <a:avLst/>
          </a:prstGeom>
          <a:noFill/>
        </p:spPr>
        <p:txBody>
          <a:bodyPr wrap="square" rtlCol="0">
            <a:spAutoFit/>
          </a:bodyPr>
          <a:lstStyle/>
          <a:p>
            <a:r>
              <a:rPr lang="en-US" sz="2000" dirty="0"/>
              <a:t>Text Output:</a:t>
            </a:r>
          </a:p>
        </p:txBody>
      </p:sp>
    </p:spTree>
    <p:extLst>
      <p:ext uri="{BB962C8B-B14F-4D97-AF65-F5344CB8AC3E}">
        <p14:creationId xmlns:p14="http://schemas.microsoft.com/office/powerpoint/2010/main" val="8652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4070-C0D6-C443-A24A-BA1FB48B3062}"/>
              </a:ext>
            </a:extLst>
          </p:cNvPr>
          <p:cNvSpPr>
            <a:spLocks noGrp="1"/>
          </p:cNvSpPr>
          <p:nvPr>
            <p:ph type="title"/>
          </p:nvPr>
        </p:nvSpPr>
        <p:spPr/>
        <p:txBody>
          <a:bodyPr/>
          <a:lstStyle/>
          <a:p>
            <a:r>
              <a:rPr lang="en-US" dirty="0"/>
              <a:t>Xfinity X1 platform</a:t>
            </a:r>
          </a:p>
        </p:txBody>
      </p:sp>
      <p:sp>
        <p:nvSpPr>
          <p:cNvPr id="3" name="Content Placeholder 2">
            <a:extLst>
              <a:ext uri="{FF2B5EF4-FFF2-40B4-BE49-F238E27FC236}">
                <a16:creationId xmlns:a16="http://schemas.microsoft.com/office/drawing/2014/main" id="{14B820C8-4375-5D47-9801-300ABA0DCDBA}"/>
              </a:ext>
            </a:extLst>
          </p:cNvPr>
          <p:cNvSpPr>
            <a:spLocks noGrp="1"/>
          </p:cNvSpPr>
          <p:nvPr>
            <p:ph sz="quarter" idx="10"/>
          </p:nvPr>
        </p:nvSpPr>
        <p:spPr/>
        <p:txBody>
          <a:bodyPr>
            <a:normAutofit/>
          </a:bodyPr>
          <a:lstStyle/>
          <a:p>
            <a:pPr marL="285750" indent="-285750">
              <a:lnSpc>
                <a:spcPct val="120000"/>
              </a:lnSpc>
              <a:spcAft>
                <a:spcPts val="600"/>
              </a:spcAft>
              <a:buClr>
                <a:schemeClr val="accent1"/>
              </a:buClr>
              <a:buSzPct val="120000"/>
              <a:buFont typeface="Wingdings" pitchFamily="2" charset="2"/>
              <a:buChar char="§"/>
            </a:pPr>
            <a:r>
              <a:rPr lang="en-US" dirty="0"/>
              <a:t>Cloud-based platform</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Television set-top box</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Second-screen experience</a:t>
            </a:r>
          </a:p>
          <a:p>
            <a:pPr marL="285750" indent="-285750">
              <a:lnSpc>
                <a:spcPct val="120000"/>
              </a:lnSpc>
              <a:spcAft>
                <a:spcPts val="600"/>
              </a:spcAft>
              <a:buClr>
                <a:schemeClr val="accent1"/>
              </a:buClr>
              <a:buSzPct val="120000"/>
              <a:buFont typeface="Wingdings" pitchFamily="2" charset="2"/>
              <a:buChar char="§"/>
            </a:pPr>
            <a:r>
              <a:rPr lang="en-US" dirty="0"/>
              <a:t>Set-top box controls home</a:t>
            </a:r>
          </a:p>
          <a:p>
            <a:pPr marL="285750" indent="-285750">
              <a:lnSpc>
                <a:spcPct val="120000"/>
              </a:lnSpc>
              <a:spcAft>
                <a:spcPts val="600"/>
              </a:spcAft>
              <a:buClr>
                <a:schemeClr val="accent1"/>
              </a:buClr>
              <a:buSzPct val="120000"/>
              <a:buFont typeface="Wingdings" pitchFamily="2" charset="2"/>
              <a:buChar char="§"/>
            </a:pPr>
            <a:r>
              <a:rPr lang="en-US" dirty="0"/>
              <a:t>Over-the-top (OTT)-type applications</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YouTube*</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Amazon Prime*</a:t>
            </a:r>
          </a:p>
          <a:p>
            <a:pPr lvl="2">
              <a:lnSpc>
                <a:spcPct val="120000"/>
              </a:lnSpc>
              <a:spcAft>
                <a:spcPts val="600"/>
              </a:spcAft>
              <a:buClr>
                <a:schemeClr val="accent5">
                  <a:lumMod val="75000"/>
                </a:schemeClr>
              </a:buClr>
              <a:buSzPct val="120000"/>
              <a:buFont typeface="Arial" panose="020B0604020202020204" pitchFamily="34" charset="0"/>
              <a:buChar char="•"/>
            </a:pPr>
            <a:r>
              <a:rPr lang="en-US" dirty="0"/>
              <a:t>Netflix</a:t>
            </a:r>
            <a:endParaRPr lang="en-US" dirty="0">
              <a:ea typeface="ヒラギノ角ゴ Pro W3" charset="0"/>
            </a:endParaRPr>
          </a:p>
          <a:p>
            <a:pPr lvl="1"/>
            <a:endParaRPr lang="en-US" dirty="0"/>
          </a:p>
          <a:p>
            <a:pPr marL="0" indent="0">
              <a:buNone/>
            </a:pPr>
            <a:r>
              <a:rPr lang="en-US" dirty="0"/>
              <a:t>* HTML5 application</a:t>
            </a:r>
          </a:p>
        </p:txBody>
      </p:sp>
    </p:spTree>
    <p:extLst>
      <p:ext uri="{BB962C8B-B14F-4D97-AF65-F5344CB8AC3E}">
        <p14:creationId xmlns:p14="http://schemas.microsoft.com/office/powerpoint/2010/main" val="3260407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478-4786-8C44-8A5A-BFF34ECAD2D2}"/>
              </a:ext>
            </a:extLst>
          </p:cNvPr>
          <p:cNvSpPr>
            <a:spLocks noGrp="1"/>
          </p:cNvSpPr>
          <p:nvPr>
            <p:ph type="title"/>
          </p:nvPr>
        </p:nvSpPr>
        <p:spPr/>
        <p:txBody>
          <a:bodyPr/>
          <a:lstStyle/>
          <a:p>
            <a:r>
              <a:rPr lang="en-US" dirty="0"/>
              <a:t>Button: ARIA</a:t>
            </a:r>
          </a:p>
        </p:txBody>
      </p:sp>
      <p:sp>
        <p:nvSpPr>
          <p:cNvPr id="3" name="TextBox 2">
            <a:extLst>
              <a:ext uri="{FF2B5EF4-FFF2-40B4-BE49-F238E27FC236}">
                <a16:creationId xmlns:a16="http://schemas.microsoft.com/office/drawing/2014/main" id="{3259DC77-1BD3-6E4A-BC71-8F3EBFCCD435}"/>
              </a:ext>
            </a:extLst>
          </p:cNvPr>
          <p:cNvSpPr txBox="1"/>
          <p:nvPr/>
        </p:nvSpPr>
        <p:spPr>
          <a:xfrm>
            <a:off x="2962923" y="2591367"/>
            <a:ext cx="4429497" cy="400110"/>
          </a:xfrm>
          <a:prstGeom prst="rect">
            <a:avLst/>
          </a:prstGeom>
          <a:noFill/>
        </p:spPr>
        <p:txBody>
          <a:bodyPr wrap="square" rtlCol="0">
            <a:spAutoFit/>
          </a:bodyPr>
          <a:lstStyle/>
          <a:p>
            <a:r>
              <a:rPr lang="en-US" sz="2000" dirty="0"/>
              <a:t>button</a:t>
            </a:r>
          </a:p>
        </p:txBody>
      </p:sp>
      <p:sp>
        <p:nvSpPr>
          <p:cNvPr id="4" name="TextBox 3">
            <a:extLst>
              <a:ext uri="{FF2B5EF4-FFF2-40B4-BE49-F238E27FC236}">
                <a16:creationId xmlns:a16="http://schemas.microsoft.com/office/drawing/2014/main" id="{25FAB850-DA9F-8249-8459-87B1BBB6D4B1}"/>
              </a:ext>
            </a:extLst>
          </p:cNvPr>
          <p:cNvSpPr txBox="1"/>
          <p:nvPr/>
        </p:nvSpPr>
        <p:spPr>
          <a:xfrm>
            <a:off x="458788" y="2591367"/>
            <a:ext cx="2003367" cy="400110"/>
          </a:xfrm>
          <a:prstGeom prst="rect">
            <a:avLst/>
          </a:prstGeom>
          <a:noFill/>
        </p:spPr>
        <p:txBody>
          <a:bodyPr wrap="square" rtlCol="0">
            <a:spAutoFit/>
          </a:bodyPr>
          <a:lstStyle/>
          <a:p>
            <a:r>
              <a:rPr lang="en-US" sz="2000" dirty="0"/>
              <a:t>Role:</a:t>
            </a:r>
          </a:p>
        </p:txBody>
      </p:sp>
      <p:sp>
        <p:nvSpPr>
          <p:cNvPr id="5" name="TextBox 4">
            <a:extLst>
              <a:ext uri="{FF2B5EF4-FFF2-40B4-BE49-F238E27FC236}">
                <a16:creationId xmlns:a16="http://schemas.microsoft.com/office/drawing/2014/main" id="{792EA7E7-57C7-9841-90A0-52D4C361A284}"/>
              </a:ext>
            </a:extLst>
          </p:cNvPr>
          <p:cNvSpPr txBox="1"/>
          <p:nvPr/>
        </p:nvSpPr>
        <p:spPr>
          <a:xfrm>
            <a:off x="2962923" y="2090057"/>
            <a:ext cx="4429497" cy="400110"/>
          </a:xfrm>
          <a:prstGeom prst="rect">
            <a:avLst/>
          </a:prstGeom>
          <a:noFill/>
        </p:spPr>
        <p:txBody>
          <a:bodyPr wrap="square" rtlCol="0">
            <a:spAutoFit/>
          </a:bodyPr>
          <a:lstStyle/>
          <a:p>
            <a:r>
              <a:rPr lang="en-US" sz="2000" dirty="0">
                <a:solidFill>
                  <a:schemeClr val="accent5"/>
                </a:solidFill>
              </a:rPr>
              <a:t>&lt;div </a:t>
            </a:r>
            <a:r>
              <a:rPr lang="en-US" sz="2000" dirty="0">
                <a:solidFill>
                  <a:schemeClr val="accent3"/>
                </a:solidFill>
              </a:rPr>
              <a:t>role=“</a:t>
            </a:r>
            <a:r>
              <a:rPr lang="en-US" sz="2000" dirty="0"/>
              <a:t>button</a:t>
            </a:r>
            <a:r>
              <a:rPr lang="en-US" sz="2000" dirty="0">
                <a:solidFill>
                  <a:schemeClr val="accent3"/>
                </a:solidFill>
              </a:rPr>
              <a:t>”</a:t>
            </a:r>
            <a:r>
              <a:rPr lang="en-US" sz="2000" dirty="0">
                <a:solidFill>
                  <a:schemeClr val="accent5"/>
                </a:solidFill>
              </a:rPr>
              <a:t>&gt;</a:t>
            </a:r>
            <a:r>
              <a:rPr lang="en-US" sz="2000" dirty="0"/>
              <a:t>Submit</a:t>
            </a:r>
            <a:r>
              <a:rPr lang="en-US" sz="2000" dirty="0">
                <a:solidFill>
                  <a:schemeClr val="accent5"/>
                </a:solidFill>
              </a:rPr>
              <a:t>&lt;/div&gt;</a:t>
            </a:r>
          </a:p>
        </p:txBody>
      </p:sp>
      <p:sp>
        <p:nvSpPr>
          <p:cNvPr id="6" name="TextBox 5">
            <a:extLst>
              <a:ext uri="{FF2B5EF4-FFF2-40B4-BE49-F238E27FC236}">
                <a16:creationId xmlns:a16="http://schemas.microsoft.com/office/drawing/2014/main" id="{66A3D5D5-1969-9742-9CC4-16E6DB66A9F5}"/>
              </a:ext>
            </a:extLst>
          </p:cNvPr>
          <p:cNvSpPr txBox="1"/>
          <p:nvPr/>
        </p:nvSpPr>
        <p:spPr>
          <a:xfrm>
            <a:off x="458789" y="2090057"/>
            <a:ext cx="1729046" cy="400110"/>
          </a:xfrm>
          <a:prstGeom prst="rect">
            <a:avLst/>
          </a:prstGeom>
          <a:noFill/>
        </p:spPr>
        <p:txBody>
          <a:bodyPr wrap="square" rtlCol="0">
            <a:spAutoFit/>
          </a:bodyPr>
          <a:lstStyle/>
          <a:p>
            <a:r>
              <a:rPr lang="en-US" sz="2000" dirty="0"/>
              <a:t>HTML:</a:t>
            </a:r>
          </a:p>
        </p:txBody>
      </p:sp>
      <p:sp>
        <p:nvSpPr>
          <p:cNvPr id="7" name="TextBox 6">
            <a:extLst>
              <a:ext uri="{FF2B5EF4-FFF2-40B4-BE49-F238E27FC236}">
                <a16:creationId xmlns:a16="http://schemas.microsoft.com/office/drawing/2014/main" id="{C25BCB71-38D9-AC43-B90C-09A84A5DA785}"/>
              </a:ext>
            </a:extLst>
          </p:cNvPr>
          <p:cNvSpPr txBox="1"/>
          <p:nvPr/>
        </p:nvSpPr>
        <p:spPr>
          <a:xfrm>
            <a:off x="2962923" y="3092677"/>
            <a:ext cx="4429497" cy="400110"/>
          </a:xfrm>
          <a:prstGeom prst="rect">
            <a:avLst/>
          </a:prstGeom>
          <a:noFill/>
        </p:spPr>
        <p:txBody>
          <a:bodyPr wrap="square" rtlCol="0">
            <a:spAutoFit/>
          </a:bodyPr>
          <a:lstStyle/>
          <a:p>
            <a:pPr defTabSz="228600"/>
            <a:r>
              <a:rPr lang="en-US" sz="2000" dirty="0">
                <a:solidFill>
                  <a:schemeClr val="accent5"/>
                </a:solidFill>
              </a:rPr>
              <a:t>title: </a:t>
            </a:r>
            <a:r>
              <a:rPr lang="en-US" sz="2000" dirty="0"/>
              <a:t>“Submit”</a:t>
            </a:r>
          </a:p>
        </p:txBody>
      </p:sp>
      <p:sp>
        <p:nvSpPr>
          <p:cNvPr id="8" name="TextBox 7">
            <a:extLst>
              <a:ext uri="{FF2B5EF4-FFF2-40B4-BE49-F238E27FC236}">
                <a16:creationId xmlns:a16="http://schemas.microsoft.com/office/drawing/2014/main" id="{BB6FC117-503B-074A-A6A9-3C0DE2DACCA9}"/>
              </a:ext>
            </a:extLst>
          </p:cNvPr>
          <p:cNvSpPr txBox="1"/>
          <p:nvPr/>
        </p:nvSpPr>
        <p:spPr>
          <a:xfrm>
            <a:off x="458789" y="3092677"/>
            <a:ext cx="2504134" cy="400110"/>
          </a:xfrm>
          <a:prstGeom prst="rect">
            <a:avLst/>
          </a:prstGeom>
          <a:noFill/>
        </p:spPr>
        <p:txBody>
          <a:bodyPr wrap="square" rtlCol="0">
            <a:spAutoFit/>
          </a:bodyPr>
          <a:lstStyle/>
          <a:p>
            <a:r>
              <a:rPr lang="en-US" sz="2000" dirty="0"/>
              <a:t>Properties/States:</a:t>
            </a:r>
          </a:p>
        </p:txBody>
      </p:sp>
      <p:sp>
        <p:nvSpPr>
          <p:cNvPr id="9" name="TextBox 8">
            <a:extLst>
              <a:ext uri="{FF2B5EF4-FFF2-40B4-BE49-F238E27FC236}">
                <a16:creationId xmlns:a16="http://schemas.microsoft.com/office/drawing/2014/main" id="{80F8FA12-3C7C-8641-A33A-4B24390B51A9}"/>
              </a:ext>
            </a:extLst>
          </p:cNvPr>
          <p:cNvSpPr txBox="1"/>
          <p:nvPr/>
        </p:nvSpPr>
        <p:spPr>
          <a:xfrm>
            <a:off x="2962923" y="3593986"/>
            <a:ext cx="4429497" cy="400110"/>
          </a:xfrm>
          <a:prstGeom prst="rect">
            <a:avLst/>
          </a:prstGeom>
          <a:noFill/>
        </p:spPr>
        <p:txBody>
          <a:bodyPr wrap="square" rtlCol="0">
            <a:spAutoFit/>
          </a:bodyPr>
          <a:lstStyle/>
          <a:p>
            <a:r>
              <a:rPr lang="en-US" sz="2000" dirty="0"/>
              <a:t>“Submit. Button.”</a:t>
            </a:r>
          </a:p>
        </p:txBody>
      </p:sp>
      <p:sp>
        <p:nvSpPr>
          <p:cNvPr id="10" name="TextBox 9">
            <a:extLst>
              <a:ext uri="{FF2B5EF4-FFF2-40B4-BE49-F238E27FC236}">
                <a16:creationId xmlns:a16="http://schemas.microsoft.com/office/drawing/2014/main" id="{7CF1CD33-6EF4-D044-94AE-3C9C35594CF7}"/>
              </a:ext>
            </a:extLst>
          </p:cNvPr>
          <p:cNvSpPr txBox="1"/>
          <p:nvPr/>
        </p:nvSpPr>
        <p:spPr>
          <a:xfrm>
            <a:off x="458788" y="3593986"/>
            <a:ext cx="2003367" cy="400110"/>
          </a:xfrm>
          <a:prstGeom prst="rect">
            <a:avLst/>
          </a:prstGeom>
          <a:noFill/>
        </p:spPr>
        <p:txBody>
          <a:bodyPr wrap="square" rtlCol="0">
            <a:spAutoFit/>
          </a:bodyPr>
          <a:lstStyle/>
          <a:p>
            <a:r>
              <a:rPr lang="en-US" sz="2000" dirty="0"/>
              <a:t>Text Output:</a:t>
            </a:r>
          </a:p>
        </p:txBody>
      </p:sp>
    </p:spTree>
    <p:extLst>
      <p:ext uri="{BB962C8B-B14F-4D97-AF65-F5344CB8AC3E}">
        <p14:creationId xmlns:p14="http://schemas.microsoft.com/office/powerpoint/2010/main" val="3892543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478-4786-8C44-8A5A-BFF34ECAD2D2}"/>
              </a:ext>
            </a:extLst>
          </p:cNvPr>
          <p:cNvSpPr>
            <a:spLocks noGrp="1"/>
          </p:cNvSpPr>
          <p:nvPr>
            <p:ph type="title"/>
          </p:nvPr>
        </p:nvSpPr>
        <p:spPr/>
        <p:txBody>
          <a:bodyPr/>
          <a:lstStyle/>
          <a:p>
            <a:r>
              <a:rPr lang="en-US" dirty="0"/>
              <a:t>Button: native + attributes</a:t>
            </a:r>
          </a:p>
        </p:txBody>
      </p:sp>
      <p:sp>
        <p:nvSpPr>
          <p:cNvPr id="3" name="TextBox 2">
            <a:extLst>
              <a:ext uri="{FF2B5EF4-FFF2-40B4-BE49-F238E27FC236}">
                <a16:creationId xmlns:a16="http://schemas.microsoft.com/office/drawing/2014/main" id="{3259DC77-1BD3-6E4A-BC71-8F3EBFCCD435}"/>
              </a:ext>
            </a:extLst>
          </p:cNvPr>
          <p:cNvSpPr txBox="1"/>
          <p:nvPr/>
        </p:nvSpPr>
        <p:spPr>
          <a:xfrm>
            <a:off x="2962923" y="2591367"/>
            <a:ext cx="4429497" cy="400110"/>
          </a:xfrm>
          <a:prstGeom prst="rect">
            <a:avLst/>
          </a:prstGeom>
          <a:noFill/>
        </p:spPr>
        <p:txBody>
          <a:bodyPr wrap="square" rtlCol="0">
            <a:spAutoFit/>
          </a:bodyPr>
          <a:lstStyle/>
          <a:p>
            <a:r>
              <a:rPr lang="en-US" sz="2000" dirty="0"/>
              <a:t>button</a:t>
            </a:r>
          </a:p>
        </p:txBody>
      </p:sp>
      <p:sp>
        <p:nvSpPr>
          <p:cNvPr id="4" name="TextBox 3">
            <a:extLst>
              <a:ext uri="{FF2B5EF4-FFF2-40B4-BE49-F238E27FC236}">
                <a16:creationId xmlns:a16="http://schemas.microsoft.com/office/drawing/2014/main" id="{25FAB850-DA9F-8249-8459-87B1BBB6D4B1}"/>
              </a:ext>
            </a:extLst>
          </p:cNvPr>
          <p:cNvSpPr txBox="1"/>
          <p:nvPr/>
        </p:nvSpPr>
        <p:spPr>
          <a:xfrm>
            <a:off x="458788" y="2591367"/>
            <a:ext cx="2003367" cy="400110"/>
          </a:xfrm>
          <a:prstGeom prst="rect">
            <a:avLst/>
          </a:prstGeom>
          <a:noFill/>
        </p:spPr>
        <p:txBody>
          <a:bodyPr wrap="square" rtlCol="0">
            <a:spAutoFit/>
          </a:bodyPr>
          <a:lstStyle/>
          <a:p>
            <a:r>
              <a:rPr lang="en-US" sz="2000" dirty="0"/>
              <a:t>Role:</a:t>
            </a:r>
          </a:p>
        </p:txBody>
      </p:sp>
      <p:sp>
        <p:nvSpPr>
          <p:cNvPr id="5" name="TextBox 4">
            <a:extLst>
              <a:ext uri="{FF2B5EF4-FFF2-40B4-BE49-F238E27FC236}">
                <a16:creationId xmlns:a16="http://schemas.microsoft.com/office/drawing/2014/main" id="{792EA7E7-57C7-9841-90A0-52D4C361A284}"/>
              </a:ext>
            </a:extLst>
          </p:cNvPr>
          <p:cNvSpPr txBox="1"/>
          <p:nvPr/>
        </p:nvSpPr>
        <p:spPr>
          <a:xfrm>
            <a:off x="2962923" y="2090057"/>
            <a:ext cx="5816906" cy="400110"/>
          </a:xfrm>
          <a:prstGeom prst="rect">
            <a:avLst/>
          </a:prstGeom>
          <a:noFill/>
        </p:spPr>
        <p:txBody>
          <a:bodyPr wrap="square" rtlCol="0">
            <a:spAutoFit/>
          </a:bodyPr>
          <a:lstStyle/>
          <a:p>
            <a:r>
              <a:rPr lang="en-US" sz="2000" dirty="0">
                <a:solidFill>
                  <a:schemeClr val="accent5"/>
                </a:solidFill>
              </a:rPr>
              <a:t>&lt;button </a:t>
            </a:r>
            <a:r>
              <a:rPr lang="en-US" sz="2000" dirty="0">
                <a:solidFill>
                  <a:schemeClr val="accent3"/>
                </a:solidFill>
              </a:rPr>
              <a:t>disabled aria-label=“</a:t>
            </a:r>
            <a:r>
              <a:rPr lang="en-US" sz="2000" dirty="0"/>
              <a:t>Submit</a:t>
            </a:r>
            <a:r>
              <a:rPr lang="en-US" sz="2000" dirty="0">
                <a:solidFill>
                  <a:schemeClr val="accent3"/>
                </a:solidFill>
              </a:rPr>
              <a:t>”</a:t>
            </a:r>
            <a:r>
              <a:rPr lang="en-US" sz="2000" dirty="0">
                <a:solidFill>
                  <a:schemeClr val="accent5"/>
                </a:solidFill>
              </a:rPr>
              <a:t>&gt;&lt;/button&gt;</a:t>
            </a:r>
          </a:p>
        </p:txBody>
      </p:sp>
      <p:sp>
        <p:nvSpPr>
          <p:cNvPr id="6" name="TextBox 5">
            <a:extLst>
              <a:ext uri="{FF2B5EF4-FFF2-40B4-BE49-F238E27FC236}">
                <a16:creationId xmlns:a16="http://schemas.microsoft.com/office/drawing/2014/main" id="{66A3D5D5-1969-9742-9CC4-16E6DB66A9F5}"/>
              </a:ext>
            </a:extLst>
          </p:cNvPr>
          <p:cNvSpPr txBox="1"/>
          <p:nvPr/>
        </p:nvSpPr>
        <p:spPr>
          <a:xfrm>
            <a:off x="458789" y="2090057"/>
            <a:ext cx="1729046" cy="400110"/>
          </a:xfrm>
          <a:prstGeom prst="rect">
            <a:avLst/>
          </a:prstGeom>
          <a:noFill/>
        </p:spPr>
        <p:txBody>
          <a:bodyPr wrap="square" rtlCol="0">
            <a:spAutoFit/>
          </a:bodyPr>
          <a:lstStyle/>
          <a:p>
            <a:r>
              <a:rPr lang="en-US" sz="2000" dirty="0"/>
              <a:t>HTML:</a:t>
            </a:r>
          </a:p>
        </p:txBody>
      </p:sp>
      <p:sp>
        <p:nvSpPr>
          <p:cNvPr id="7" name="TextBox 6">
            <a:extLst>
              <a:ext uri="{FF2B5EF4-FFF2-40B4-BE49-F238E27FC236}">
                <a16:creationId xmlns:a16="http://schemas.microsoft.com/office/drawing/2014/main" id="{C25BCB71-38D9-AC43-B90C-09A84A5DA785}"/>
              </a:ext>
            </a:extLst>
          </p:cNvPr>
          <p:cNvSpPr txBox="1"/>
          <p:nvPr/>
        </p:nvSpPr>
        <p:spPr>
          <a:xfrm>
            <a:off x="2962923" y="3092677"/>
            <a:ext cx="4429497" cy="707886"/>
          </a:xfrm>
          <a:prstGeom prst="rect">
            <a:avLst/>
          </a:prstGeom>
          <a:noFill/>
        </p:spPr>
        <p:txBody>
          <a:bodyPr wrap="square" rtlCol="0">
            <a:spAutoFit/>
          </a:bodyPr>
          <a:lstStyle/>
          <a:p>
            <a:pPr defTabSz="228600"/>
            <a:r>
              <a:rPr lang="en-US" sz="2000" dirty="0">
                <a:solidFill>
                  <a:schemeClr val="accent5"/>
                </a:solidFill>
              </a:rPr>
              <a:t>title: </a:t>
            </a:r>
            <a:r>
              <a:rPr lang="en-US" sz="2000" dirty="0"/>
              <a:t>“Submit”</a:t>
            </a:r>
          </a:p>
          <a:p>
            <a:pPr defTabSz="228600"/>
            <a:r>
              <a:rPr lang="en-US" sz="2000" dirty="0">
                <a:solidFill>
                  <a:schemeClr val="accent5"/>
                </a:solidFill>
              </a:rPr>
              <a:t>aria-disabled: </a:t>
            </a:r>
            <a:r>
              <a:rPr lang="en-US" sz="2000" dirty="0"/>
              <a:t>“true”</a:t>
            </a:r>
          </a:p>
        </p:txBody>
      </p:sp>
      <p:sp>
        <p:nvSpPr>
          <p:cNvPr id="8" name="TextBox 7">
            <a:extLst>
              <a:ext uri="{FF2B5EF4-FFF2-40B4-BE49-F238E27FC236}">
                <a16:creationId xmlns:a16="http://schemas.microsoft.com/office/drawing/2014/main" id="{BB6FC117-503B-074A-A6A9-3C0DE2DACCA9}"/>
              </a:ext>
            </a:extLst>
          </p:cNvPr>
          <p:cNvSpPr txBox="1"/>
          <p:nvPr/>
        </p:nvSpPr>
        <p:spPr>
          <a:xfrm>
            <a:off x="458789" y="3092677"/>
            <a:ext cx="2504134" cy="400110"/>
          </a:xfrm>
          <a:prstGeom prst="rect">
            <a:avLst/>
          </a:prstGeom>
          <a:noFill/>
        </p:spPr>
        <p:txBody>
          <a:bodyPr wrap="square" rtlCol="0">
            <a:spAutoFit/>
          </a:bodyPr>
          <a:lstStyle/>
          <a:p>
            <a:r>
              <a:rPr lang="en-US" sz="2000" dirty="0"/>
              <a:t>Properties/States:</a:t>
            </a:r>
          </a:p>
        </p:txBody>
      </p:sp>
      <p:sp>
        <p:nvSpPr>
          <p:cNvPr id="9" name="TextBox 8">
            <a:extLst>
              <a:ext uri="{FF2B5EF4-FFF2-40B4-BE49-F238E27FC236}">
                <a16:creationId xmlns:a16="http://schemas.microsoft.com/office/drawing/2014/main" id="{80F8FA12-3C7C-8641-A33A-4B24390B51A9}"/>
              </a:ext>
            </a:extLst>
          </p:cNvPr>
          <p:cNvSpPr txBox="1"/>
          <p:nvPr/>
        </p:nvSpPr>
        <p:spPr>
          <a:xfrm>
            <a:off x="2962923" y="3901763"/>
            <a:ext cx="4429497" cy="400110"/>
          </a:xfrm>
          <a:prstGeom prst="rect">
            <a:avLst/>
          </a:prstGeom>
          <a:noFill/>
        </p:spPr>
        <p:txBody>
          <a:bodyPr wrap="square" rtlCol="0">
            <a:spAutoFit/>
          </a:bodyPr>
          <a:lstStyle/>
          <a:p>
            <a:r>
              <a:rPr lang="en-US" sz="2000" dirty="0"/>
              <a:t>“Submit. Button. Disabled.”</a:t>
            </a:r>
          </a:p>
        </p:txBody>
      </p:sp>
      <p:sp>
        <p:nvSpPr>
          <p:cNvPr id="10" name="TextBox 9">
            <a:extLst>
              <a:ext uri="{FF2B5EF4-FFF2-40B4-BE49-F238E27FC236}">
                <a16:creationId xmlns:a16="http://schemas.microsoft.com/office/drawing/2014/main" id="{7CF1CD33-6EF4-D044-94AE-3C9C35594CF7}"/>
              </a:ext>
            </a:extLst>
          </p:cNvPr>
          <p:cNvSpPr txBox="1"/>
          <p:nvPr/>
        </p:nvSpPr>
        <p:spPr>
          <a:xfrm>
            <a:off x="458788" y="3901763"/>
            <a:ext cx="2003367" cy="400110"/>
          </a:xfrm>
          <a:prstGeom prst="rect">
            <a:avLst/>
          </a:prstGeom>
          <a:noFill/>
        </p:spPr>
        <p:txBody>
          <a:bodyPr wrap="square" rtlCol="0">
            <a:spAutoFit/>
          </a:bodyPr>
          <a:lstStyle/>
          <a:p>
            <a:r>
              <a:rPr lang="en-US" sz="2000" dirty="0"/>
              <a:t>Text Output:</a:t>
            </a:r>
          </a:p>
        </p:txBody>
      </p:sp>
    </p:spTree>
    <p:extLst>
      <p:ext uri="{BB962C8B-B14F-4D97-AF65-F5344CB8AC3E}">
        <p14:creationId xmlns:p14="http://schemas.microsoft.com/office/powerpoint/2010/main" val="2395560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C95D9-18B1-9A49-AA57-E99E18368A1A}"/>
              </a:ext>
            </a:extLst>
          </p:cNvPr>
          <p:cNvSpPr>
            <a:spLocks noGrp="1"/>
          </p:cNvSpPr>
          <p:nvPr>
            <p:ph type="title"/>
          </p:nvPr>
        </p:nvSpPr>
        <p:spPr/>
        <p:txBody>
          <a:bodyPr/>
          <a:lstStyle/>
          <a:p>
            <a:r>
              <a:rPr lang="en-US" dirty="0"/>
              <a:t>Heading API mappings*</a:t>
            </a:r>
          </a:p>
        </p:txBody>
      </p:sp>
      <p:sp>
        <p:nvSpPr>
          <p:cNvPr id="6" name="TextBox 5">
            <a:extLst>
              <a:ext uri="{FF2B5EF4-FFF2-40B4-BE49-F238E27FC236}">
                <a16:creationId xmlns:a16="http://schemas.microsoft.com/office/drawing/2014/main" id="{CCC56508-E2C9-8741-9DAE-1FD9386DC51E}"/>
              </a:ext>
            </a:extLst>
          </p:cNvPr>
          <p:cNvSpPr txBox="1"/>
          <p:nvPr/>
        </p:nvSpPr>
        <p:spPr>
          <a:xfrm>
            <a:off x="822960" y="4119285"/>
            <a:ext cx="4429497" cy="400110"/>
          </a:xfrm>
          <a:prstGeom prst="rect">
            <a:avLst/>
          </a:prstGeom>
          <a:noFill/>
        </p:spPr>
        <p:txBody>
          <a:bodyPr wrap="square" rtlCol="0">
            <a:spAutoFit/>
          </a:bodyPr>
          <a:lstStyle/>
          <a:p>
            <a:r>
              <a:rPr lang="en-US" sz="2000" dirty="0"/>
              <a:t>* not an exhaustive mapping</a:t>
            </a:r>
          </a:p>
        </p:txBody>
      </p:sp>
      <p:graphicFrame>
        <p:nvGraphicFramePr>
          <p:cNvPr id="8" name="Table 7">
            <a:extLst>
              <a:ext uri="{FF2B5EF4-FFF2-40B4-BE49-F238E27FC236}">
                <a16:creationId xmlns:a16="http://schemas.microsoft.com/office/drawing/2014/main" id="{B2C088E6-2CC7-5241-8D84-86258F2F2F9A}"/>
              </a:ext>
            </a:extLst>
          </p:cNvPr>
          <p:cNvGraphicFramePr>
            <a:graphicFrameLocks noGrp="1"/>
          </p:cNvGraphicFramePr>
          <p:nvPr>
            <p:extLst>
              <p:ext uri="{D42A27DB-BD31-4B8C-83A1-F6EECF244321}">
                <p14:modId xmlns:p14="http://schemas.microsoft.com/office/powerpoint/2010/main" val="2922710125"/>
              </p:ext>
            </p:extLst>
          </p:nvPr>
        </p:nvGraphicFramePr>
        <p:xfrm>
          <a:off x="918357" y="2192647"/>
          <a:ext cx="7061860" cy="1468120"/>
        </p:xfrm>
        <a:graphic>
          <a:graphicData uri="http://schemas.openxmlformats.org/drawingml/2006/table">
            <a:tbl>
              <a:tblPr firstRow="1" bandRow="1">
                <a:tableStyleId>{EB9631B5-78F2-41C9-869B-9F39066F8104}</a:tableStyleId>
              </a:tblPr>
              <a:tblGrid>
                <a:gridCol w="790127">
                  <a:extLst>
                    <a:ext uri="{9D8B030D-6E8A-4147-A177-3AD203B41FA5}">
                      <a16:colId xmlns:a16="http://schemas.microsoft.com/office/drawing/2014/main" val="20000"/>
                    </a:ext>
                  </a:extLst>
                </a:gridCol>
                <a:gridCol w="2598821">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701112">
                  <a:extLst>
                    <a:ext uri="{9D8B030D-6E8A-4147-A177-3AD203B41FA5}">
                      <a16:colId xmlns:a16="http://schemas.microsoft.com/office/drawing/2014/main" val="20004"/>
                    </a:ext>
                  </a:extLst>
                </a:gridCol>
              </a:tblGrid>
              <a:tr h="370840">
                <a:tc>
                  <a:txBody>
                    <a:bodyPr/>
                    <a:lstStyle/>
                    <a:p>
                      <a:r>
                        <a:rPr lang="en-US" sz="1200">
                          <a:effectLst/>
                        </a:rPr>
                        <a:t>element</a:t>
                      </a:r>
                    </a:p>
                  </a:txBody>
                  <a:tcPr anchor="ctr"/>
                </a:tc>
                <a:tc>
                  <a:txBody>
                    <a:bodyPr/>
                    <a:lstStyle/>
                    <a:p>
                      <a:r>
                        <a:rPr lang="en-US" sz="1200" dirty="0">
                          <a:effectLst/>
                        </a:rPr>
                        <a:t>WAI-ARIA role</a:t>
                      </a:r>
                    </a:p>
                  </a:txBody>
                  <a:tcPr anchor="ctr"/>
                </a:tc>
                <a:tc>
                  <a:txBody>
                    <a:bodyPr/>
                    <a:lstStyle/>
                    <a:p>
                      <a:r>
                        <a:rPr lang="en-US" sz="1200" dirty="0">
                          <a:effectLst/>
                        </a:rPr>
                        <a:t>ATK role</a:t>
                      </a:r>
                    </a:p>
                  </a:txBody>
                  <a:tcPr anchor="ctr"/>
                </a:tc>
                <a:tc>
                  <a:txBody>
                    <a:bodyPr/>
                    <a:lstStyle/>
                    <a:p>
                      <a:r>
                        <a:rPr lang="en-US" sz="1200">
                          <a:effectLst/>
                        </a:rPr>
                        <a:t>properties</a:t>
                      </a:r>
                    </a:p>
                  </a:txBody>
                  <a:tcPr anchor="ctr"/>
                </a:tc>
                <a:tc>
                  <a:txBody>
                    <a:bodyPr/>
                    <a:lstStyle/>
                    <a:p>
                      <a:r>
                        <a:rPr lang="en-US" sz="1200" dirty="0">
                          <a:effectLst/>
                        </a:rPr>
                        <a:t>states</a:t>
                      </a:r>
                    </a:p>
                  </a:txBody>
                  <a:tcPr anchor="ctr"/>
                </a:tc>
                <a:extLst>
                  <a:ext uri="{0D108BD9-81ED-4DB2-BD59-A6C34878D82A}">
                    <a16:rowId xmlns:a16="http://schemas.microsoft.com/office/drawing/2014/main" val="10000"/>
                  </a:ext>
                </a:extLst>
              </a:tr>
              <a:tr h="370840">
                <a:tc>
                  <a:txBody>
                    <a:bodyPr/>
                    <a:lstStyle/>
                    <a:p>
                      <a:r>
                        <a:rPr lang="is-IS" sz="1200" dirty="0">
                          <a:effectLst/>
                        </a:rPr>
                        <a:t>h1, … h6</a:t>
                      </a:r>
                    </a:p>
                  </a:txBody>
                  <a:tcPr anchor="ctr"/>
                </a:tc>
                <a:tc>
                  <a:txBody>
                    <a:bodyPr/>
                    <a:lstStyle/>
                    <a:p>
                      <a:r>
                        <a:rPr lang="en-US" sz="1200" dirty="0">
                          <a:effectLst/>
                        </a:rPr>
                        <a:t>heading with aria-level property set to the # of the element tag</a:t>
                      </a:r>
                    </a:p>
                  </a:txBody>
                  <a:tcPr anchor="ctr"/>
                </a:tc>
                <a:tc>
                  <a:txBody>
                    <a:bodyPr/>
                    <a:lstStyle/>
                    <a:p>
                      <a:r>
                        <a:rPr lang="en-US" sz="1200" dirty="0">
                          <a:effectLst/>
                        </a:rPr>
                        <a:t>use WAI-ARIA</a:t>
                      </a:r>
                    </a:p>
                  </a:txBody>
                  <a:tcPr anchor="ctr"/>
                </a:tc>
                <a:tc>
                  <a:txBody>
                    <a:bodyPr/>
                    <a:lstStyle/>
                    <a:p>
                      <a:r>
                        <a:rPr lang="en-US" sz="1200" dirty="0">
                          <a:effectLst/>
                        </a:rPr>
                        <a:t>title</a:t>
                      </a:r>
                    </a:p>
                    <a:p>
                      <a:r>
                        <a:rPr lang="en-US" sz="1200" dirty="0">
                          <a:effectLst/>
                        </a:rPr>
                        <a:t>aria-level</a:t>
                      </a:r>
                    </a:p>
                    <a:p>
                      <a:r>
                        <a:rPr lang="en-US" sz="1200" dirty="0">
                          <a:effectLst/>
                        </a:rPr>
                        <a:t>aria-hidden</a:t>
                      </a:r>
                    </a:p>
                  </a:txBody>
                  <a:tcPr anchor="ctr"/>
                </a:tc>
                <a:tc>
                  <a:txBody>
                    <a:bodyPr/>
                    <a:lstStyle/>
                    <a:p>
                      <a:br>
                        <a:rPr lang="en-US" sz="1200" dirty="0">
                          <a:effectLst/>
                        </a:rPr>
                      </a:br>
                      <a:endParaRPr lang="en-US" sz="1200" dirty="0">
                        <a:effectLst/>
                      </a:endParaRPr>
                    </a:p>
                  </a:txBody>
                  <a:tcPr anchor="ctr"/>
                </a:tc>
                <a:extLst>
                  <a:ext uri="{0D108BD9-81ED-4DB2-BD59-A6C34878D82A}">
                    <a16:rowId xmlns:a16="http://schemas.microsoft.com/office/drawing/2014/main" val="10001"/>
                  </a:ext>
                </a:extLst>
              </a:tr>
              <a:tr h="370840">
                <a:tc>
                  <a:txBody>
                    <a:bodyPr/>
                    <a:lstStyle/>
                    <a:p>
                      <a:r>
                        <a:rPr lang="en-US" sz="1200" dirty="0">
                          <a:effectLst/>
                        </a:rPr>
                        <a:t>caption</a:t>
                      </a:r>
                    </a:p>
                  </a:txBody>
                  <a:tcPr anchor="ctr"/>
                </a:tc>
                <a:tc>
                  <a:txBody>
                    <a:bodyPr/>
                    <a:lstStyle/>
                    <a:p>
                      <a:r>
                        <a:rPr lang="en-US" sz="1200" dirty="0">
                          <a:effectLst/>
                        </a:rPr>
                        <a:t>none</a:t>
                      </a:r>
                    </a:p>
                  </a:txBody>
                  <a:tcPr anchor="ctr"/>
                </a:tc>
                <a:tc>
                  <a:txBody>
                    <a:bodyPr/>
                    <a:lstStyle/>
                    <a:p>
                      <a:r>
                        <a:rPr lang="en-US" sz="1200" dirty="0">
                          <a:effectLst/>
                        </a:rPr>
                        <a:t>ATK_ROLE_CAPTION</a:t>
                      </a:r>
                      <a:endParaRPr lang="en-US" sz="1200" i="1" dirty="0">
                        <a:effectLst/>
                      </a:endParaRPr>
                    </a:p>
                  </a:txBody>
                  <a:tcPr anchor="ctr"/>
                </a:tc>
                <a:tc>
                  <a:txBody>
                    <a:bodyPr/>
                    <a:lstStyle/>
                    <a:p>
                      <a:r>
                        <a:rPr lang="en-US" sz="1200" dirty="0">
                          <a:effectLst/>
                        </a:rPr>
                        <a:t>title</a:t>
                      </a:r>
                    </a:p>
                    <a:p>
                      <a:r>
                        <a:rPr lang="en-US" sz="1200" dirty="0">
                          <a:effectLst/>
                        </a:rPr>
                        <a:t>aria-hidden</a:t>
                      </a:r>
                    </a:p>
                  </a:txBody>
                  <a:tcPr anchor="ctr"/>
                </a:tc>
                <a:tc>
                  <a:txBody>
                    <a:bodyPr/>
                    <a:lstStyle/>
                    <a:p>
                      <a:br>
                        <a:rPr lang="en-US" sz="1200" dirty="0">
                          <a:effectLst/>
                        </a:rPr>
                      </a:br>
                      <a:endParaRPr lang="en-US" sz="1200" dirty="0">
                        <a:effectLst/>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141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478-4786-8C44-8A5A-BFF34ECAD2D2}"/>
              </a:ext>
            </a:extLst>
          </p:cNvPr>
          <p:cNvSpPr>
            <a:spLocks noGrp="1"/>
          </p:cNvSpPr>
          <p:nvPr>
            <p:ph type="title"/>
          </p:nvPr>
        </p:nvSpPr>
        <p:spPr/>
        <p:txBody>
          <a:bodyPr/>
          <a:lstStyle/>
          <a:p>
            <a:r>
              <a:rPr lang="en-US" dirty="0"/>
              <a:t>Page heading (h1)</a:t>
            </a:r>
          </a:p>
        </p:txBody>
      </p:sp>
      <p:sp>
        <p:nvSpPr>
          <p:cNvPr id="3" name="TextBox 2">
            <a:extLst>
              <a:ext uri="{FF2B5EF4-FFF2-40B4-BE49-F238E27FC236}">
                <a16:creationId xmlns:a16="http://schemas.microsoft.com/office/drawing/2014/main" id="{3259DC77-1BD3-6E4A-BC71-8F3EBFCCD435}"/>
              </a:ext>
            </a:extLst>
          </p:cNvPr>
          <p:cNvSpPr txBox="1"/>
          <p:nvPr/>
        </p:nvSpPr>
        <p:spPr>
          <a:xfrm>
            <a:off x="2962923" y="2892622"/>
            <a:ext cx="4429497" cy="400110"/>
          </a:xfrm>
          <a:prstGeom prst="rect">
            <a:avLst/>
          </a:prstGeom>
          <a:noFill/>
        </p:spPr>
        <p:txBody>
          <a:bodyPr wrap="square" rtlCol="0">
            <a:spAutoFit/>
          </a:bodyPr>
          <a:lstStyle/>
          <a:p>
            <a:r>
              <a:rPr lang="en-US" sz="2000" dirty="0"/>
              <a:t>heading (+ aria-level=“1”)</a:t>
            </a:r>
          </a:p>
        </p:txBody>
      </p:sp>
      <p:sp>
        <p:nvSpPr>
          <p:cNvPr id="4" name="TextBox 3">
            <a:extLst>
              <a:ext uri="{FF2B5EF4-FFF2-40B4-BE49-F238E27FC236}">
                <a16:creationId xmlns:a16="http://schemas.microsoft.com/office/drawing/2014/main" id="{25FAB850-DA9F-8249-8459-87B1BBB6D4B1}"/>
              </a:ext>
            </a:extLst>
          </p:cNvPr>
          <p:cNvSpPr txBox="1"/>
          <p:nvPr/>
        </p:nvSpPr>
        <p:spPr>
          <a:xfrm>
            <a:off x="458788" y="2892622"/>
            <a:ext cx="2003367" cy="400110"/>
          </a:xfrm>
          <a:prstGeom prst="rect">
            <a:avLst/>
          </a:prstGeom>
          <a:noFill/>
        </p:spPr>
        <p:txBody>
          <a:bodyPr wrap="square" rtlCol="0">
            <a:spAutoFit/>
          </a:bodyPr>
          <a:lstStyle/>
          <a:p>
            <a:r>
              <a:rPr lang="en-US" sz="2000" dirty="0"/>
              <a:t>Role:</a:t>
            </a:r>
          </a:p>
        </p:txBody>
      </p:sp>
      <p:sp>
        <p:nvSpPr>
          <p:cNvPr id="5" name="TextBox 4">
            <a:extLst>
              <a:ext uri="{FF2B5EF4-FFF2-40B4-BE49-F238E27FC236}">
                <a16:creationId xmlns:a16="http://schemas.microsoft.com/office/drawing/2014/main" id="{792EA7E7-57C7-9841-90A0-52D4C361A284}"/>
              </a:ext>
            </a:extLst>
          </p:cNvPr>
          <p:cNvSpPr txBox="1"/>
          <p:nvPr/>
        </p:nvSpPr>
        <p:spPr>
          <a:xfrm>
            <a:off x="2962923" y="2090057"/>
            <a:ext cx="5816906" cy="707886"/>
          </a:xfrm>
          <a:prstGeom prst="rect">
            <a:avLst/>
          </a:prstGeom>
          <a:noFill/>
        </p:spPr>
        <p:txBody>
          <a:bodyPr wrap="square" rtlCol="0">
            <a:spAutoFit/>
          </a:bodyPr>
          <a:lstStyle/>
          <a:p>
            <a:r>
              <a:rPr lang="en-US" sz="2000" dirty="0">
                <a:solidFill>
                  <a:schemeClr val="accent5"/>
                </a:solidFill>
              </a:rPr>
              <a:t>&lt;h1&gt;</a:t>
            </a:r>
            <a:r>
              <a:rPr lang="en-US" sz="2000" dirty="0"/>
              <a:t>Guide</a:t>
            </a:r>
            <a:r>
              <a:rPr lang="en-US" sz="2000" dirty="0">
                <a:solidFill>
                  <a:schemeClr val="accent5"/>
                </a:solidFill>
              </a:rPr>
              <a:t>&lt;/h1&gt;</a:t>
            </a:r>
          </a:p>
          <a:p>
            <a:r>
              <a:rPr lang="en-US" sz="2000" dirty="0">
                <a:solidFill>
                  <a:schemeClr val="accent5"/>
                </a:solidFill>
              </a:rPr>
              <a:t>&lt;div </a:t>
            </a:r>
            <a:r>
              <a:rPr lang="en-US" sz="2000" dirty="0">
                <a:solidFill>
                  <a:schemeClr val="accent3"/>
                </a:solidFill>
              </a:rPr>
              <a:t>role=“</a:t>
            </a:r>
            <a:r>
              <a:rPr lang="en-US" sz="2000" dirty="0"/>
              <a:t>heading</a:t>
            </a:r>
            <a:r>
              <a:rPr lang="en-US" sz="2000" dirty="0">
                <a:solidFill>
                  <a:schemeClr val="accent3"/>
                </a:solidFill>
              </a:rPr>
              <a:t>” aria-level=“</a:t>
            </a:r>
            <a:r>
              <a:rPr lang="en-US" sz="2000" dirty="0"/>
              <a:t>1</a:t>
            </a:r>
            <a:r>
              <a:rPr lang="en-US" sz="2000" dirty="0">
                <a:solidFill>
                  <a:schemeClr val="accent3"/>
                </a:solidFill>
              </a:rPr>
              <a:t>”</a:t>
            </a:r>
            <a:r>
              <a:rPr lang="en-US" sz="2000" dirty="0">
                <a:solidFill>
                  <a:schemeClr val="accent5"/>
                </a:solidFill>
              </a:rPr>
              <a:t>&gt;</a:t>
            </a:r>
            <a:r>
              <a:rPr lang="en-US" sz="2000" dirty="0"/>
              <a:t>Guide</a:t>
            </a:r>
            <a:r>
              <a:rPr lang="en-US" sz="2000" dirty="0">
                <a:solidFill>
                  <a:schemeClr val="accent5"/>
                </a:solidFill>
              </a:rPr>
              <a:t>&lt;/div&gt;</a:t>
            </a:r>
          </a:p>
        </p:txBody>
      </p:sp>
      <p:sp>
        <p:nvSpPr>
          <p:cNvPr id="6" name="TextBox 5">
            <a:extLst>
              <a:ext uri="{FF2B5EF4-FFF2-40B4-BE49-F238E27FC236}">
                <a16:creationId xmlns:a16="http://schemas.microsoft.com/office/drawing/2014/main" id="{66A3D5D5-1969-9742-9CC4-16E6DB66A9F5}"/>
              </a:ext>
            </a:extLst>
          </p:cNvPr>
          <p:cNvSpPr txBox="1"/>
          <p:nvPr/>
        </p:nvSpPr>
        <p:spPr>
          <a:xfrm>
            <a:off x="458789" y="2090057"/>
            <a:ext cx="1729046" cy="400110"/>
          </a:xfrm>
          <a:prstGeom prst="rect">
            <a:avLst/>
          </a:prstGeom>
          <a:noFill/>
        </p:spPr>
        <p:txBody>
          <a:bodyPr wrap="square" rtlCol="0">
            <a:spAutoFit/>
          </a:bodyPr>
          <a:lstStyle/>
          <a:p>
            <a:r>
              <a:rPr lang="en-US" sz="2000" dirty="0"/>
              <a:t>HTML:</a:t>
            </a:r>
          </a:p>
        </p:txBody>
      </p:sp>
      <p:sp>
        <p:nvSpPr>
          <p:cNvPr id="7" name="TextBox 6">
            <a:extLst>
              <a:ext uri="{FF2B5EF4-FFF2-40B4-BE49-F238E27FC236}">
                <a16:creationId xmlns:a16="http://schemas.microsoft.com/office/drawing/2014/main" id="{C25BCB71-38D9-AC43-B90C-09A84A5DA785}"/>
              </a:ext>
            </a:extLst>
          </p:cNvPr>
          <p:cNvSpPr txBox="1"/>
          <p:nvPr/>
        </p:nvSpPr>
        <p:spPr>
          <a:xfrm>
            <a:off x="2962923" y="3393932"/>
            <a:ext cx="4429497" cy="707886"/>
          </a:xfrm>
          <a:prstGeom prst="rect">
            <a:avLst/>
          </a:prstGeom>
          <a:noFill/>
        </p:spPr>
        <p:txBody>
          <a:bodyPr wrap="square" rtlCol="0">
            <a:spAutoFit/>
          </a:bodyPr>
          <a:lstStyle/>
          <a:p>
            <a:pPr defTabSz="228600"/>
            <a:r>
              <a:rPr lang="en-US" sz="2000" dirty="0">
                <a:solidFill>
                  <a:schemeClr val="accent5"/>
                </a:solidFill>
              </a:rPr>
              <a:t>title: </a:t>
            </a:r>
            <a:r>
              <a:rPr lang="en-US" sz="2000" dirty="0"/>
              <a:t>“Guide”</a:t>
            </a:r>
          </a:p>
          <a:p>
            <a:pPr defTabSz="228600"/>
            <a:r>
              <a:rPr lang="en-US" sz="2000" dirty="0">
                <a:solidFill>
                  <a:schemeClr val="accent5"/>
                </a:solidFill>
              </a:rPr>
              <a:t>aria-level: </a:t>
            </a:r>
            <a:r>
              <a:rPr lang="en-US" sz="2000" dirty="0"/>
              <a:t>1</a:t>
            </a:r>
          </a:p>
        </p:txBody>
      </p:sp>
      <p:sp>
        <p:nvSpPr>
          <p:cNvPr id="8" name="TextBox 7">
            <a:extLst>
              <a:ext uri="{FF2B5EF4-FFF2-40B4-BE49-F238E27FC236}">
                <a16:creationId xmlns:a16="http://schemas.microsoft.com/office/drawing/2014/main" id="{BB6FC117-503B-074A-A6A9-3C0DE2DACCA9}"/>
              </a:ext>
            </a:extLst>
          </p:cNvPr>
          <p:cNvSpPr txBox="1"/>
          <p:nvPr/>
        </p:nvSpPr>
        <p:spPr>
          <a:xfrm>
            <a:off x="458789" y="3393932"/>
            <a:ext cx="2504134" cy="400110"/>
          </a:xfrm>
          <a:prstGeom prst="rect">
            <a:avLst/>
          </a:prstGeom>
          <a:noFill/>
        </p:spPr>
        <p:txBody>
          <a:bodyPr wrap="square" rtlCol="0">
            <a:spAutoFit/>
          </a:bodyPr>
          <a:lstStyle/>
          <a:p>
            <a:r>
              <a:rPr lang="en-US" sz="2000" dirty="0"/>
              <a:t>Properties/States:</a:t>
            </a:r>
          </a:p>
        </p:txBody>
      </p:sp>
      <p:sp>
        <p:nvSpPr>
          <p:cNvPr id="9" name="TextBox 8">
            <a:extLst>
              <a:ext uri="{FF2B5EF4-FFF2-40B4-BE49-F238E27FC236}">
                <a16:creationId xmlns:a16="http://schemas.microsoft.com/office/drawing/2014/main" id="{80F8FA12-3C7C-8641-A33A-4B24390B51A9}"/>
              </a:ext>
            </a:extLst>
          </p:cNvPr>
          <p:cNvSpPr txBox="1"/>
          <p:nvPr/>
        </p:nvSpPr>
        <p:spPr>
          <a:xfrm>
            <a:off x="2962923" y="4203018"/>
            <a:ext cx="4429497" cy="400110"/>
          </a:xfrm>
          <a:prstGeom prst="rect">
            <a:avLst/>
          </a:prstGeom>
          <a:noFill/>
        </p:spPr>
        <p:txBody>
          <a:bodyPr wrap="square" rtlCol="0">
            <a:spAutoFit/>
          </a:bodyPr>
          <a:lstStyle/>
          <a:p>
            <a:r>
              <a:rPr lang="en-US" sz="2000" dirty="0"/>
              <a:t>“Guide”</a:t>
            </a:r>
          </a:p>
        </p:txBody>
      </p:sp>
      <p:sp>
        <p:nvSpPr>
          <p:cNvPr id="10" name="TextBox 9">
            <a:extLst>
              <a:ext uri="{FF2B5EF4-FFF2-40B4-BE49-F238E27FC236}">
                <a16:creationId xmlns:a16="http://schemas.microsoft.com/office/drawing/2014/main" id="{7CF1CD33-6EF4-D044-94AE-3C9C35594CF7}"/>
              </a:ext>
            </a:extLst>
          </p:cNvPr>
          <p:cNvSpPr txBox="1"/>
          <p:nvPr/>
        </p:nvSpPr>
        <p:spPr>
          <a:xfrm>
            <a:off x="458788" y="4203018"/>
            <a:ext cx="2003367" cy="400110"/>
          </a:xfrm>
          <a:prstGeom prst="rect">
            <a:avLst/>
          </a:prstGeom>
          <a:noFill/>
        </p:spPr>
        <p:txBody>
          <a:bodyPr wrap="square" rtlCol="0">
            <a:spAutoFit/>
          </a:bodyPr>
          <a:lstStyle/>
          <a:p>
            <a:r>
              <a:rPr lang="en-US" sz="2000" dirty="0"/>
              <a:t>Text Output:</a:t>
            </a:r>
          </a:p>
        </p:txBody>
      </p:sp>
    </p:spTree>
    <p:extLst>
      <p:ext uri="{BB962C8B-B14F-4D97-AF65-F5344CB8AC3E}">
        <p14:creationId xmlns:p14="http://schemas.microsoft.com/office/powerpoint/2010/main" val="2265099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0478-4786-8C44-8A5A-BFF34ECAD2D2}"/>
              </a:ext>
            </a:extLst>
          </p:cNvPr>
          <p:cNvSpPr>
            <a:spLocks noGrp="1"/>
          </p:cNvSpPr>
          <p:nvPr>
            <p:ph type="title"/>
          </p:nvPr>
        </p:nvSpPr>
        <p:spPr/>
        <p:txBody>
          <a:bodyPr/>
          <a:lstStyle/>
          <a:p>
            <a:r>
              <a:rPr lang="en-US" dirty="0"/>
              <a:t>Section heading</a:t>
            </a:r>
          </a:p>
        </p:txBody>
      </p:sp>
      <p:sp>
        <p:nvSpPr>
          <p:cNvPr id="3" name="TextBox 2">
            <a:extLst>
              <a:ext uri="{FF2B5EF4-FFF2-40B4-BE49-F238E27FC236}">
                <a16:creationId xmlns:a16="http://schemas.microsoft.com/office/drawing/2014/main" id="{3259DC77-1BD3-6E4A-BC71-8F3EBFCCD435}"/>
              </a:ext>
            </a:extLst>
          </p:cNvPr>
          <p:cNvSpPr txBox="1"/>
          <p:nvPr/>
        </p:nvSpPr>
        <p:spPr>
          <a:xfrm>
            <a:off x="2962923" y="3203561"/>
            <a:ext cx="4429497" cy="707886"/>
          </a:xfrm>
          <a:prstGeom prst="rect">
            <a:avLst/>
          </a:prstGeom>
          <a:noFill/>
        </p:spPr>
        <p:txBody>
          <a:bodyPr wrap="square" rtlCol="0">
            <a:spAutoFit/>
          </a:bodyPr>
          <a:lstStyle/>
          <a:p>
            <a:r>
              <a:rPr lang="en-US" sz="2000" dirty="0"/>
              <a:t>heading (+ aria-level)</a:t>
            </a:r>
          </a:p>
          <a:p>
            <a:r>
              <a:rPr lang="en-US" sz="2000" dirty="0"/>
              <a:t>ATK_ROLE_CAPTION</a:t>
            </a:r>
          </a:p>
        </p:txBody>
      </p:sp>
      <p:sp>
        <p:nvSpPr>
          <p:cNvPr id="4" name="TextBox 3">
            <a:extLst>
              <a:ext uri="{FF2B5EF4-FFF2-40B4-BE49-F238E27FC236}">
                <a16:creationId xmlns:a16="http://schemas.microsoft.com/office/drawing/2014/main" id="{25FAB850-DA9F-8249-8459-87B1BBB6D4B1}"/>
              </a:ext>
            </a:extLst>
          </p:cNvPr>
          <p:cNvSpPr txBox="1"/>
          <p:nvPr/>
        </p:nvSpPr>
        <p:spPr>
          <a:xfrm>
            <a:off x="458788" y="3203561"/>
            <a:ext cx="2003367" cy="400110"/>
          </a:xfrm>
          <a:prstGeom prst="rect">
            <a:avLst/>
          </a:prstGeom>
          <a:noFill/>
        </p:spPr>
        <p:txBody>
          <a:bodyPr wrap="square" rtlCol="0">
            <a:spAutoFit/>
          </a:bodyPr>
          <a:lstStyle/>
          <a:p>
            <a:r>
              <a:rPr lang="en-US" sz="2000" dirty="0"/>
              <a:t>Role:</a:t>
            </a:r>
          </a:p>
        </p:txBody>
      </p:sp>
      <p:sp>
        <p:nvSpPr>
          <p:cNvPr id="5" name="TextBox 4">
            <a:extLst>
              <a:ext uri="{FF2B5EF4-FFF2-40B4-BE49-F238E27FC236}">
                <a16:creationId xmlns:a16="http://schemas.microsoft.com/office/drawing/2014/main" id="{792EA7E7-57C7-9841-90A0-52D4C361A284}"/>
              </a:ext>
            </a:extLst>
          </p:cNvPr>
          <p:cNvSpPr txBox="1"/>
          <p:nvPr/>
        </p:nvSpPr>
        <p:spPr>
          <a:xfrm>
            <a:off x="2962923" y="2090057"/>
            <a:ext cx="5816906" cy="1015663"/>
          </a:xfrm>
          <a:prstGeom prst="rect">
            <a:avLst/>
          </a:prstGeom>
          <a:noFill/>
        </p:spPr>
        <p:txBody>
          <a:bodyPr wrap="square" rtlCol="0">
            <a:spAutoFit/>
          </a:bodyPr>
          <a:lstStyle/>
          <a:p>
            <a:r>
              <a:rPr lang="en-US" sz="2000" dirty="0">
                <a:solidFill>
                  <a:schemeClr val="accent5"/>
                </a:solidFill>
              </a:rPr>
              <a:t>&lt;h2&gt;</a:t>
            </a:r>
            <a:r>
              <a:rPr lang="en-US" sz="2000" dirty="0"/>
              <a:t>Guide</a:t>
            </a:r>
            <a:r>
              <a:rPr lang="en-US" sz="2000" dirty="0">
                <a:solidFill>
                  <a:schemeClr val="accent5"/>
                </a:solidFill>
              </a:rPr>
              <a:t>&lt;/h2&gt;</a:t>
            </a:r>
          </a:p>
          <a:p>
            <a:r>
              <a:rPr lang="en-US" sz="2000" dirty="0">
                <a:solidFill>
                  <a:schemeClr val="accent5"/>
                </a:solidFill>
              </a:rPr>
              <a:t>&lt;div </a:t>
            </a:r>
            <a:r>
              <a:rPr lang="en-US" sz="2000" dirty="0">
                <a:solidFill>
                  <a:schemeClr val="accent3"/>
                </a:solidFill>
              </a:rPr>
              <a:t>role=“</a:t>
            </a:r>
            <a:r>
              <a:rPr lang="en-US" sz="2000" dirty="0"/>
              <a:t>heading</a:t>
            </a:r>
            <a:r>
              <a:rPr lang="en-US" sz="2000" dirty="0">
                <a:solidFill>
                  <a:schemeClr val="accent3"/>
                </a:solidFill>
              </a:rPr>
              <a:t>” aria-level=“3”</a:t>
            </a:r>
            <a:r>
              <a:rPr lang="en-US" sz="2000" dirty="0">
                <a:solidFill>
                  <a:schemeClr val="accent5"/>
                </a:solidFill>
              </a:rPr>
              <a:t>&gt;</a:t>
            </a:r>
            <a:r>
              <a:rPr lang="en-US" sz="2000" dirty="0"/>
              <a:t>Guide</a:t>
            </a:r>
            <a:r>
              <a:rPr lang="en-US" sz="2000" dirty="0">
                <a:solidFill>
                  <a:schemeClr val="accent5"/>
                </a:solidFill>
              </a:rPr>
              <a:t>&lt;/div&gt;</a:t>
            </a:r>
          </a:p>
          <a:p>
            <a:r>
              <a:rPr lang="en-US" sz="2000" dirty="0">
                <a:solidFill>
                  <a:schemeClr val="accent5"/>
                </a:solidFill>
              </a:rPr>
              <a:t>&lt;caption&gt;</a:t>
            </a:r>
            <a:r>
              <a:rPr lang="en-US" sz="2000" dirty="0"/>
              <a:t>Guide</a:t>
            </a:r>
            <a:r>
              <a:rPr lang="en-US" sz="2000" dirty="0">
                <a:solidFill>
                  <a:schemeClr val="accent5"/>
                </a:solidFill>
              </a:rPr>
              <a:t>&lt;/caption&gt;</a:t>
            </a:r>
          </a:p>
        </p:txBody>
      </p:sp>
      <p:sp>
        <p:nvSpPr>
          <p:cNvPr id="6" name="TextBox 5">
            <a:extLst>
              <a:ext uri="{FF2B5EF4-FFF2-40B4-BE49-F238E27FC236}">
                <a16:creationId xmlns:a16="http://schemas.microsoft.com/office/drawing/2014/main" id="{66A3D5D5-1969-9742-9CC4-16E6DB66A9F5}"/>
              </a:ext>
            </a:extLst>
          </p:cNvPr>
          <p:cNvSpPr txBox="1"/>
          <p:nvPr/>
        </p:nvSpPr>
        <p:spPr>
          <a:xfrm>
            <a:off x="458789" y="2090057"/>
            <a:ext cx="1729046" cy="400110"/>
          </a:xfrm>
          <a:prstGeom prst="rect">
            <a:avLst/>
          </a:prstGeom>
          <a:noFill/>
        </p:spPr>
        <p:txBody>
          <a:bodyPr wrap="square" rtlCol="0">
            <a:spAutoFit/>
          </a:bodyPr>
          <a:lstStyle/>
          <a:p>
            <a:r>
              <a:rPr lang="en-US" sz="2000" dirty="0"/>
              <a:t>HTML:</a:t>
            </a:r>
          </a:p>
        </p:txBody>
      </p:sp>
      <p:sp>
        <p:nvSpPr>
          <p:cNvPr id="7" name="TextBox 6">
            <a:extLst>
              <a:ext uri="{FF2B5EF4-FFF2-40B4-BE49-F238E27FC236}">
                <a16:creationId xmlns:a16="http://schemas.microsoft.com/office/drawing/2014/main" id="{C25BCB71-38D9-AC43-B90C-09A84A5DA785}"/>
              </a:ext>
            </a:extLst>
          </p:cNvPr>
          <p:cNvSpPr txBox="1"/>
          <p:nvPr/>
        </p:nvSpPr>
        <p:spPr>
          <a:xfrm>
            <a:off x="2962923" y="4206181"/>
            <a:ext cx="4429497" cy="707886"/>
          </a:xfrm>
          <a:prstGeom prst="rect">
            <a:avLst/>
          </a:prstGeom>
          <a:noFill/>
        </p:spPr>
        <p:txBody>
          <a:bodyPr wrap="square" rtlCol="0">
            <a:spAutoFit/>
          </a:bodyPr>
          <a:lstStyle/>
          <a:p>
            <a:pPr defTabSz="228600"/>
            <a:r>
              <a:rPr lang="en-US" sz="2000" dirty="0">
                <a:solidFill>
                  <a:schemeClr val="accent5"/>
                </a:solidFill>
              </a:rPr>
              <a:t>title: </a:t>
            </a:r>
            <a:r>
              <a:rPr lang="en-US" sz="2000" dirty="0"/>
              <a:t>“Guide”</a:t>
            </a:r>
          </a:p>
          <a:p>
            <a:pPr defTabSz="228600"/>
            <a:r>
              <a:rPr lang="en-US" sz="2000" dirty="0">
                <a:solidFill>
                  <a:schemeClr val="accent5"/>
                </a:solidFill>
              </a:rPr>
              <a:t>aria-level:</a:t>
            </a:r>
            <a:r>
              <a:rPr lang="en-US" sz="2000" dirty="0"/>
              <a:t> 2-6 (none for caption)</a:t>
            </a:r>
          </a:p>
        </p:txBody>
      </p:sp>
      <p:sp>
        <p:nvSpPr>
          <p:cNvPr id="8" name="TextBox 7">
            <a:extLst>
              <a:ext uri="{FF2B5EF4-FFF2-40B4-BE49-F238E27FC236}">
                <a16:creationId xmlns:a16="http://schemas.microsoft.com/office/drawing/2014/main" id="{BB6FC117-503B-074A-A6A9-3C0DE2DACCA9}"/>
              </a:ext>
            </a:extLst>
          </p:cNvPr>
          <p:cNvSpPr txBox="1"/>
          <p:nvPr/>
        </p:nvSpPr>
        <p:spPr>
          <a:xfrm>
            <a:off x="458788" y="4206181"/>
            <a:ext cx="2504134" cy="400110"/>
          </a:xfrm>
          <a:prstGeom prst="rect">
            <a:avLst/>
          </a:prstGeom>
          <a:noFill/>
        </p:spPr>
        <p:txBody>
          <a:bodyPr wrap="square" rtlCol="0">
            <a:spAutoFit/>
          </a:bodyPr>
          <a:lstStyle/>
          <a:p>
            <a:r>
              <a:rPr lang="en-US" sz="2000" dirty="0"/>
              <a:t>Properties/States:</a:t>
            </a:r>
          </a:p>
        </p:txBody>
      </p:sp>
      <p:sp>
        <p:nvSpPr>
          <p:cNvPr id="9" name="TextBox 8">
            <a:extLst>
              <a:ext uri="{FF2B5EF4-FFF2-40B4-BE49-F238E27FC236}">
                <a16:creationId xmlns:a16="http://schemas.microsoft.com/office/drawing/2014/main" id="{80F8FA12-3C7C-8641-A33A-4B24390B51A9}"/>
              </a:ext>
            </a:extLst>
          </p:cNvPr>
          <p:cNvSpPr txBox="1"/>
          <p:nvPr/>
        </p:nvSpPr>
        <p:spPr>
          <a:xfrm>
            <a:off x="2962923" y="5015267"/>
            <a:ext cx="4429497" cy="400110"/>
          </a:xfrm>
          <a:prstGeom prst="rect">
            <a:avLst/>
          </a:prstGeom>
          <a:noFill/>
        </p:spPr>
        <p:txBody>
          <a:bodyPr wrap="square" rtlCol="0">
            <a:spAutoFit/>
          </a:bodyPr>
          <a:lstStyle/>
          <a:p>
            <a:r>
              <a:rPr lang="en-US" sz="2000" dirty="0"/>
              <a:t>“Guide”</a:t>
            </a:r>
          </a:p>
        </p:txBody>
      </p:sp>
      <p:sp>
        <p:nvSpPr>
          <p:cNvPr id="10" name="TextBox 9">
            <a:extLst>
              <a:ext uri="{FF2B5EF4-FFF2-40B4-BE49-F238E27FC236}">
                <a16:creationId xmlns:a16="http://schemas.microsoft.com/office/drawing/2014/main" id="{7CF1CD33-6EF4-D044-94AE-3C9C35594CF7}"/>
              </a:ext>
            </a:extLst>
          </p:cNvPr>
          <p:cNvSpPr txBox="1"/>
          <p:nvPr/>
        </p:nvSpPr>
        <p:spPr>
          <a:xfrm>
            <a:off x="458787" y="5015267"/>
            <a:ext cx="2003367" cy="400110"/>
          </a:xfrm>
          <a:prstGeom prst="rect">
            <a:avLst/>
          </a:prstGeom>
          <a:noFill/>
        </p:spPr>
        <p:txBody>
          <a:bodyPr wrap="square" rtlCol="0">
            <a:spAutoFit/>
          </a:bodyPr>
          <a:lstStyle/>
          <a:p>
            <a:r>
              <a:rPr lang="en-US" sz="2000" dirty="0"/>
              <a:t>Text Output:</a:t>
            </a:r>
          </a:p>
        </p:txBody>
      </p:sp>
    </p:spTree>
    <p:extLst>
      <p:ext uri="{BB962C8B-B14F-4D97-AF65-F5344CB8AC3E}">
        <p14:creationId xmlns:p14="http://schemas.microsoft.com/office/powerpoint/2010/main" val="2835294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4B80-1E9A-E64B-A2E0-8EB976003A26}"/>
              </a:ext>
            </a:extLst>
          </p:cNvPr>
          <p:cNvSpPr>
            <a:spLocks noGrp="1"/>
          </p:cNvSpPr>
          <p:nvPr>
            <p:ph type="title"/>
          </p:nvPr>
        </p:nvSpPr>
        <p:spPr/>
        <p:txBody>
          <a:bodyPr/>
          <a:lstStyle/>
          <a:p>
            <a:r>
              <a:rPr lang="en-US" dirty="0"/>
              <a:t>Table headings</a:t>
            </a:r>
          </a:p>
        </p:txBody>
      </p:sp>
      <p:graphicFrame>
        <p:nvGraphicFramePr>
          <p:cNvPr id="3" name="Table 2">
            <a:extLst>
              <a:ext uri="{FF2B5EF4-FFF2-40B4-BE49-F238E27FC236}">
                <a16:creationId xmlns:a16="http://schemas.microsoft.com/office/drawing/2014/main" id="{A362B07C-70BF-594A-B443-0B3FF1E5D3BC}"/>
              </a:ext>
            </a:extLst>
          </p:cNvPr>
          <p:cNvGraphicFramePr>
            <a:graphicFrameLocks noGrp="1"/>
          </p:cNvGraphicFramePr>
          <p:nvPr>
            <p:extLst>
              <p:ext uri="{D42A27DB-BD31-4B8C-83A1-F6EECF244321}">
                <p14:modId xmlns:p14="http://schemas.microsoft.com/office/powerpoint/2010/main" val="2227080060"/>
              </p:ext>
            </p:extLst>
          </p:nvPr>
        </p:nvGraphicFramePr>
        <p:xfrm>
          <a:off x="800100" y="1014182"/>
          <a:ext cx="7543800" cy="788599"/>
        </p:xfrm>
        <a:graphic>
          <a:graphicData uri="http://schemas.openxmlformats.org/drawingml/2006/table">
            <a:tbl>
              <a:tblPr firstRow="1"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316152">
                <a:tc gridSpan="3">
                  <a:txBody>
                    <a:bodyPr/>
                    <a:lstStyle/>
                    <a:p>
                      <a:r>
                        <a:rPr lang="en-US" dirty="0"/>
                        <a:t>Sunday</a:t>
                      </a:r>
                      <a:r>
                        <a:rPr lang="en-US" baseline="0" dirty="0"/>
                        <a:t> Night Shows </a:t>
                      </a:r>
                      <a:r>
                        <a:rPr lang="en-US" sz="1800" b="1" kern="1200" baseline="0" dirty="0">
                          <a:solidFill>
                            <a:srgbClr val="FFFF00"/>
                          </a:solidFill>
                          <a:latin typeface="Courier New" charset="0"/>
                          <a:cs typeface="Courier New" charset="0"/>
                        </a:rPr>
                        <a:t>&lt;caption&gt;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22839">
                <a:tc>
                  <a:txBody>
                    <a:bodyPr/>
                    <a:lstStyle/>
                    <a:p>
                      <a:r>
                        <a:rPr lang="en-US" dirty="0"/>
                        <a:t>Blues Clues</a:t>
                      </a:r>
                      <a:r>
                        <a:rPr lang="en-US" baseline="0" dirty="0"/>
                        <a:t>.</a:t>
                      </a:r>
                      <a:endParaRPr lang="en-US" i="1" dirty="0"/>
                    </a:p>
                  </a:txBody>
                  <a:tcPr/>
                </a:tc>
                <a:tc>
                  <a:txBody>
                    <a:bodyPr/>
                    <a:lstStyle/>
                    <a:p>
                      <a:r>
                        <a:rPr lang="en-US" dirty="0"/>
                        <a:t>Drake and Josh.</a:t>
                      </a:r>
                      <a:endParaRPr lang="en-US" i="1" dirty="0"/>
                    </a:p>
                  </a:txBody>
                  <a:tcPr/>
                </a:tc>
                <a:tc>
                  <a:txBody>
                    <a:bodyPr/>
                    <a:lstStyle/>
                    <a:p>
                      <a:r>
                        <a:rPr lang="en-US" dirty="0" err="1"/>
                        <a:t>iCarly</a:t>
                      </a:r>
                      <a:r>
                        <a:rPr lang="en-US" baseline="0" dirty="0"/>
                        <a:t>.</a:t>
                      </a:r>
                      <a:endParaRPr lang="en-US" i="1" dirty="0"/>
                    </a:p>
                  </a:txBody>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AC546964-5972-0D44-AB09-15A75C99D627}"/>
              </a:ext>
            </a:extLst>
          </p:cNvPr>
          <p:cNvSpPr txBox="1"/>
          <p:nvPr/>
        </p:nvSpPr>
        <p:spPr>
          <a:xfrm rot="16200000">
            <a:off x="-28030" y="1255363"/>
            <a:ext cx="1228164"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&lt;table&gt;</a:t>
            </a:r>
            <a:endParaRPr lang="en-US" sz="1400" dirty="0">
              <a:solidFill>
                <a:schemeClr val="accent5"/>
              </a:solidFill>
            </a:endParaRPr>
          </a:p>
        </p:txBody>
      </p:sp>
      <p:graphicFrame>
        <p:nvGraphicFramePr>
          <p:cNvPr id="6" name="Table 5">
            <a:extLst>
              <a:ext uri="{FF2B5EF4-FFF2-40B4-BE49-F238E27FC236}">
                <a16:creationId xmlns:a16="http://schemas.microsoft.com/office/drawing/2014/main" id="{5FF4B3CB-BD05-0B4D-AAD4-97EDF741CE0B}"/>
              </a:ext>
            </a:extLst>
          </p:cNvPr>
          <p:cNvGraphicFramePr>
            <a:graphicFrameLocks noGrp="1"/>
          </p:cNvGraphicFramePr>
          <p:nvPr>
            <p:extLst>
              <p:ext uri="{D42A27DB-BD31-4B8C-83A1-F6EECF244321}">
                <p14:modId xmlns:p14="http://schemas.microsoft.com/office/powerpoint/2010/main" val="2564620391"/>
              </p:ext>
            </p:extLst>
          </p:nvPr>
        </p:nvGraphicFramePr>
        <p:xfrm>
          <a:off x="800100" y="2259423"/>
          <a:ext cx="7543800" cy="365760"/>
        </p:xfrm>
        <a:graphic>
          <a:graphicData uri="http://schemas.openxmlformats.org/drawingml/2006/table">
            <a:tbl>
              <a:tblPr firstRow="1" bandRow="1">
                <a:tableStyleId>{00A15C55-8517-42AA-B614-E9B94910E393}</a:tableStyleId>
              </a:tblPr>
              <a:tblGrid>
                <a:gridCol w="7543800">
                  <a:extLst>
                    <a:ext uri="{9D8B030D-6E8A-4147-A177-3AD203B41FA5}">
                      <a16:colId xmlns:a16="http://schemas.microsoft.com/office/drawing/2014/main" val="20000"/>
                    </a:ext>
                  </a:extLst>
                </a:gridCol>
              </a:tblGrid>
              <a:tr h="307777">
                <a:tc>
                  <a:txBody>
                    <a:bodyPr/>
                    <a:lstStyle/>
                    <a:p>
                      <a:r>
                        <a:rPr lang="en-US" dirty="0"/>
                        <a:t>Monday</a:t>
                      </a:r>
                      <a:r>
                        <a:rPr lang="en-US" baseline="0" dirty="0"/>
                        <a:t> Night Shows </a:t>
                      </a:r>
                      <a:r>
                        <a:rPr lang="en-US" sz="1800" b="1" kern="1200" baseline="0" dirty="0">
                          <a:solidFill>
                            <a:srgbClr val="FFFF00"/>
                          </a:solidFill>
                          <a:latin typeface="Courier New" charset="0"/>
                          <a:cs typeface="Courier New" charset="0"/>
                        </a:rPr>
                        <a:t>h2#table1Title</a:t>
                      </a:r>
                    </a:p>
                  </a:txBody>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126651D0-F691-F044-956E-4A3C220E4808}"/>
              </a:ext>
            </a:extLst>
          </p:cNvPr>
          <p:cNvGraphicFramePr>
            <a:graphicFrameLocks noGrp="1"/>
          </p:cNvGraphicFramePr>
          <p:nvPr>
            <p:extLst>
              <p:ext uri="{D42A27DB-BD31-4B8C-83A1-F6EECF244321}">
                <p14:modId xmlns:p14="http://schemas.microsoft.com/office/powerpoint/2010/main" val="981329851"/>
              </p:ext>
            </p:extLst>
          </p:nvPr>
        </p:nvGraphicFramePr>
        <p:xfrm>
          <a:off x="800100" y="3774696"/>
          <a:ext cx="7543800" cy="365760"/>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328900">
                <a:tc>
                  <a:txBody>
                    <a:bodyPr/>
                    <a:lstStyle/>
                    <a:p>
                      <a:r>
                        <a:rPr lang="en-US" dirty="0"/>
                        <a:t>Tuesday Night Shows </a:t>
                      </a:r>
                      <a:r>
                        <a:rPr lang="en-US" b="1" baseline="0" dirty="0">
                          <a:solidFill>
                            <a:srgbClr val="FFFF00"/>
                          </a:solidFill>
                          <a:latin typeface="Courier New" charset="0"/>
                          <a:ea typeface="Courier New" charset="0"/>
                          <a:cs typeface="Courier New" charset="0"/>
                        </a:rPr>
                        <a:t>h2</a:t>
                      </a:r>
                      <a:endParaRPr lang="en-US" dirty="0"/>
                    </a:p>
                  </a:txBody>
                  <a:tcPr>
                    <a:solidFill>
                      <a:schemeClr val="accent4"/>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3C3CA2E2-B155-664E-B28D-21D9CCA9757D}"/>
              </a:ext>
            </a:extLst>
          </p:cNvPr>
          <p:cNvSpPr txBox="1"/>
          <p:nvPr/>
        </p:nvSpPr>
        <p:spPr>
          <a:xfrm>
            <a:off x="800100" y="2574383"/>
            <a:ext cx="7543800"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table aria-</a:t>
            </a:r>
            <a:r>
              <a:rPr lang="en-US" sz="1400" b="1" dirty="0" err="1">
                <a:solidFill>
                  <a:schemeClr val="accent5"/>
                </a:solidFill>
                <a:latin typeface="Courier New" charset="0"/>
                <a:ea typeface="Courier New" charset="0"/>
                <a:cs typeface="Courier New" charset="0"/>
              </a:rPr>
              <a:t>labelledby</a:t>
            </a:r>
            <a:r>
              <a:rPr lang="en-US" sz="1400" b="1" dirty="0">
                <a:solidFill>
                  <a:schemeClr val="accent5"/>
                </a:solidFill>
                <a:latin typeface="Courier New" charset="0"/>
                <a:ea typeface="Courier New" charset="0"/>
                <a:cs typeface="Courier New" charset="0"/>
              </a:rPr>
              <a:t>=table1Title</a:t>
            </a:r>
          </a:p>
        </p:txBody>
      </p:sp>
      <p:graphicFrame>
        <p:nvGraphicFramePr>
          <p:cNvPr id="9" name="Table 8">
            <a:extLst>
              <a:ext uri="{FF2B5EF4-FFF2-40B4-BE49-F238E27FC236}">
                <a16:creationId xmlns:a16="http://schemas.microsoft.com/office/drawing/2014/main" id="{13C0AD8E-B991-4F48-B82C-657591BF4E04}"/>
              </a:ext>
            </a:extLst>
          </p:cNvPr>
          <p:cNvGraphicFramePr>
            <a:graphicFrameLocks noGrp="1"/>
          </p:cNvGraphicFramePr>
          <p:nvPr>
            <p:extLst>
              <p:ext uri="{D42A27DB-BD31-4B8C-83A1-F6EECF244321}">
                <p14:modId xmlns:p14="http://schemas.microsoft.com/office/powerpoint/2010/main" val="4029926862"/>
              </p:ext>
            </p:extLst>
          </p:nvPr>
        </p:nvGraphicFramePr>
        <p:xfrm>
          <a:off x="800100" y="2842115"/>
          <a:ext cx="7543800" cy="449251"/>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49251">
                <a:tc>
                  <a:txBody>
                    <a:bodyPr/>
                    <a:lstStyle/>
                    <a:p>
                      <a:r>
                        <a:rPr lang="en-US" sz="1800" kern="1200" dirty="0"/>
                        <a:t>Happy Days.</a:t>
                      </a:r>
                      <a:endParaRPr lang="en-US" sz="1800" b="0" kern="1200" dirty="0">
                        <a:solidFill>
                          <a:schemeClr val="dk1"/>
                        </a:solidFill>
                        <a:latin typeface="+mn-lt"/>
                        <a:ea typeface="+mn-ea"/>
                        <a:cs typeface="+mn-cs"/>
                      </a:endParaRPr>
                    </a:p>
                  </a:txBody>
                  <a:tcPr/>
                </a:tc>
                <a:tc>
                  <a:txBody>
                    <a:bodyPr/>
                    <a:lstStyle/>
                    <a:p>
                      <a:r>
                        <a:rPr lang="en-US" sz="1800" kern="1200" dirty="0"/>
                        <a:t>The Brady Bunch.</a:t>
                      </a:r>
                      <a:endParaRPr lang="en-US" sz="1800" b="0" kern="1200" dirty="0">
                        <a:solidFill>
                          <a:schemeClr val="dk1"/>
                        </a:solidFill>
                        <a:latin typeface="+mn-lt"/>
                        <a:ea typeface="+mn-ea"/>
                        <a:cs typeface="+mn-cs"/>
                      </a:endParaRPr>
                    </a:p>
                  </a:txBody>
                  <a:tcPr/>
                </a:tc>
                <a:tc>
                  <a:txBody>
                    <a:bodyPr/>
                    <a:lstStyle/>
                    <a:p>
                      <a:r>
                        <a:rPr lang="en-US" sz="1800" kern="1200" dirty="0"/>
                        <a:t>The Odd Couple.</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DFFCEF83-18F2-4E49-9785-B723278AE759}"/>
              </a:ext>
            </a:extLst>
          </p:cNvPr>
          <p:cNvGraphicFramePr>
            <a:graphicFrameLocks noGrp="1"/>
          </p:cNvGraphicFramePr>
          <p:nvPr>
            <p:extLst>
              <p:ext uri="{D42A27DB-BD31-4B8C-83A1-F6EECF244321}">
                <p14:modId xmlns:p14="http://schemas.microsoft.com/office/powerpoint/2010/main" val="2856484456"/>
              </p:ext>
            </p:extLst>
          </p:nvPr>
        </p:nvGraphicFramePr>
        <p:xfrm>
          <a:off x="800101" y="4349439"/>
          <a:ext cx="7543800" cy="457200"/>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57200">
                <a:tc>
                  <a:txBody>
                    <a:bodyPr/>
                    <a:lstStyle/>
                    <a:p>
                      <a:r>
                        <a:rPr lang="en-US" sz="1800" kern="1200" dirty="0"/>
                        <a:t>Teletubbies.</a:t>
                      </a:r>
                      <a:endParaRPr lang="en-US" sz="1800" b="0" kern="1200" dirty="0">
                        <a:solidFill>
                          <a:schemeClr val="dk1"/>
                        </a:solidFill>
                        <a:latin typeface="+mn-lt"/>
                        <a:ea typeface="+mn-ea"/>
                        <a:cs typeface="+mn-cs"/>
                      </a:endParaRPr>
                    </a:p>
                  </a:txBody>
                  <a:tcPr/>
                </a:tc>
                <a:tc>
                  <a:txBody>
                    <a:bodyPr/>
                    <a:lstStyle/>
                    <a:p>
                      <a:r>
                        <a:rPr lang="en-US" sz="1800" kern="1200" dirty="0"/>
                        <a:t>Between the Lions.</a:t>
                      </a:r>
                      <a:endParaRPr lang="en-US" sz="1800" b="0" kern="1200" dirty="0">
                        <a:solidFill>
                          <a:schemeClr val="dk1"/>
                        </a:solidFill>
                        <a:latin typeface="+mn-lt"/>
                        <a:ea typeface="+mn-ea"/>
                        <a:cs typeface="+mn-cs"/>
                      </a:endParaRPr>
                    </a:p>
                  </a:txBody>
                  <a:tcPr/>
                </a:tc>
                <a:tc>
                  <a:txBody>
                    <a:bodyPr/>
                    <a:lstStyle/>
                    <a:p>
                      <a:r>
                        <a:rPr lang="en-US" sz="1800" kern="1200" dirty="0"/>
                        <a:t>Sesame Street.</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1" name="TextBox 10">
            <a:extLst>
              <a:ext uri="{FF2B5EF4-FFF2-40B4-BE49-F238E27FC236}">
                <a16:creationId xmlns:a16="http://schemas.microsoft.com/office/drawing/2014/main" id="{45561ECE-DA72-DD41-A5A7-A70DE06BD926}"/>
              </a:ext>
            </a:extLst>
          </p:cNvPr>
          <p:cNvSpPr txBox="1"/>
          <p:nvPr/>
        </p:nvSpPr>
        <p:spPr>
          <a:xfrm>
            <a:off x="800100" y="4089656"/>
            <a:ext cx="7543801"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table aria-label=“Tuesday Night Shows”</a:t>
            </a:r>
          </a:p>
        </p:txBody>
      </p:sp>
      <p:graphicFrame>
        <p:nvGraphicFramePr>
          <p:cNvPr id="12" name="Table 11">
            <a:extLst>
              <a:ext uri="{FF2B5EF4-FFF2-40B4-BE49-F238E27FC236}">
                <a16:creationId xmlns:a16="http://schemas.microsoft.com/office/drawing/2014/main" id="{88988A61-8397-7C47-BB64-84C78ACFDB60}"/>
              </a:ext>
            </a:extLst>
          </p:cNvPr>
          <p:cNvGraphicFramePr>
            <a:graphicFrameLocks noGrp="1"/>
          </p:cNvGraphicFramePr>
          <p:nvPr>
            <p:extLst>
              <p:ext uri="{D42A27DB-BD31-4B8C-83A1-F6EECF244321}">
                <p14:modId xmlns:p14="http://schemas.microsoft.com/office/powerpoint/2010/main" val="3124504743"/>
              </p:ext>
            </p:extLst>
          </p:nvPr>
        </p:nvGraphicFramePr>
        <p:xfrm>
          <a:off x="800099" y="5259004"/>
          <a:ext cx="7543800" cy="370146"/>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370146">
                <a:tc>
                  <a:txBody>
                    <a:bodyPr/>
                    <a:lstStyle/>
                    <a:p>
                      <a:r>
                        <a:rPr lang="en-US" dirty="0"/>
                        <a:t>Wednesday Night Shows </a:t>
                      </a:r>
                      <a:r>
                        <a:rPr lang="en-US" b="1" baseline="0" dirty="0">
                          <a:solidFill>
                            <a:srgbClr val="FFFF00"/>
                          </a:solidFill>
                          <a:latin typeface="Courier New" charset="0"/>
                          <a:ea typeface="Courier New" charset="0"/>
                          <a:cs typeface="Courier New" charset="0"/>
                        </a:rPr>
                        <a:t>h2</a:t>
                      </a:r>
                      <a:endParaRPr lang="en-US" dirty="0"/>
                    </a:p>
                  </a:txBody>
                  <a:tcPr>
                    <a:solidFill>
                      <a:schemeClr val="accent4"/>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FE756635-7643-584A-A725-080360C9CCC4}"/>
              </a:ext>
            </a:extLst>
          </p:cNvPr>
          <p:cNvGraphicFramePr>
            <a:graphicFrameLocks noGrp="1"/>
          </p:cNvGraphicFramePr>
          <p:nvPr>
            <p:extLst>
              <p:ext uri="{D42A27DB-BD31-4B8C-83A1-F6EECF244321}">
                <p14:modId xmlns:p14="http://schemas.microsoft.com/office/powerpoint/2010/main" val="1404670717"/>
              </p:ext>
            </p:extLst>
          </p:nvPr>
        </p:nvGraphicFramePr>
        <p:xfrm>
          <a:off x="800100" y="5644580"/>
          <a:ext cx="7543800" cy="457200"/>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57200">
                <a:tc>
                  <a:txBody>
                    <a:bodyPr/>
                    <a:lstStyle/>
                    <a:p>
                      <a:r>
                        <a:rPr lang="en-US" sz="1800" kern="1200" dirty="0"/>
                        <a:t>I Love Lucy.</a:t>
                      </a:r>
                      <a:endParaRPr lang="en-US" sz="1800" b="0" kern="1200" dirty="0">
                        <a:solidFill>
                          <a:schemeClr val="dk1"/>
                        </a:solidFill>
                        <a:latin typeface="+mn-lt"/>
                        <a:ea typeface="+mn-ea"/>
                        <a:cs typeface="+mn-cs"/>
                      </a:endParaRPr>
                    </a:p>
                  </a:txBody>
                  <a:tcPr/>
                </a:tc>
                <a:tc>
                  <a:txBody>
                    <a:bodyPr/>
                    <a:lstStyle/>
                    <a:p>
                      <a:r>
                        <a:rPr lang="en-US" sz="1800" kern="1200" dirty="0"/>
                        <a:t>The Honeymooners.</a:t>
                      </a:r>
                      <a:endParaRPr lang="en-US" sz="1800" b="0" kern="1200" dirty="0">
                        <a:solidFill>
                          <a:schemeClr val="dk1"/>
                        </a:solidFill>
                        <a:latin typeface="+mn-lt"/>
                        <a:ea typeface="+mn-ea"/>
                        <a:cs typeface="+mn-cs"/>
                      </a:endParaRPr>
                    </a:p>
                  </a:txBody>
                  <a:tcPr/>
                </a:tc>
                <a:tc>
                  <a:txBody>
                    <a:bodyPr/>
                    <a:lstStyle/>
                    <a:p>
                      <a:r>
                        <a:rPr lang="en-US" sz="1800" kern="1200" dirty="0"/>
                        <a:t>My Mother the Car.</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cxnSp>
        <p:nvCxnSpPr>
          <p:cNvPr id="14" name="Straight Connector 13">
            <a:extLst>
              <a:ext uri="{FF2B5EF4-FFF2-40B4-BE49-F238E27FC236}">
                <a16:creationId xmlns:a16="http://schemas.microsoft.com/office/drawing/2014/main" id="{7C095C4A-C3B8-EC4E-AFB6-4B7B2AB52D4E}"/>
              </a:ext>
            </a:extLst>
          </p:cNvPr>
          <p:cNvCxnSpPr>
            <a:cxnSpLocks/>
          </p:cNvCxnSpPr>
          <p:nvPr/>
        </p:nvCxnSpPr>
        <p:spPr>
          <a:xfrm>
            <a:off x="768271" y="1003165"/>
            <a:ext cx="0" cy="786384"/>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22943F5-EDCE-D546-B7CD-08652A6083F0}"/>
              </a:ext>
            </a:extLst>
          </p:cNvPr>
          <p:cNvSpPr txBox="1"/>
          <p:nvPr/>
        </p:nvSpPr>
        <p:spPr>
          <a:xfrm rot="16200000">
            <a:off x="-28030" y="2923061"/>
            <a:ext cx="1228164"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&lt;table&gt;</a:t>
            </a:r>
            <a:endParaRPr lang="en-US" sz="1400" dirty="0">
              <a:solidFill>
                <a:schemeClr val="accent5"/>
              </a:solidFill>
            </a:endParaRPr>
          </a:p>
        </p:txBody>
      </p:sp>
      <p:sp>
        <p:nvSpPr>
          <p:cNvPr id="19" name="TextBox 18">
            <a:extLst>
              <a:ext uri="{FF2B5EF4-FFF2-40B4-BE49-F238E27FC236}">
                <a16:creationId xmlns:a16="http://schemas.microsoft.com/office/drawing/2014/main" id="{81F3974C-3C80-434E-945A-7509B602FDCA}"/>
              </a:ext>
            </a:extLst>
          </p:cNvPr>
          <p:cNvSpPr txBox="1"/>
          <p:nvPr/>
        </p:nvSpPr>
        <p:spPr>
          <a:xfrm rot="16200000">
            <a:off x="-28030" y="4271750"/>
            <a:ext cx="1228164"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&lt;table&gt;</a:t>
            </a:r>
            <a:endParaRPr lang="en-US" sz="1400" dirty="0">
              <a:solidFill>
                <a:schemeClr val="accent5"/>
              </a:solidFill>
            </a:endParaRPr>
          </a:p>
        </p:txBody>
      </p:sp>
      <p:sp>
        <p:nvSpPr>
          <p:cNvPr id="20" name="TextBox 19">
            <a:extLst>
              <a:ext uri="{FF2B5EF4-FFF2-40B4-BE49-F238E27FC236}">
                <a16:creationId xmlns:a16="http://schemas.microsoft.com/office/drawing/2014/main" id="{27000E2B-9DDC-B642-AA6F-39A5B6C85353}"/>
              </a:ext>
            </a:extLst>
          </p:cNvPr>
          <p:cNvSpPr txBox="1"/>
          <p:nvPr/>
        </p:nvSpPr>
        <p:spPr>
          <a:xfrm rot="16200000">
            <a:off x="-5170" y="5719198"/>
            <a:ext cx="1228164"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&lt;table&gt;</a:t>
            </a:r>
            <a:endParaRPr lang="en-US" sz="1400" dirty="0">
              <a:solidFill>
                <a:schemeClr val="accent5"/>
              </a:solidFill>
            </a:endParaRPr>
          </a:p>
        </p:txBody>
      </p:sp>
      <p:cxnSp>
        <p:nvCxnSpPr>
          <p:cNvPr id="21" name="Straight Connector 20">
            <a:extLst>
              <a:ext uri="{FF2B5EF4-FFF2-40B4-BE49-F238E27FC236}">
                <a16:creationId xmlns:a16="http://schemas.microsoft.com/office/drawing/2014/main" id="{24CEDC8E-0C13-7147-904E-FCC8026F09BD}"/>
              </a:ext>
            </a:extLst>
          </p:cNvPr>
          <p:cNvCxnSpPr>
            <a:cxnSpLocks/>
          </p:cNvCxnSpPr>
          <p:nvPr/>
        </p:nvCxnSpPr>
        <p:spPr>
          <a:xfrm>
            <a:off x="768271" y="2842115"/>
            <a:ext cx="0" cy="429768"/>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A59CA1E-709A-CF42-B4E2-8CBE00CFC0EF}"/>
              </a:ext>
            </a:extLst>
          </p:cNvPr>
          <p:cNvCxnSpPr>
            <a:cxnSpLocks/>
          </p:cNvCxnSpPr>
          <p:nvPr/>
        </p:nvCxnSpPr>
        <p:spPr>
          <a:xfrm>
            <a:off x="768271" y="4349439"/>
            <a:ext cx="0" cy="429768"/>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2BBC37-ECF7-A74D-881A-8A61E6232037}"/>
              </a:ext>
            </a:extLst>
          </p:cNvPr>
          <p:cNvCxnSpPr>
            <a:cxnSpLocks/>
          </p:cNvCxnSpPr>
          <p:nvPr/>
        </p:nvCxnSpPr>
        <p:spPr>
          <a:xfrm>
            <a:off x="768271" y="5644580"/>
            <a:ext cx="0" cy="429768"/>
          </a:xfrm>
          <a:prstGeom prst="line">
            <a:avLst/>
          </a:prstGeom>
          <a:ln w="1270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07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4B80-1E9A-E64B-A2E0-8EB976003A26}"/>
              </a:ext>
            </a:extLst>
          </p:cNvPr>
          <p:cNvSpPr>
            <a:spLocks noGrp="1"/>
          </p:cNvSpPr>
          <p:nvPr>
            <p:ph type="title"/>
          </p:nvPr>
        </p:nvSpPr>
        <p:spPr/>
        <p:txBody>
          <a:bodyPr/>
          <a:lstStyle/>
          <a:p>
            <a:r>
              <a:rPr lang="en-US" dirty="0"/>
              <a:t>Grid headings</a:t>
            </a:r>
          </a:p>
        </p:txBody>
      </p:sp>
      <p:graphicFrame>
        <p:nvGraphicFramePr>
          <p:cNvPr id="6" name="Table 5">
            <a:extLst>
              <a:ext uri="{FF2B5EF4-FFF2-40B4-BE49-F238E27FC236}">
                <a16:creationId xmlns:a16="http://schemas.microsoft.com/office/drawing/2014/main" id="{5FF4B3CB-BD05-0B4D-AAD4-97EDF741CE0B}"/>
              </a:ext>
            </a:extLst>
          </p:cNvPr>
          <p:cNvGraphicFramePr>
            <a:graphicFrameLocks noGrp="1"/>
          </p:cNvGraphicFramePr>
          <p:nvPr>
            <p:extLst>
              <p:ext uri="{D42A27DB-BD31-4B8C-83A1-F6EECF244321}">
                <p14:modId xmlns:p14="http://schemas.microsoft.com/office/powerpoint/2010/main" val="3807168448"/>
              </p:ext>
            </p:extLst>
          </p:nvPr>
        </p:nvGraphicFramePr>
        <p:xfrm>
          <a:off x="800100" y="1700623"/>
          <a:ext cx="7543800" cy="365760"/>
        </p:xfrm>
        <a:graphic>
          <a:graphicData uri="http://schemas.openxmlformats.org/drawingml/2006/table">
            <a:tbl>
              <a:tblPr firstRow="1" bandRow="1">
                <a:tableStyleId>{00A15C55-8517-42AA-B614-E9B94910E393}</a:tableStyleId>
              </a:tblPr>
              <a:tblGrid>
                <a:gridCol w="7543800">
                  <a:extLst>
                    <a:ext uri="{9D8B030D-6E8A-4147-A177-3AD203B41FA5}">
                      <a16:colId xmlns:a16="http://schemas.microsoft.com/office/drawing/2014/main" val="20000"/>
                    </a:ext>
                  </a:extLst>
                </a:gridCol>
              </a:tblGrid>
              <a:tr h="307777">
                <a:tc>
                  <a:txBody>
                    <a:bodyPr/>
                    <a:lstStyle/>
                    <a:p>
                      <a:r>
                        <a:rPr lang="en-US" dirty="0"/>
                        <a:t>Monday</a:t>
                      </a:r>
                      <a:r>
                        <a:rPr lang="en-US" baseline="0" dirty="0"/>
                        <a:t> Night Shows </a:t>
                      </a:r>
                      <a:r>
                        <a:rPr lang="en-US" sz="1800" b="1" kern="1200" baseline="0" dirty="0">
                          <a:solidFill>
                            <a:srgbClr val="FFFF00"/>
                          </a:solidFill>
                          <a:latin typeface="Courier New" charset="0"/>
                          <a:cs typeface="Courier New" charset="0"/>
                        </a:rPr>
                        <a:t>h2#row1Title</a:t>
                      </a:r>
                    </a:p>
                  </a:txBody>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126651D0-F691-F044-956E-4A3C220E4808}"/>
              </a:ext>
            </a:extLst>
          </p:cNvPr>
          <p:cNvGraphicFramePr>
            <a:graphicFrameLocks noGrp="1"/>
          </p:cNvGraphicFramePr>
          <p:nvPr>
            <p:extLst>
              <p:ext uri="{D42A27DB-BD31-4B8C-83A1-F6EECF244321}">
                <p14:modId xmlns:p14="http://schemas.microsoft.com/office/powerpoint/2010/main" val="2241800013"/>
              </p:ext>
            </p:extLst>
          </p:nvPr>
        </p:nvGraphicFramePr>
        <p:xfrm>
          <a:off x="800100" y="3088896"/>
          <a:ext cx="7543800" cy="365760"/>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328900">
                <a:tc>
                  <a:txBody>
                    <a:bodyPr/>
                    <a:lstStyle/>
                    <a:p>
                      <a:r>
                        <a:rPr lang="en-US" dirty="0"/>
                        <a:t>Tuesday Night Shows </a:t>
                      </a:r>
                      <a:r>
                        <a:rPr lang="en-US" b="1" baseline="0" dirty="0">
                          <a:solidFill>
                            <a:srgbClr val="FFFF00"/>
                          </a:solidFill>
                          <a:latin typeface="Courier New" charset="0"/>
                          <a:ea typeface="Courier New" charset="0"/>
                          <a:cs typeface="Courier New" charset="0"/>
                        </a:rPr>
                        <a:t>h2</a:t>
                      </a:r>
                      <a:endParaRPr lang="en-US" dirty="0"/>
                    </a:p>
                  </a:txBody>
                  <a:tcPr>
                    <a:solidFill>
                      <a:schemeClr val="accent4"/>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3C3CA2E2-B155-664E-B28D-21D9CCA9757D}"/>
              </a:ext>
            </a:extLst>
          </p:cNvPr>
          <p:cNvSpPr txBox="1"/>
          <p:nvPr/>
        </p:nvSpPr>
        <p:spPr>
          <a:xfrm>
            <a:off x="800100" y="2015583"/>
            <a:ext cx="7543800"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role=row aria-</a:t>
            </a:r>
            <a:r>
              <a:rPr lang="en-US" sz="1400" b="1" dirty="0" err="1">
                <a:solidFill>
                  <a:schemeClr val="accent5"/>
                </a:solidFill>
                <a:latin typeface="Courier New" charset="0"/>
                <a:ea typeface="Courier New" charset="0"/>
                <a:cs typeface="Courier New" charset="0"/>
              </a:rPr>
              <a:t>labelledby</a:t>
            </a:r>
            <a:r>
              <a:rPr lang="en-US" sz="1400" b="1" dirty="0">
                <a:solidFill>
                  <a:schemeClr val="accent5"/>
                </a:solidFill>
                <a:latin typeface="Courier New" charset="0"/>
                <a:ea typeface="Courier New" charset="0"/>
                <a:cs typeface="Courier New" charset="0"/>
              </a:rPr>
              <a:t>=row1Title</a:t>
            </a:r>
          </a:p>
        </p:txBody>
      </p:sp>
      <p:graphicFrame>
        <p:nvGraphicFramePr>
          <p:cNvPr id="9" name="Table 8">
            <a:extLst>
              <a:ext uri="{FF2B5EF4-FFF2-40B4-BE49-F238E27FC236}">
                <a16:creationId xmlns:a16="http://schemas.microsoft.com/office/drawing/2014/main" id="{13C0AD8E-B991-4F48-B82C-657591BF4E04}"/>
              </a:ext>
            </a:extLst>
          </p:cNvPr>
          <p:cNvGraphicFramePr>
            <a:graphicFrameLocks noGrp="1"/>
          </p:cNvGraphicFramePr>
          <p:nvPr>
            <p:extLst>
              <p:ext uri="{D42A27DB-BD31-4B8C-83A1-F6EECF244321}">
                <p14:modId xmlns:p14="http://schemas.microsoft.com/office/powerpoint/2010/main" val="2199940576"/>
              </p:ext>
            </p:extLst>
          </p:nvPr>
        </p:nvGraphicFramePr>
        <p:xfrm>
          <a:off x="800100" y="2283315"/>
          <a:ext cx="7543800" cy="449251"/>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49251">
                <a:tc>
                  <a:txBody>
                    <a:bodyPr/>
                    <a:lstStyle/>
                    <a:p>
                      <a:r>
                        <a:rPr lang="en-US" sz="1800" kern="1200" dirty="0"/>
                        <a:t>Happy Days.</a:t>
                      </a:r>
                      <a:endParaRPr lang="en-US" sz="1800" b="0" kern="1200" dirty="0">
                        <a:solidFill>
                          <a:schemeClr val="dk1"/>
                        </a:solidFill>
                        <a:latin typeface="+mn-lt"/>
                        <a:ea typeface="+mn-ea"/>
                        <a:cs typeface="+mn-cs"/>
                      </a:endParaRPr>
                    </a:p>
                  </a:txBody>
                  <a:tcPr/>
                </a:tc>
                <a:tc>
                  <a:txBody>
                    <a:bodyPr/>
                    <a:lstStyle/>
                    <a:p>
                      <a:r>
                        <a:rPr lang="en-US" sz="1800" kern="1200" dirty="0"/>
                        <a:t>The Brady Bunch.</a:t>
                      </a:r>
                      <a:endParaRPr lang="en-US" sz="1800" b="0" kern="1200" dirty="0">
                        <a:solidFill>
                          <a:schemeClr val="dk1"/>
                        </a:solidFill>
                        <a:latin typeface="+mn-lt"/>
                        <a:ea typeface="+mn-ea"/>
                        <a:cs typeface="+mn-cs"/>
                      </a:endParaRPr>
                    </a:p>
                  </a:txBody>
                  <a:tcPr/>
                </a:tc>
                <a:tc>
                  <a:txBody>
                    <a:bodyPr/>
                    <a:lstStyle/>
                    <a:p>
                      <a:r>
                        <a:rPr lang="en-US" sz="1800" kern="1200" dirty="0"/>
                        <a:t>The Odd Couple.</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DFFCEF83-18F2-4E49-9785-B723278AE759}"/>
              </a:ext>
            </a:extLst>
          </p:cNvPr>
          <p:cNvGraphicFramePr>
            <a:graphicFrameLocks noGrp="1"/>
          </p:cNvGraphicFramePr>
          <p:nvPr>
            <p:extLst>
              <p:ext uri="{D42A27DB-BD31-4B8C-83A1-F6EECF244321}">
                <p14:modId xmlns:p14="http://schemas.microsoft.com/office/powerpoint/2010/main" val="675301562"/>
              </p:ext>
            </p:extLst>
          </p:nvPr>
        </p:nvGraphicFramePr>
        <p:xfrm>
          <a:off x="800101" y="3663639"/>
          <a:ext cx="7543800" cy="457200"/>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57200">
                <a:tc>
                  <a:txBody>
                    <a:bodyPr/>
                    <a:lstStyle/>
                    <a:p>
                      <a:r>
                        <a:rPr lang="en-US" sz="1800" kern="1200" dirty="0"/>
                        <a:t>Teletubbies.</a:t>
                      </a:r>
                      <a:endParaRPr lang="en-US" sz="1800" b="0" kern="1200" dirty="0">
                        <a:solidFill>
                          <a:schemeClr val="dk1"/>
                        </a:solidFill>
                        <a:latin typeface="+mn-lt"/>
                        <a:ea typeface="+mn-ea"/>
                        <a:cs typeface="+mn-cs"/>
                      </a:endParaRPr>
                    </a:p>
                  </a:txBody>
                  <a:tcPr/>
                </a:tc>
                <a:tc>
                  <a:txBody>
                    <a:bodyPr/>
                    <a:lstStyle/>
                    <a:p>
                      <a:r>
                        <a:rPr lang="en-US" sz="1800" kern="1200" dirty="0"/>
                        <a:t>Between the Lions.</a:t>
                      </a:r>
                      <a:endParaRPr lang="en-US" sz="1800" b="0" kern="1200" dirty="0">
                        <a:solidFill>
                          <a:schemeClr val="dk1"/>
                        </a:solidFill>
                        <a:latin typeface="+mn-lt"/>
                        <a:ea typeface="+mn-ea"/>
                        <a:cs typeface="+mn-cs"/>
                      </a:endParaRPr>
                    </a:p>
                  </a:txBody>
                  <a:tcPr/>
                </a:tc>
                <a:tc>
                  <a:txBody>
                    <a:bodyPr/>
                    <a:lstStyle/>
                    <a:p>
                      <a:r>
                        <a:rPr lang="en-US" sz="1800" kern="1200" dirty="0"/>
                        <a:t>Sesame Street.</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11" name="TextBox 10">
            <a:extLst>
              <a:ext uri="{FF2B5EF4-FFF2-40B4-BE49-F238E27FC236}">
                <a16:creationId xmlns:a16="http://schemas.microsoft.com/office/drawing/2014/main" id="{45561ECE-DA72-DD41-A5A7-A70DE06BD926}"/>
              </a:ext>
            </a:extLst>
          </p:cNvPr>
          <p:cNvSpPr txBox="1"/>
          <p:nvPr/>
        </p:nvSpPr>
        <p:spPr>
          <a:xfrm>
            <a:off x="800100" y="3403856"/>
            <a:ext cx="7543801"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role=row aria-label=“Tuesday Night Shows”</a:t>
            </a:r>
          </a:p>
        </p:txBody>
      </p:sp>
      <p:graphicFrame>
        <p:nvGraphicFramePr>
          <p:cNvPr id="12" name="Table 11">
            <a:extLst>
              <a:ext uri="{FF2B5EF4-FFF2-40B4-BE49-F238E27FC236}">
                <a16:creationId xmlns:a16="http://schemas.microsoft.com/office/drawing/2014/main" id="{88988A61-8397-7C47-BB64-84C78ACFDB60}"/>
              </a:ext>
            </a:extLst>
          </p:cNvPr>
          <p:cNvGraphicFramePr>
            <a:graphicFrameLocks noGrp="1"/>
          </p:cNvGraphicFramePr>
          <p:nvPr>
            <p:extLst>
              <p:ext uri="{D42A27DB-BD31-4B8C-83A1-F6EECF244321}">
                <p14:modId xmlns:p14="http://schemas.microsoft.com/office/powerpoint/2010/main" val="1443719781"/>
              </p:ext>
            </p:extLst>
          </p:nvPr>
        </p:nvGraphicFramePr>
        <p:xfrm>
          <a:off x="800099" y="4507622"/>
          <a:ext cx="7543800" cy="370146"/>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370146">
                <a:tc>
                  <a:txBody>
                    <a:bodyPr/>
                    <a:lstStyle/>
                    <a:p>
                      <a:r>
                        <a:rPr lang="en-US" dirty="0"/>
                        <a:t>Wednesday Night Shows </a:t>
                      </a:r>
                      <a:r>
                        <a:rPr lang="en-US" b="1" baseline="0" dirty="0">
                          <a:solidFill>
                            <a:srgbClr val="FFFF00"/>
                          </a:solidFill>
                          <a:latin typeface="Courier New" charset="0"/>
                          <a:ea typeface="Courier New" charset="0"/>
                          <a:cs typeface="Courier New" charset="0"/>
                        </a:rPr>
                        <a:t>h2</a:t>
                      </a:r>
                      <a:endParaRPr lang="en-US" dirty="0"/>
                    </a:p>
                  </a:txBody>
                  <a:tcPr>
                    <a:solidFill>
                      <a:schemeClr val="accent4"/>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FE756635-7643-584A-A725-080360C9CCC4}"/>
              </a:ext>
            </a:extLst>
          </p:cNvPr>
          <p:cNvGraphicFramePr>
            <a:graphicFrameLocks noGrp="1"/>
          </p:cNvGraphicFramePr>
          <p:nvPr>
            <p:extLst>
              <p:ext uri="{D42A27DB-BD31-4B8C-83A1-F6EECF244321}">
                <p14:modId xmlns:p14="http://schemas.microsoft.com/office/powerpoint/2010/main" val="3756288810"/>
              </p:ext>
            </p:extLst>
          </p:nvPr>
        </p:nvGraphicFramePr>
        <p:xfrm>
          <a:off x="800100" y="5085780"/>
          <a:ext cx="7543800" cy="457200"/>
        </p:xfrm>
        <a:graphic>
          <a:graphicData uri="http://schemas.openxmlformats.org/drawingml/2006/table">
            <a:tbl>
              <a:tblPr bandRow="1">
                <a:tableStyleId>{00A15C55-8517-42AA-B614-E9B94910E393}</a:tableStyleId>
              </a:tblPr>
              <a:tblGrid>
                <a:gridCol w="2408996">
                  <a:extLst>
                    <a:ext uri="{9D8B030D-6E8A-4147-A177-3AD203B41FA5}">
                      <a16:colId xmlns:a16="http://schemas.microsoft.com/office/drawing/2014/main" val="20000"/>
                    </a:ext>
                  </a:extLst>
                </a:gridCol>
                <a:gridCol w="2540579">
                  <a:extLst>
                    <a:ext uri="{9D8B030D-6E8A-4147-A177-3AD203B41FA5}">
                      <a16:colId xmlns:a16="http://schemas.microsoft.com/office/drawing/2014/main" val="20001"/>
                    </a:ext>
                  </a:extLst>
                </a:gridCol>
                <a:gridCol w="2594225">
                  <a:extLst>
                    <a:ext uri="{9D8B030D-6E8A-4147-A177-3AD203B41FA5}">
                      <a16:colId xmlns:a16="http://schemas.microsoft.com/office/drawing/2014/main" val="20002"/>
                    </a:ext>
                  </a:extLst>
                </a:gridCol>
              </a:tblGrid>
              <a:tr h="457200">
                <a:tc>
                  <a:txBody>
                    <a:bodyPr/>
                    <a:lstStyle/>
                    <a:p>
                      <a:r>
                        <a:rPr lang="en-US" sz="1800" kern="1200" dirty="0"/>
                        <a:t>I Love Lucy.</a:t>
                      </a:r>
                      <a:endParaRPr lang="en-US" sz="1800" b="0" kern="1200" dirty="0">
                        <a:solidFill>
                          <a:schemeClr val="dk1"/>
                        </a:solidFill>
                        <a:latin typeface="+mn-lt"/>
                        <a:ea typeface="+mn-ea"/>
                        <a:cs typeface="+mn-cs"/>
                      </a:endParaRPr>
                    </a:p>
                  </a:txBody>
                  <a:tcPr/>
                </a:tc>
                <a:tc>
                  <a:txBody>
                    <a:bodyPr/>
                    <a:lstStyle/>
                    <a:p>
                      <a:r>
                        <a:rPr lang="en-US" sz="1800" kern="1200" dirty="0"/>
                        <a:t>The Honeymooners.</a:t>
                      </a:r>
                      <a:endParaRPr lang="en-US" sz="1800" b="0" kern="1200" dirty="0">
                        <a:solidFill>
                          <a:schemeClr val="dk1"/>
                        </a:solidFill>
                        <a:latin typeface="+mn-lt"/>
                        <a:ea typeface="+mn-ea"/>
                        <a:cs typeface="+mn-cs"/>
                      </a:endParaRPr>
                    </a:p>
                  </a:txBody>
                  <a:tcPr/>
                </a:tc>
                <a:tc>
                  <a:txBody>
                    <a:bodyPr/>
                    <a:lstStyle/>
                    <a:p>
                      <a:r>
                        <a:rPr lang="en-US" sz="1800" kern="1200" dirty="0"/>
                        <a:t>My Mother the Car.</a:t>
                      </a:r>
                      <a:endParaRPr 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bl>
          </a:graphicData>
        </a:graphic>
      </p:graphicFrame>
      <p:sp>
        <p:nvSpPr>
          <p:cNvPr id="22" name="TextBox 21">
            <a:extLst>
              <a:ext uri="{FF2B5EF4-FFF2-40B4-BE49-F238E27FC236}">
                <a16:creationId xmlns:a16="http://schemas.microsoft.com/office/drawing/2014/main" id="{A6379CBD-BD56-C14F-AB6F-C83BB121762A}"/>
              </a:ext>
            </a:extLst>
          </p:cNvPr>
          <p:cNvSpPr txBox="1"/>
          <p:nvPr/>
        </p:nvSpPr>
        <p:spPr>
          <a:xfrm>
            <a:off x="800098" y="4809839"/>
            <a:ext cx="7543801" cy="307777"/>
          </a:xfrm>
          <a:prstGeom prst="rect">
            <a:avLst/>
          </a:prstGeom>
          <a:noFill/>
        </p:spPr>
        <p:txBody>
          <a:bodyPr wrap="square" rtlCol="0">
            <a:spAutoFit/>
          </a:bodyPr>
          <a:lstStyle/>
          <a:p>
            <a:pPr algn="ctr"/>
            <a:r>
              <a:rPr lang="en-US" sz="1400" b="1" dirty="0">
                <a:solidFill>
                  <a:schemeClr val="accent5"/>
                </a:solidFill>
                <a:latin typeface="Courier New" charset="0"/>
                <a:ea typeface="Courier New" charset="0"/>
                <a:cs typeface="Courier New" charset="0"/>
              </a:rPr>
              <a:t>role=row</a:t>
            </a:r>
          </a:p>
        </p:txBody>
      </p:sp>
    </p:spTree>
    <p:extLst>
      <p:ext uri="{BB962C8B-B14F-4D97-AF65-F5344CB8AC3E}">
        <p14:creationId xmlns:p14="http://schemas.microsoft.com/office/powerpoint/2010/main" val="3983581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CC502C-0E9B-C545-B728-0B9E6EDEAB2C}"/>
              </a:ext>
            </a:extLst>
          </p:cNvPr>
          <p:cNvSpPr txBox="1"/>
          <p:nvPr/>
        </p:nvSpPr>
        <p:spPr>
          <a:xfrm>
            <a:off x="0" y="2805695"/>
            <a:ext cx="9144000" cy="923330"/>
          </a:xfrm>
          <a:prstGeom prst="rect">
            <a:avLst/>
          </a:prstGeom>
          <a:noFill/>
        </p:spPr>
        <p:txBody>
          <a:bodyPr wrap="square" rtlCol="0">
            <a:spAutoFit/>
          </a:bodyPr>
          <a:lstStyle/>
          <a:p>
            <a:pPr algn="ctr"/>
            <a:r>
              <a:rPr lang="en-US" sz="5400" b="1" spc="-300" dirty="0">
                <a:solidFill>
                  <a:schemeClr val="accent2"/>
                </a:solidFill>
              </a:rPr>
              <a:t>X1 logic for subheadings</a:t>
            </a:r>
            <a:endParaRPr lang="en-US" sz="6600" spc="-300" dirty="0">
              <a:solidFill>
                <a:schemeClr val="accent2"/>
              </a:solidFill>
            </a:endParaRPr>
          </a:p>
        </p:txBody>
      </p:sp>
      <p:sp>
        <p:nvSpPr>
          <p:cNvPr id="11" name="Footer Placeholder 2">
            <a:extLst>
              <a:ext uri="{FF2B5EF4-FFF2-40B4-BE49-F238E27FC236}">
                <a16:creationId xmlns:a16="http://schemas.microsoft.com/office/drawing/2014/main" id="{358D40F8-6B98-0544-A13E-2F77FA0D2BE4}"/>
              </a:ext>
            </a:extLst>
          </p:cNvPr>
          <p:cNvSpPr txBox="1">
            <a:spLocks/>
          </p:cNvSpPr>
          <p:nvPr/>
        </p:nvSpPr>
        <p:spPr>
          <a:xfrm>
            <a:off x="351367" y="6403975"/>
            <a:ext cx="3656013" cy="228600"/>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lgn="l">
              <a:defRPr/>
            </a:pPr>
            <a:r>
              <a:rPr lang="en-US" dirty="0">
                <a:solidFill>
                  <a:schemeClr val="tx2"/>
                </a:solidFill>
              </a:rPr>
              <a:t>@</a:t>
            </a:r>
            <a:r>
              <a:rPr lang="en-US" dirty="0" err="1">
                <a:solidFill>
                  <a:schemeClr val="tx2"/>
                </a:solidFill>
              </a:rPr>
              <a:t>haltersweb</a:t>
            </a:r>
            <a:endParaRPr lang="en-US" dirty="0">
              <a:solidFill>
                <a:schemeClr val="tx2"/>
              </a:solidFill>
            </a:endParaRPr>
          </a:p>
        </p:txBody>
      </p:sp>
    </p:spTree>
    <p:extLst>
      <p:ext uri="{BB962C8B-B14F-4D97-AF65-F5344CB8AC3E}">
        <p14:creationId xmlns:p14="http://schemas.microsoft.com/office/powerpoint/2010/main" val="3264721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88694"/>
            <a:ext cx="8047908" cy="914400"/>
          </a:xfrm>
        </p:spPr>
        <p:txBody>
          <a:bodyPr/>
          <a:lstStyle/>
          <a:p>
            <a:r>
              <a:rPr lang="en-US" dirty="0"/>
              <a:t>1. build node array</a:t>
            </a:r>
          </a:p>
        </p:txBody>
      </p:sp>
      <p:sp>
        <p:nvSpPr>
          <p:cNvPr id="11" name="TextBox 10">
            <a:extLst>
              <a:ext uri="{FF2B5EF4-FFF2-40B4-BE49-F238E27FC236}">
                <a16:creationId xmlns:a16="http://schemas.microsoft.com/office/drawing/2014/main" id="{9F4B9CCA-6973-104B-8B17-374765970E07}"/>
              </a:ext>
            </a:extLst>
          </p:cNvPr>
          <p:cNvSpPr txBox="1"/>
          <p:nvPr/>
        </p:nvSpPr>
        <p:spPr>
          <a:xfrm>
            <a:off x="822960" y="2090057"/>
            <a:ext cx="7647272" cy="830997"/>
          </a:xfrm>
          <a:prstGeom prst="rect">
            <a:avLst/>
          </a:prstGeom>
          <a:noFill/>
        </p:spPr>
        <p:txBody>
          <a:bodyPr wrap="square" rtlCol="0">
            <a:spAutoFit/>
          </a:bodyPr>
          <a:lstStyle/>
          <a:p>
            <a:r>
              <a:rPr lang="en-US" sz="2400" dirty="0"/>
              <a:t>Search DOM for the focused element plus all subheadings* on the page</a:t>
            </a:r>
          </a:p>
        </p:txBody>
      </p:sp>
      <p:sp>
        <p:nvSpPr>
          <p:cNvPr id="13" name="Rounded Rectangle 12">
            <a:extLst>
              <a:ext uri="{FF2B5EF4-FFF2-40B4-BE49-F238E27FC236}">
                <a16:creationId xmlns:a16="http://schemas.microsoft.com/office/drawing/2014/main" id="{C0069E5D-F069-4D4C-A325-A837EE592415}"/>
              </a:ext>
            </a:extLst>
          </p:cNvPr>
          <p:cNvSpPr/>
          <p:nvPr/>
        </p:nvSpPr>
        <p:spPr>
          <a:xfrm>
            <a:off x="1130969"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h5</a:t>
            </a:r>
          </a:p>
        </p:txBody>
      </p:sp>
      <p:sp>
        <p:nvSpPr>
          <p:cNvPr id="15" name="TextBox 14">
            <a:extLst>
              <a:ext uri="{FF2B5EF4-FFF2-40B4-BE49-F238E27FC236}">
                <a16:creationId xmlns:a16="http://schemas.microsoft.com/office/drawing/2014/main" id="{CD8F742A-A806-F346-9D2D-49D23645B9AC}"/>
              </a:ext>
            </a:extLst>
          </p:cNvPr>
          <p:cNvSpPr txBox="1"/>
          <p:nvPr/>
        </p:nvSpPr>
        <p:spPr>
          <a:xfrm>
            <a:off x="774781" y="2938750"/>
            <a:ext cx="415498" cy="923330"/>
          </a:xfrm>
          <a:prstGeom prst="rect">
            <a:avLst/>
          </a:prstGeom>
          <a:noFill/>
        </p:spPr>
        <p:txBody>
          <a:bodyPr wrap="none" rtlCol="0">
            <a:spAutoFit/>
          </a:bodyPr>
          <a:lstStyle/>
          <a:p>
            <a:r>
              <a:rPr lang="en-US" sz="5400" dirty="0"/>
              <a:t>[</a:t>
            </a:r>
          </a:p>
        </p:txBody>
      </p:sp>
      <p:sp>
        <p:nvSpPr>
          <p:cNvPr id="16" name="TextBox 15">
            <a:extLst>
              <a:ext uri="{FF2B5EF4-FFF2-40B4-BE49-F238E27FC236}">
                <a16:creationId xmlns:a16="http://schemas.microsoft.com/office/drawing/2014/main" id="{B7C7706C-E5BC-4248-BDCE-2B22F0A0365F}"/>
              </a:ext>
            </a:extLst>
          </p:cNvPr>
          <p:cNvSpPr txBox="1"/>
          <p:nvPr/>
        </p:nvSpPr>
        <p:spPr>
          <a:xfrm>
            <a:off x="8008987" y="2938750"/>
            <a:ext cx="415498" cy="923330"/>
          </a:xfrm>
          <a:prstGeom prst="rect">
            <a:avLst/>
          </a:prstGeom>
          <a:noFill/>
        </p:spPr>
        <p:txBody>
          <a:bodyPr wrap="none" rtlCol="0">
            <a:spAutoFit/>
          </a:bodyPr>
          <a:lstStyle/>
          <a:p>
            <a:r>
              <a:rPr lang="en-US" sz="5400" dirty="0"/>
              <a:t>]</a:t>
            </a:r>
          </a:p>
        </p:txBody>
      </p:sp>
      <p:sp>
        <p:nvSpPr>
          <p:cNvPr id="17" name="Rounded Rectangle 16">
            <a:extLst>
              <a:ext uri="{FF2B5EF4-FFF2-40B4-BE49-F238E27FC236}">
                <a16:creationId xmlns:a16="http://schemas.microsoft.com/office/drawing/2014/main" id="{8E262792-81BA-4F44-8848-66403A99EA28}"/>
              </a:ext>
            </a:extLst>
          </p:cNvPr>
          <p:cNvSpPr/>
          <p:nvPr/>
        </p:nvSpPr>
        <p:spPr>
          <a:xfrm>
            <a:off x="1873754"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8" name="Rounded Rectangle 17">
            <a:extLst>
              <a:ext uri="{FF2B5EF4-FFF2-40B4-BE49-F238E27FC236}">
                <a16:creationId xmlns:a16="http://schemas.microsoft.com/office/drawing/2014/main" id="{0C482CBF-37C0-674B-99DC-A128FF5A49B1}"/>
              </a:ext>
            </a:extLst>
          </p:cNvPr>
          <p:cNvSpPr/>
          <p:nvPr/>
        </p:nvSpPr>
        <p:spPr>
          <a:xfrm>
            <a:off x="3616078"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9" name="Rounded Rectangle 18">
            <a:extLst>
              <a:ext uri="{FF2B5EF4-FFF2-40B4-BE49-F238E27FC236}">
                <a16:creationId xmlns:a16="http://schemas.microsoft.com/office/drawing/2014/main" id="{4613FEC8-206E-C44E-A996-2774765870B5}"/>
              </a:ext>
            </a:extLst>
          </p:cNvPr>
          <p:cNvSpPr/>
          <p:nvPr/>
        </p:nvSpPr>
        <p:spPr>
          <a:xfrm>
            <a:off x="4358862" y="3244113"/>
            <a:ext cx="1820866"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role=“heading”</a:t>
            </a:r>
          </a:p>
        </p:txBody>
      </p:sp>
      <p:sp>
        <p:nvSpPr>
          <p:cNvPr id="21" name="Rounded Rectangle 20">
            <a:extLst>
              <a:ext uri="{FF2B5EF4-FFF2-40B4-BE49-F238E27FC236}">
                <a16:creationId xmlns:a16="http://schemas.microsoft.com/office/drawing/2014/main" id="{1E5FB19D-F77D-9341-8B49-D1B7CE9505EA}"/>
              </a:ext>
            </a:extLst>
          </p:cNvPr>
          <p:cNvSpPr/>
          <p:nvPr/>
        </p:nvSpPr>
        <p:spPr>
          <a:xfrm>
            <a:off x="6344997" y="3244113"/>
            <a:ext cx="994532"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caption</a:t>
            </a:r>
          </a:p>
        </p:txBody>
      </p:sp>
      <p:sp>
        <p:nvSpPr>
          <p:cNvPr id="23" name="Rounded Rectangle 22">
            <a:extLst>
              <a:ext uri="{FF2B5EF4-FFF2-40B4-BE49-F238E27FC236}">
                <a16:creationId xmlns:a16="http://schemas.microsoft.com/office/drawing/2014/main" id="{70D68114-ECC6-9D48-938E-F3D5E067280D}"/>
              </a:ext>
            </a:extLst>
          </p:cNvPr>
          <p:cNvSpPr/>
          <p:nvPr/>
        </p:nvSpPr>
        <p:spPr>
          <a:xfrm>
            <a:off x="2616538" y="3244113"/>
            <a:ext cx="834271"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:focus</a:t>
            </a:r>
          </a:p>
        </p:txBody>
      </p:sp>
      <p:sp>
        <p:nvSpPr>
          <p:cNvPr id="24" name="Rounded Rectangle 23">
            <a:extLst>
              <a:ext uri="{FF2B5EF4-FFF2-40B4-BE49-F238E27FC236}">
                <a16:creationId xmlns:a16="http://schemas.microsoft.com/office/drawing/2014/main" id="{620D509C-50F9-7942-AA5A-2942E8FD8CF9}"/>
              </a:ext>
            </a:extLst>
          </p:cNvPr>
          <p:cNvSpPr/>
          <p:nvPr/>
        </p:nvSpPr>
        <p:spPr>
          <a:xfrm>
            <a:off x="7504800"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h6</a:t>
            </a:r>
          </a:p>
        </p:txBody>
      </p:sp>
      <p:sp>
        <p:nvSpPr>
          <p:cNvPr id="14" name="TextBox 13">
            <a:extLst>
              <a:ext uri="{FF2B5EF4-FFF2-40B4-BE49-F238E27FC236}">
                <a16:creationId xmlns:a16="http://schemas.microsoft.com/office/drawing/2014/main" id="{FD33A6F1-0D7B-6849-AEEE-C0245EF578AA}"/>
              </a:ext>
            </a:extLst>
          </p:cNvPr>
          <p:cNvSpPr txBox="1"/>
          <p:nvPr/>
        </p:nvSpPr>
        <p:spPr>
          <a:xfrm>
            <a:off x="822960" y="4119285"/>
            <a:ext cx="8047908" cy="400110"/>
          </a:xfrm>
          <a:prstGeom prst="rect">
            <a:avLst/>
          </a:prstGeom>
          <a:noFill/>
        </p:spPr>
        <p:txBody>
          <a:bodyPr wrap="square" rtlCol="0">
            <a:spAutoFit/>
          </a:bodyPr>
          <a:lstStyle/>
          <a:p>
            <a:r>
              <a:rPr lang="en-US" sz="2000" dirty="0"/>
              <a:t>* H levels 2-6, role=“heading” &amp; aria-level 2-6, caption</a:t>
            </a:r>
          </a:p>
        </p:txBody>
      </p:sp>
    </p:spTree>
    <p:extLst>
      <p:ext uri="{BB962C8B-B14F-4D97-AF65-F5344CB8AC3E}">
        <p14:creationId xmlns:p14="http://schemas.microsoft.com/office/powerpoint/2010/main" val="757896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88694"/>
            <a:ext cx="8047908" cy="914400"/>
          </a:xfrm>
        </p:spPr>
        <p:txBody>
          <a:bodyPr/>
          <a:lstStyle/>
          <a:p>
            <a:r>
              <a:rPr lang="en-US" dirty="0"/>
              <a:t>2. find current index</a:t>
            </a:r>
          </a:p>
        </p:txBody>
      </p:sp>
      <p:sp>
        <p:nvSpPr>
          <p:cNvPr id="11" name="TextBox 10">
            <a:extLst>
              <a:ext uri="{FF2B5EF4-FFF2-40B4-BE49-F238E27FC236}">
                <a16:creationId xmlns:a16="http://schemas.microsoft.com/office/drawing/2014/main" id="{9F4B9CCA-6973-104B-8B17-374765970E07}"/>
              </a:ext>
            </a:extLst>
          </p:cNvPr>
          <p:cNvSpPr txBox="1"/>
          <p:nvPr/>
        </p:nvSpPr>
        <p:spPr>
          <a:xfrm>
            <a:off x="822960" y="2090057"/>
            <a:ext cx="7647272" cy="830997"/>
          </a:xfrm>
          <a:prstGeom prst="rect">
            <a:avLst/>
          </a:prstGeom>
          <a:noFill/>
        </p:spPr>
        <p:txBody>
          <a:bodyPr wrap="square" rtlCol="0">
            <a:spAutoFit/>
          </a:bodyPr>
          <a:lstStyle/>
          <a:p>
            <a:r>
              <a:rPr lang="en-US" sz="2400" dirty="0"/>
              <a:t>Identify the index of the focused element in the node array</a:t>
            </a:r>
          </a:p>
        </p:txBody>
      </p:sp>
      <p:sp>
        <p:nvSpPr>
          <p:cNvPr id="13" name="Rounded Rectangle 12">
            <a:extLst>
              <a:ext uri="{FF2B5EF4-FFF2-40B4-BE49-F238E27FC236}">
                <a16:creationId xmlns:a16="http://schemas.microsoft.com/office/drawing/2014/main" id="{C0069E5D-F069-4D4C-A325-A837EE592415}"/>
              </a:ext>
            </a:extLst>
          </p:cNvPr>
          <p:cNvSpPr/>
          <p:nvPr/>
        </p:nvSpPr>
        <p:spPr>
          <a:xfrm>
            <a:off x="1130969"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h5</a:t>
            </a:r>
          </a:p>
        </p:txBody>
      </p:sp>
      <p:sp>
        <p:nvSpPr>
          <p:cNvPr id="15" name="TextBox 14">
            <a:extLst>
              <a:ext uri="{FF2B5EF4-FFF2-40B4-BE49-F238E27FC236}">
                <a16:creationId xmlns:a16="http://schemas.microsoft.com/office/drawing/2014/main" id="{CD8F742A-A806-F346-9D2D-49D23645B9AC}"/>
              </a:ext>
            </a:extLst>
          </p:cNvPr>
          <p:cNvSpPr txBox="1"/>
          <p:nvPr/>
        </p:nvSpPr>
        <p:spPr>
          <a:xfrm>
            <a:off x="774781" y="2938750"/>
            <a:ext cx="415498" cy="923330"/>
          </a:xfrm>
          <a:prstGeom prst="rect">
            <a:avLst/>
          </a:prstGeom>
          <a:noFill/>
        </p:spPr>
        <p:txBody>
          <a:bodyPr wrap="none" rtlCol="0">
            <a:spAutoFit/>
          </a:bodyPr>
          <a:lstStyle/>
          <a:p>
            <a:r>
              <a:rPr lang="en-US" sz="5400" dirty="0"/>
              <a:t>[</a:t>
            </a:r>
          </a:p>
        </p:txBody>
      </p:sp>
      <p:sp>
        <p:nvSpPr>
          <p:cNvPr id="16" name="TextBox 15">
            <a:extLst>
              <a:ext uri="{FF2B5EF4-FFF2-40B4-BE49-F238E27FC236}">
                <a16:creationId xmlns:a16="http://schemas.microsoft.com/office/drawing/2014/main" id="{B7C7706C-E5BC-4248-BDCE-2B22F0A0365F}"/>
              </a:ext>
            </a:extLst>
          </p:cNvPr>
          <p:cNvSpPr txBox="1"/>
          <p:nvPr/>
        </p:nvSpPr>
        <p:spPr>
          <a:xfrm>
            <a:off x="8008987" y="2938750"/>
            <a:ext cx="415498" cy="923330"/>
          </a:xfrm>
          <a:prstGeom prst="rect">
            <a:avLst/>
          </a:prstGeom>
          <a:noFill/>
        </p:spPr>
        <p:txBody>
          <a:bodyPr wrap="none" rtlCol="0">
            <a:spAutoFit/>
          </a:bodyPr>
          <a:lstStyle/>
          <a:p>
            <a:r>
              <a:rPr lang="en-US" sz="5400" dirty="0"/>
              <a:t>]</a:t>
            </a:r>
          </a:p>
        </p:txBody>
      </p:sp>
      <p:sp>
        <p:nvSpPr>
          <p:cNvPr id="17" name="Rounded Rectangle 16">
            <a:extLst>
              <a:ext uri="{FF2B5EF4-FFF2-40B4-BE49-F238E27FC236}">
                <a16:creationId xmlns:a16="http://schemas.microsoft.com/office/drawing/2014/main" id="{8E262792-81BA-4F44-8848-66403A99EA28}"/>
              </a:ext>
            </a:extLst>
          </p:cNvPr>
          <p:cNvSpPr/>
          <p:nvPr/>
        </p:nvSpPr>
        <p:spPr>
          <a:xfrm>
            <a:off x="1873754"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8" name="Rounded Rectangle 17">
            <a:extLst>
              <a:ext uri="{FF2B5EF4-FFF2-40B4-BE49-F238E27FC236}">
                <a16:creationId xmlns:a16="http://schemas.microsoft.com/office/drawing/2014/main" id="{0C482CBF-37C0-674B-99DC-A128FF5A49B1}"/>
              </a:ext>
            </a:extLst>
          </p:cNvPr>
          <p:cNvSpPr/>
          <p:nvPr/>
        </p:nvSpPr>
        <p:spPr>
          <a:xfrm>
            <a:off x="3616078"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9" name="Rounded Rectangle 18">
            <a:extLst>
              <a:ext uri="{FF2B5EF4-FFF2-40B4-BE49-F238E27FC236}">
                <a16:creationId xmlns:a16="http://schemas.microsoft.com/office/drawing/2014/main" id="{4613FEC8-206E-C44E-A996-2774765870B5}"/>
              </a:ext>
            </a:extLst>
          </p:cNvPr>
          <p:cNvSpPr/>
          <p:nvPr/>
        </p:nvSpPr>
        <p:spPr>
          <a:xfrm>
            <a:off x="4358862" y="3244113"/>
            <a:ext cx="1820866"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role=“heading”</a:t>
            </a:r>
          </a:p>
        </p:txBody>
      </p:sp>
      <p:sp>
        <p:nvSpPr>
          <p:cNvPr id="21" name="Rounded Rectangle 20">
            <a:extLst>
              <a:ext uri="{FF2B5EF4-FFF2-40B4-BE49-F238E27FC236}">
                <a16:creationId xmlns:a16="http://schemas.microsoft.com/office/drawing/2014/main" id="{1E5FB19D-F77D-9341-8B49-D1B7CE9505EA}"/>
              </a:ext>
            </a:extLst>
          </p:cNvPr>
          <p:cNvSpPr/>
          <p:nvPr/>
        </p:nvSpPr>
        <p:spPr>
          <a:xfrm>
            <a:off x="6344997" y="3244113"/>
            <a:ext cx="994532"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caption</a:t>
            </a:r>
          </a:p>
        </p:txBody>
      </p:sp>
      <p:sp>
        <p:nvSpPr>
          <p:cNvPr id="23" name="Rounded Rectangle 22">
            <a:extLst>
              <a:ext uri="{FF2B5EF4-FFF2-40B4-BE49-F238E27FC236}">
                <a16:creationId xmlns:a16="http://schemas.microsoft.com/office/drawing/2014/main" id="{70D68114-ECC6-9D48-938E-F3D5E067280D}"/>
              </a:ext>
            </a:extLst>
          </p:cNvPr>
          <p:cNvSpPr/>
          <p:nvPr/>
        </p:nvSpPr>
        <p:spPr>
          <a:xfrm>
            <a:off x="2616538" y="3244113"/>
            <a:ext cx="834271"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:focus</a:t>
            </a:r>
          </a:p>
        </p:txBody>
      </p:sp>
      <p:sp>
        <p:nvSpPr>
          <p:cNvPr id="24" name="Rounded Rectangle 23">
            <a:extLst>
              <a:ext uri="{FF2B5EF4-FFF2-40B4-BE49-F238E27FC236}">
                <a16:creationId xmlns:a16="http://schemas.microsoft.com/office/drawing/2014/main" id="{620D509C-50F9-7942-AA5A-2942E8FD8CF9}"/>
              </a:ext>
            </a:extLst>
          </p:cNvPr>
          <p:cNvSpPr/>
          <p:nvPr/>
        </p:nvSpPr>
        <p:spPr>
          <a:xfrm>
            <a:off x="7504800"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h6</a:t>
            </a:r>
          </a:p>
        </p:txBody>
      </p:sp>
      <p:sp>
        <p:nvSpPr>
          <p:cNvPr id="3" name="Down Arrow 2">
            <a:extLst>
              <a:ext uri="{FF2B5EF4-FFF2-40B4-BE49-F238E27FC236}">
                <a16:creationId xmlns:a16="http://schemas.microsoft.com/office/drawing/2014/main" id="{AD5A66E4-1E17-654F-9BB7-BBB8D23E9F1A}"/>
              </a:ext>
            </a:extLst>
          </p:cNvPr>
          <p:cNvSpPr/>
          <p:nvPr/>
        </p:nvSpPr>
        <p:spPr>
          <a:xfrm rot="10800000">
            <a:off x="2923672" y="3765824"/>
            <a:ext cx="252663" cy="36100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Box 13">
            <a:extLst>
              <a:ext uri="{FF2B5EF4-FFF2-40B4-BE49-F238E27FC236}">
                <a16:creationId xmlns:a16="http://schemas.microsoft.com/office/drawing/2014/main" id="{76E58BEE-BD1F-0D4D-8E50-A8BEB3B9A472}"/>
              </a:ext>
            </a:extLst>
          </p:cNvPr>
          <p:cNvSpPr txBox="1"/>
          <p:nvPr/>
        </p:nvSpPr>
        <p:spPr>
          <a:xfrm>
            <a:off x="2639343" y="4075926"/>
            <a:ext cx="869447" cy="338554"/>
          </a:xfrm>
          <a:prstGeom prst="rect">
            <a:avLst/>
          </a:prstGeom>
          <a:noFill/>
        </p:spPr>
        <p:txBody>
          <a:bodyPr wrap="square" rtlCol="0">
            <a:spAutoFit/>
          </a:bodyPr>
          <a:lstStyle/>
          <a:p>
            <a:pPr algn="ctr"/>
            <a:r>
              <a:rPr lang="en-US" sz="1600" dirty="0" err="1"/>
              <a:t>i</a:t>
            </a:r>
            <a:r>
              <a:rPr lang="en-US" sz="1600" dirty="0"/>
              <a:t> = 2</a:t>
            </a:r>
          </a:p>
        </p:txBody>
      </p:sp>
    </p:spTree>
    <p:extLst>
      <p:ext uri="{BB962C8B-B14F-4D97-AF65-F5344CB8AC3E}">
        <p14:creationId xmlns:p14="http://schemas.microsoft.com/office/powerpoint/2010/main" val="89233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CBA2D-CC35-E14A-B498-C5A595567D4A}"/>
              </a:ext>
            </a:extLst>
          </p:cNvPr>
          <p:cNvPicPr>
            <a:picLocks noChangeAspect="1"/>
          </p:cNvPicPr>
          <p:nvPr/>
        </p:nvPicPr>
        <p:blipFill rotWithShape="1">
          <a:blip r:embed="rId3"/>
          <a:srcRect r="19101"/>
          <a:stretch/>
        </p:blipFill>
        <p:spPr>
          <a:xfrm>
            <a:off x="-1" y="0"/>
            <a:ext cx="9144001" cy="6858000"/>
          </a:xfrm>
          <a:prstGeom prst="rect">
            <a:avLst/>
          </a:prstGeom>
        </p:spPr>
      </p:pic>
      <p:sp>
        <p:nvSpPr>
          <p:cNvPr id="5" name="Rectangle 4">
            <a:extLst>
              <a:ext uri="{FF2B5EF4-FFF2-40B4-BE49-F238E27FC236}">
                <a16:creationId xmlns:a16="http://schemas.microsoft.com/office/drawing/2014/main" id="{5773FC11-E920-B14B-9B5F-499C8CA50392}"/>
              </a:ext>
            </a:extLst>
          </p:cNvPr>
          <p:cNvSpPr/>
          <p:nvPr/>
        </p:nvSpPr>
        <p:spPr bwMode="auto">
          <a:xfrm>
            <a:off x="0" y="0"/>
            <a:ext cx="9144000" cy="6858000"/>
          </a:xfrm>
          <a:prstGeom prst="rect">
            <a:avLst/>
          </a:prstGeom>
          <a:solidFill>
            <a:srgbClr val="003359">
              <a:alpha val="68627"/>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 name="Title 1">
            <a:extLst>
              <a:ext uri="{FF2B5EF4-FFF2-40B4-BE49-F238E27FC236}">
                <a16:creationId xmlns:a16="http://schemas.microsoft.com/office/drawing/2014/main" id="{38A055F8-AC42-724D-9845-4EAE52132D54}"/>
              </a:ext>
            </a:extLst>
          </p:cNvPr>
          <p:cNvSpPr txBox="1">
            <a:spLocks/>
          </p:cNvSpPr>
          <p:nvPr/>
        </p:nvSpPr>
        <p:spPr>
          <a:xfrm>
            <a:off x="1031875" y="4240213"/>
            <a:ext cx="7772400" cy="1449387"/>
          </a:xfrm>
          <a:prstGeom prst="rect">
            <a:avLst/>
          </a:prstGeom>
        </p:spPr>
        <p:txBody>
          <a:bodyPr/>
          <a:lstStyle>
            <a:lvl1pPr algn="l" rtl="0" eaLnBrk="1" fontAlgn="base" hangingPunct="1">
              <a:spcBef>
                <a:spcPct val="0"/>
              </a:spcBef>
              <a:spcAft>
                <a:spcPct val="0"/>
              </a:spcAft>
              <a:defRPr sz="2000" b="1">
                <a:solidFill>
                  <a:schemeClr val="accent1"/>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algn="r"/>
            <a:r>
              <a:rPr lang="en-US" sz="4800" kern="0" spc="-150" dirty="0">
                <a:solidFill>
                  <a:schemeClr val="bg1"/>
                </a:solidFill>
                <a:latin typeface="Arial" charset="0"/>
              </a:rPr>
              <a:t>A11y and Web Applications</a:t>
            </a:r>
          </a:p>
        </p:txBody>
      </p:sp>
      <p:sp>
        <p:nvSpPr>
          <p:cNvPr id="7" name="Title 1">
            <a:extLst>
              <a:ext uri="{FF2B5EF4-FFF2-40B4-BE49-F238E27FC236}">
                <a16:creationId xmlns:a16="http://schemas.microsoft.com/office/drawing/2014/main" id="{3ACE5944-D873-3C4A-87A1-2AF637212E2D}"/>
              </a:ext>
            </a:extLst>
          </p:cNvPr>
          <p:cNvSpPr txBox="1">
            <a:spLocks/>
          </p:cNvSpPr>
          <p:nvPr/>
        </p:nvSpPr>
        <p:spPr bwMode="auto">
          <a:xfrm>
            <a:off x="206375" y="6499227"/>
            <a:ext cx="8937625" cy="358773"/>
          </a:xfrm>
          <a:prstGeom prst="rect">
            <a:avLst/>
          </a:prstGeom>
          <a:noFill/>
          <a:ln>
            <a:noFill/>
          </a:ln>
          <a:extLst>
            <a:ext uri="{909E8E84-426E-40DD-AFC4-6F175D3DCCD1}">
              <a14:hiddenFill xmlns:a14="http://schemas.microsoft.com/office/drawing/2010/main">
                <a:solidFill>
                  <a:schemeClr val="tx2">
                    <a:alpha val="0"/>
                  </a:schemeClr>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400" b="1">
                <a:solidFill>
                  <a:srgbClr val="0050B9"/>
                </a:solidFill>
                <a:latin typeface="+mj-lt"/>
                <a:ea typeface="ヒラギノ角ゴ Pro W3" charset="0"/>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sz="1200" b="0" kern="0" dirty="0">
                <a:solidFill>
                  <a:schemeClr val="accent2">
                    <a:lumMod val="10000"/>
                    <a:lumOff val="90000"/>
                  </a:schemeClr>
                </a:solidFill>
                <a:latin typeface="Arial" charset="0"/>
              </a:rPr>
              <a:t>Bicycle Wheel. Anonymous. CC</a:t>
            </a:r>
          </a:p>
        </p:txBody>
      </p:sp>
    </p:spTree>
    <p:extLst>
      <p:ext uri="{BB962C8B-B14F-4D97-AF65-F5344CB8AC3E}">
        <p14:creationId xmlns:p14="http://schemas.microsoft.com/office/powerpoint/2010/main" val="707457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88694"/>
            <a:ext cx="8047908" cy="914400"/>
          </a:xfrm>
        </p:spPr>
        <p:txBody>
          <a:bodyPr/>
          <a:lstStyle/>
          <a:p>
            <a:r>
              <a:rPr lang="en-US" dirty="0"/>
              <a:t>3. check for no subheading</a:t>
            </a:r>
          </a:p>
        </p:txBody>
      </p:sp>
      <p:sp>
        <p:nvSpPr>
          <p:cNvPr id="11" name="TextBox 10">
            <a:extLst>
              <a:ext uri="{FF2B5EF4-FFF2-40B4-BE49-F238E27FC236}">
                <a16:creationId xmlns:a16="http://schemas.microsoft.com/office/drawing/2014/main" id="{9F4B9CCA-6973-104B-8B17-374765970E07}"/>
              </a:ext>
            </a:extLst>
          </p:cNvPr>
          <p:cNvSpPr txBox="1"/>
          <p:nvPr/>
        </p:nvSpPr>
        <p:spPr>
          <a:xfrm>
            <a:off x="822960" y="2090057"/>
            <a:ext cx="7851808" cy="461665"/>
          </a:xfrm>
          <a:prstGeom prst="rect">
            <a:avLst/>
          </a:prstGeom>
          <a:noFill/>
        </p:spPr>
        <p:txBody>
          <a:bodyPr wrap="square" rtlCol="0">
            <a:spAutoFit/>
          </a:bodyPr>
          <a:lstStyle/>
          <a:p>
            <a:r>
              <a:rPr lang="en-US" sz="2400" dirty="0"/>
              <a:t>If the index of the current element is 0 it has no heading</a:t>
            </a:r>
          </a:p>
        </p:txBody>
      </p:sp>
      <p:sp>
        <p:nvSpPr>
          <p:cNvPr id="13" name="Rounded Rectangle 12">
            <a:extLst>
              <a:ext uri="{FF2B5EF4-FFF2-40B4-BE49-F238E27FC236}">
                <a16:creationId xmlns:a16="http://schemas.microsoft.com/office/drawing/2014/main" id="{C0069E5D-F069-4D4C-A325-A837EE592415}"/>
              </a:ext>
            </a:extLst>
          </p:cNvPr>
          <p:cNvSpPr/>
          <p:nvPr/>
        </p:nvSpPr>
        <p:spPr>
          <a:xfrm>
            <a:off x="2130509"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h5</a:t>
            </a:r>
          </a:p>
        </p:txBody>
      </p:sp>
      <p:sp>
        <p:nvSpPr>
          <p:cNvPr id="15" name="TextBox 14">
            <a:extLst>
              <a:ext uri="{FF2B5EF4-FFF2-40B4-BE49-F238E27FC236}">
                <a16:creationId xmlns:a16="http://schemas.microsoft.com/office/drawing/2014/main" id="{CD8F742A-A806-F346-9D2D-49D23645B9AC}"/>
              </a:ext>
            </a:extLst>
          </p:cNvPr>
          <p:cNvSpPr txBox="1"/>
          <p:nvPr/>
        </p:nvSpPr>
        <p:spPr>
          <a:xfrm>
            <a:off x="774781" y="2938750"/>
            <a:ext cx="415498" cy="923330"/>
          </a:xfrm>
          <a:prstGeom prst="rect">
            <a:avLst/>
          </a:prstGeom>
          <a:noFill/>
        </p:spPr>
        <p:txBody>
          <a:bodyPr wrap="none" rtlCol="0">
            <a:spAutoFit/>
          </a:bodyPr>
          <a:lstStyle/>
          <a:p>
            <a:r>
              <a:rPr lang="en-US" sz="5400" dirty="0"/>
              <a:t>[</a:t>
            </a:r>
          </a:p>
        </p:txBody>
      </p:sp>
      <p:sp>
        <p:nvSpPr>
          <p:cNvPr id="16" name="TextBox 15">
            <a:extLst>
              <a:ext uri="{FF2B5EF4-FFF2-40B4-BE49-F238E27FC236}">
                <a16:creationId xmlns:a16="http://schemas.microsoft.com/office/drawing/2014/main" id="{B7C7706C-E5BC-4248-BDCE-2B22F0A0365F}"/>
              </a:ext>
            </a:extLst>
          </p:cNvPr>
          <p:cNvSpPr txBox="1"/>
          <p:nvPr/>
        </p:nvSpPr>
        <p:spPr>
          <a:xfrm>
            <a:off x="8008987" y="2938750"/>
            <a:ext cx="415498" cy="923330"/>
          </a:xfrm>
          <a:prstGeom prst="rect">
            <a:avLst/>
          </a:prstGeom>
          <a:noFill/>
        </p:spPr>
        <p:txBody>
          <a:bodyPr wrap="none" rtlCol="0">
            <a:spAutoFit/>
          </a:bodyPr>
          <a:lstStyle/>
          <a:p>
            <a:r>
              <a:rPr lang="en-US" sz="5400" dirty="0"/>
              <a:t>]</a:t>
            </a:r>
          </a:p>
        </p:txBody>
      </p:sp>
      <p:sp>
        <p:nvSpPr>
          <p:cNvPr id="17" name="Rounded Rectangle 16">
            <a:extLst>
              <a:ext uri="{FF2B5EF4-FFF2-40B4-BE49-F238E27FC236}">
                <a16:creationId xmlns:a16="http://schemas.microsoft.com/office/drawing/2014/main" id="{8E262792-81BA-4F44-8848-66403A99EA28}"/>
              </a:ext>
            </a:extLst>
          </p:cNvPr>
          <p:cNvSpPr/>
          <p:nvPr/>
        </p:nvSpPr>
        <p:spPr>
          <a:xfrm>
            <a:off x="2873294"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8" name="Rounded Rectangle 17">
            <a:extLst>
              <a:ext uri="{FF2B5EF4-FFF2-40B4-BE49-F238E27FC236}">
                <a16:creationId xmlns:a16="http://schemas.microsoft.com/office/drawing/2014/main" id="{0C482CBF-37C0-674B-99DC-A128FF5A49B1}"/>
              </a:ext>
            </a:extLst>
          </p:cNvPr>
          <p:cNvSpPr/>
          <p:nvPr/>
        </p:nvSpPr>
        <p:spPr>
          <a:xfrm>
            <a:off x="3616078"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9" name="Rounded Rectangle 18">
            <a:extLst>
              <a:ext uri="{FF2B5EF4-FFF2-40B4-BE49-F238E27FC236}">
                <a16:creationId xmlns:a16="http://schemas.microsoft.com/office/drawing/2014/main" id="{4613FEC8-206E-C44E-A996-2774765870B5}"/>
              </a:ext>
            </a:extLst>
          </p:cNvPr>
          <p:cNvSpPr/>
          <p:nvPr/>
        </p:nvSpPr>
        <p:spPr>
          <a:xfrm>
            <a:off x="4358862" y="3244113"/>
            <a:ext cx="1820866"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role=“heading”</a:t>
            </a:r>
          </a:p>
        </p:txBody>
      </p:sp>
      <p:sp>
        <p:nvSpPr>
          <p:cNvPr id="21" name="Rounded Rectangle 20">
            <a:extLst>
              <a:ext uri="{FF2B5EF4-FFF2-40B4-BE49-F238E27FC236}">
                <a16:creationId xmlns:a16="http://schemas.microsoft.com/office/drawing/2014/main" id="{1E5FB19D-F77D-9341-8B49-D1B7CE9505EA}"/>
              </a:ext>
            </a:extLst>
          </p:cNvPr>
          <p:cNvSpPr/>
          <p:nvPr/>
        </p:nvSpPr>
        <p:spPr>
          <a:xfrm>
            <a:off x="6344997" y="3244113"/>
            <a:ext cx="994532"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caption</a:t>
            </a:r>
          </a:p>
        </p:txBody>
      </p:sp>
      <p:sp>
        <p:nvSpPr>
          <p:cNvPr id="23" name="Rounded Rectangle 22">
            <a:extLst>
              <a:ext uri="{FF2B5EF4-FFF2-40B4-BE49-F238E27FC236}">
                <a16:creationId xmlns:a16="http://schemas.microsoft.com/office/drawing/2014/main" id="{70D68114-ECC6-9D48-938E-F3D5E067280D}"/>
              </a:ext>
            </a:extLst>
          </p:cNvPr>
          <p:cNvSpPr/>
          <p:nvPr/>
        </p:nvSpPr>
        <p:spPr>
          <a:xfrm>
            <a:off x="1130969" y="3244113"/>
            <a:ext cx="834271"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:focus</a:t>
            </a:r>
          </a:p>
        </p:txBody>
      </p:sp>
      <p:sp>
        <p:nvSpPr>
          <p:cNvPr id="24" name="Rounded Rectangle 23">
            <a:extLst>
              <a:ext uri="{FF2B5EF4-FFF2-40B4-BE49-F238E27FC236}">
                <a16:creationId xmlns:a16="http://schemas.microsoft.com/office/drawing/2014/main" id="{620D509C-50F9-7942-AA5A-2942E8FD8CF9}"/>
              </a:ext>
            </a:extLst>
          </p:cNvPr>
          <p:cNvSpPr/>
          <p:nvPr/>
        </p:nvSpPr>
        <p:spPr>
          <a:xfrm>
            <a:off x="7504800"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h6</a:t>
            </a:r>
          </a:p>
        </p:txBody>
      </p:sp>
      <p:sp>
        <p:nvSpPr>
          <p:cNvPr id="3" name="Down Arrow 2">
            <a:extLst>
              <a:ext uri="{FF2B5EF4-FFF2-40B4-BE49-F238E27FC236}">
                <a16:creationId xmlns:a16="http://schemas.microsoft.com/office/drawing/2014/main" id="{AD5A66E4-1E17-654F-9BB7-BBB8D23E9F1A}"/>
              </a:ext>
            </a:extLst>
          </p:cNvPr>
          <p:cNvSpPr/>
          <p:nvPr/>
        </p:nvSpPr>
        <p:spPr>
          <a:xfrm rot="10800000">
            <a:off x="1438103" y="3765824"/>
            <a:ext cx="252663" cy="36100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Box 13">
            <a:extLst>
              <a:ext uri="{FF2B5EF4-FFF2-40B4-BE49-F238E27FC236}">
                <a16:creationId xmlns:a16="http://schemas.microsoft.com/office/drawing/2014/main" id="{76E58BEE-BD1F-0D4D-8E50-A8BEB3B9A472}"/>
              </a:ext>
            </a:extLst>
          </p:cNvPr>
          <p:cNvSpPr txBox="1"/>
          <p:nvPr/>
        </p:nvSpPr>
        <p:spPr>
          <a:xfrm>
            <a:off x="1153774" y="4075926"/>
            <a:ext cx="869447" cy="338554"/>
          </a:xfrm>
          <a:prstGeom prst="rect">
            <a:avLst/>
          </a:prstGeom>
          <a:noFill/>
        </p:spPr>
        <p:txBody>
          <a:bodyPr wrap="square" rtlCol="0">
            <a:spAutoFit/>
          </a:bodyPr>
          <a:lstStyle/>
          <a:p>
            <a:pPr algn="ctr"/>
            <a:r>
              <a:rPr lang="en-US" sz="1600" dirty="0" err="1"/>
              <a:t>i</a:t>
            </a:r>
            <a:r>
              <a:rPr lang="en-US" sz="1600" dirty="0"/>
              <a:t> = 0</a:t>
            </a:r>
          </a:p>
        </p:txBody>
      </p:sp>
    </p:spTree>
    <p:extLst>
      <p:ext uri="{BB962C8B-B14F-4D97-AF65-F5344CB8AC3E}">
        <p14:creationId xmlns:p14="http://schemas.microsoft.com/office/powerpoint/2010/main" val="88179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88694"/>
            <a:ext cx="8047908" cy="914400"/>
          </a:xfrm>
        </p:spPr>
        <p:txBody>
          <a:bodyPr/>
          <a:lstStyle/>
          <a:p>
            <a:r>
              <a:rPr lang="en-US" dirty="0"/>
              <a:t>4. find correct subheading</a:t>
            </a:r>
          </a:p>
        </p:txBody>
      </p:sp>
      <p:sp>
        <p:nvSpPr>
          <p:cNvPr id="11" name="TextBox 10">
            <a:extLst>
              <a:ext uri="{FF2B5EF4-FFF2-40B4-BE49-F238E27FC236}">
                <a16:creationId xmlns:a16="http://schemas.microsoft.com/office/drawing/2014/main" id="{9F4B9CCA-6973-104B-8B17-374765970E07}"/>
              </a:ext>
            </a:extLst>
          </p:cNvPr>
          <p:cNvSpPr txBox="1"/>
          <p:nvPr/>
        </p:nvSpPr>
        <p:spPr>
          <a:xfrm>
            <a:off x="822960" y="2090057"/>
            <a:ext cx="7647272" cy="830997"/>
          </a:xfrm>
          <a:prstGeom prst="rect">
            <a:avLst/>
          </a:prstGeom>
          <a:noFill/>
        </p:spPr>
        <p:txBody>
          <a:bodyPr wrap="square" rtlCol="0">
            <a:spAutoFit/>
          </a:bodyPr>
          <a:lstStyle/>
          <a:p>
            <a:r>
              <a:rPr lang="en-US" sz="2400" dirty="0"/>
              <a:t>The correct subheading will be the element just before the focused element in the node array</a:t>
            </a:r>
          </a:p>
        </p:txBody>
      </p:sp>
      <p:sp>
        <p:nvSpPr>
          <p:cNvPr id="13" name="Rounded Rectangle 12">
            <a:extLst>
              <a:ext uri="{FF2B5EF4-FFF2-40B4-BE49-F238E27FC236}">
                <a16:creationId xmlns:a16="http://schemas.microsoft.com/office/drawing/2014/main" id="{C0069E5D-F069-4D4C-A325-A837EE592415}"/>
              </a:ext>
            </a:extLst>
          </p:cNvPr>
          <p:cNvSpPr/>
          <p:nvPr/>
        </p:nvSpPr>
        <p:spPr>
          <a:xfrm>
            <a:off x="1130969"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h5</a:t>
            </a:r>
          </a:p>
        </p:txBody>
      </p:sp>
      <p:sp>
        <p:nvSpPr>
          <p:cNvPr id="15" name="TextBox 14">
            <a:extLst>
              <a:ext uri="{FF2B5EF4-FFF2-40B4-BE49-F238E27FC236}">
                <a16:creationId xmlns:a16="http://schemas.microsoft.com/office/drawing/2014/main" id="{CD8F742A-A806-F346-9D2D-49D23645B9AC}"/>
              </a:ext>
            </a:extLst>
          </p:cNvPr>
          <p:cNvSpPr txBox="1"/>
          <p:nvPr/>
        </p:nvSpPr>
        <p:spPr>
          <a:xfrm>
            <a:off x="774781" y="2938750"/>
            <a:ext cx="415498" cy="923330"/>
          </a:xfrm>
          <a:prstGeom prst="rect">
            <a:avLst/>
          </a:prstGeom>
          <a:noFill/>
        </p:spPr>
        <p:txBody>
          <a:bodyPr wrap="none" rtlCol="0">
            <a:spAutoFit/>
          </a:bodyPr>
          <a:lstStyle/>
          <a:p>
            <a:r>
              <a:rPr lang="en-US" sz="5400" dirty="0"/>
              <a:t>[</a:t>
            </a:r>
          </a:p>
        </p:txBody>
      </p:sp>
      <p:sp>
        <p:nvSpPr>
          <p:cNvPr id="16" name="TextBox 15">
            <a:extLst>
              <a:ext uri="{FF2B5EF4-FFF2-40B4-BE49-F238E27FC236}">
                <a16:creationId xmlns:a16="http://schemas.microsoft.com/office/drawing/2014/main" id="{B7C7706C-E5BC-4248-BDCE-2B22F0A0365F}"/>
              </a:ext>
            </a:extLst>
          </p:cNvPr>
          <p:cNvSpPr txBox="1"/>
          <p:nvPr/>
        </p:nvSpPr>
        <p:spPr>
          <a:xfrm>
            <a:off x="8008987" y="2938750"/>
            <a:ext cx="415498" cy="923330"/>
          </a:xfrm>
          <a:prstGeom prst="rect">
            <a:avLst/>
          </a:prstGeom>
          <a:noFill/>
        </p:spPr>
        <p:txBody>
          <a:bodyPr wrap="none" rtlCol="0">
            <a:spAutoFit/>
          </a:bodyPr>
          <a:lstStyle/>
          <a:p>
            <a:r>
              <a:rPr lang="en-US" sz="5400" dirty="0"/>
              <a:t>]</a:t>
            </a:r>
          </a:p>
        </p:txBody>
      </p:sp>
      <p:sp>
        <p:nvSpPr>
          <p:cNvPr id="17" name="Rounded Rectangle 16">
            <a:extLst>
              <a:ext uri="{FF2B5EF4-FFF2-40B4-BE49-F238E27FC236}">
                <a16:creationId xmlns:a16="http://schemas.microsoft.com/office/drawing/2014/main" id="{8E262792-81BA-4F44-8848-66403A99EA28}"/>
              </a:ext>
            </a:extLst>
          </p:cNvPr>
          <p:cNvSpPr/>
          <p:nvPr/>
        </p:nvSpPr>
        <p:spPr>
          <a:xfrm>
            <a:off x="1873754" y="3244113"/>
            <a:ext cx="577515"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h3</a:t>
            </a:r>
          </a:p>
        </p:txBody>
      </p:sp>
      <p:sp>
        <p:nvSpPr>
          <p:cNvPr id="18" name="Rounded Rectangle 17">
            <a:extLst>
              <a:ext uri="{FF2B5EF4-FFF2-40B4-BE49-F238E27FC236}">
                <a16:creationId xmlns:a16="http://schemas.microsoft.com/office/drawing/2014/main" id="{0C482CBF-37C0-674B-99DC-A128FF5A49B1}"/>
              </a:ext>
            </a:extLst>
          </p:cNvPr>
          <p:cNvSpPr/>
          <p:nvPr/>
        </p:nvSpPr>
        <p:spPr>
          <a:xfrm>
            <a:off x="3616078"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9" name="Rounded Rectangle 18">
            <a:extLst>
              <a:ext uri="{FF2B5EF4-FFF2-40B4-BE49-F238E27FC236}">
                <a16:creationId xmlns:a16="http://schemas.microsoft.com/office/drawing/2014/main" id="{4613FEC8-206E-C44E-A996-2774765870B5}"/>
              </a:ext>
            </a:extLst>
          </p:cNvPr>
          <p:cNvSpPr/>
          <p:nvPr/>
        </p:nvSpPr>
        <p:spPr>
          <a:xfrm>
            <a:off x="4358862" y="3244113"/>
            <a:ext cx="1820866"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role=“heading”</a:t>
            </a:r>
          </a:p>
        </p:txBody>
      </p:sp>
      <p:sp>
        <p:nvSpPr>
          <p:cNvPr id="21" name="Rounded Rectangle 20">
            <a:extLst>
              <a:ext uri="{FF2B5EF4-FFF2-40B4-BE49-F238E27FC236}">
                <a16:creationId xmlns:a16="http://schemas.microsoft.com/office/drawing/2014/main" id="{1E5FB19D-F77D-9341-8B49-D1B7CE9505EA}"/>
              </a:ext>
            </a:extLst>
          </p:cNvPr>
          <p:cNvSpPr/>
          <p:nvPr/>
        </p:nvSpPr>
        <p:spPr>
          <a:xfrm>
            <a:off x="6344997" y="3244113"/>
            <a:ext cx="994532"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caption</a:t>
            </a:r>
          </a:p>
        </p:txBody>
      </p:sp>
      <p:sp>
        <p:nvSpPr>
          <p:cNvPr id="23" name="Rounded Rectangle 22">
            <a:extLst>
              <a:ext uri="{FF2B5EF4-FFF2-40B4-BE49-F238E27FC236}">
                <a16:creationId xmlns:a16="http://schemas.microsoft.com/office/drawing/2014/main" id="{70D68114-ECC6-9D48-938E-F3D5E067280D}"/>
              </a:ext>
            </a:extLst>
          </p:cNvPr>
          <p:cNvSpPr/>
          <p:nvPr/>
        </p:nvSpPr>
        <p:spPr>
          <a:xfrm>
            <a:off x="2616538" y="3244113"/>
            <a:ext cx="834271"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:focus</a:t>
            </a:r>
          </a:p>
        </p:txBody>
      </p:sp>
      <p:sp>
        <p:nvSpPr>
          <p:cNvPr id="24" name="Rounded Rectangle 23">
            <a:extLst>
              <a:ext uri="{FF2B5EF4-FFF2-40B4-BE49-F238E27FC236}">
                <a16:creationId xmlns:a16="http://schemas.microsoft.com/office/drawing/2014/main" id="{620D509C-50F9-7942-AA5A-2942E8FD8CF9}"/>
              </a:ext>
            </a:extLst>
          </p:cNvPr>
          <p:cNvSpPr/>
          <p:nvPr/>
        </p:nvSpPr>
        <p:spPr>
          <a:xfrm>
            <a:off x="7504800" y="3244113"/>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h6</a:t>
            </a:r>
          </a:p>
        </p:txBody>
      </p:sp>
      <p:sp>
        <p:nvSpPr>
          <p:cNvPr id="14" name="Down Arrow 13">
            <a:extLst>
              <a:ext uri="{FF2B5EF4-FFF2-40B4-BE49-F238E27FC236}">
                <a16:creationId xmlns:a16="http://schemas.microsoft.com/office/drawing/2014/main" id="{B374A56A-AFD2-474C-B7AD-483D679E2AD6}"/>
              </a:ext>
            </a:extLst>
          </p:cNvPr>
          <p:cNvSpPr/>
          <p:nvPr/>
        </p:nvSpPr>
        <p:spPr>
          <a:xfrm rot="10800000">
            <a:off x="2016877" y="3765824"/>
            <a:ext cx="252663" cy="36100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TextBox 19">
            <a:extLst>
              <a:ext uri="{FF2B5EF4-FFF2-40B4-BE49-F238E27FC236}">
                <a16:creationId xmlns:a16="http://schemas.microsoft.com/office/drawing/2014/main" id="{44ED0042-6D7D-524A-9A74-6A3C8064B20D}"/>
              </a:ext>
            </a:extLst>
          </p:cNvPr>
          <p:cNvSpPr txBox="1"/>
          <p:nvPr/>
        </p:nvSpPr>
        <p:spPr>
          <a:xfrm>
            <a:off x="1613819" y="4075926"/>
            <a:ext cx="1130969" cy="338554"/>
          </a:xfrm>
          <a:prstGeom prst="rect">
            <a:avLst/>
          </a:prstGeom>
          <a:noFill/>
        </p:spPr>
        <p:txBody>
          <a:bodyPr wrap="square" rtlCol="0">
            <a:spAutoFit/>
          </a:bodyPr>
          <a:lstStyle/>
          <a:p>
            <a:pPr algn="ctr"/>
            <a:r>
              <a:rPr lang="en-US" sz="1600" dirty="0" err="1"/>
              <a:t>i</a:t>
            </a:r>
            <a:r>
              <a:rPr lang="en-US" sz="1600" dirty="0"/>
              <a:t> = </a:t>
            </a:r>
            <a:r>
              <a:rPr lang="en-US" sz="1600" dirty="0" err="1"/>
              <a:t>i</a:t>
            </a:r>
            <a:r>
              <a:rPr lang="en-US" sz="1600" dirty="0"/>
              <a:t> – 1</a:t>
            </a:r>
          </a:p>
        </p:txBody>
      </p:sp>
      <p:sp>
        <p:nvSpPr>
          <p:cNvPr id="4" name="Moon 3">
            <a:extLst>
              <a:ext uri="{FF2B5EF4-FFF2-40B4-BE49-F238E27FC236}">
                <a16:creationId xmlns:a16="http://schemas.microsoft.com/office/drawing/2014/main" id="{AAB34287-7514-C84F-A12F-003517D90B83}"/>
              </a:ext>
            </a:extLst>
          </p:cNvPr>
          <p:cNvSpPr/>
          <p:nvPr/>
        </p:nvSpPr>
        <p:spPr>
          <a:xfrm rot="5400000">
            <a:off x="2482027" y="2685205"/>
            <a:ext cx="200121" cy="797374"/>
          </a:xfrm>
          <a:prstGeom prst="mo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634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88694"/>
            <a:ext cx="8047908" cy="914400"/>
          </a:xfrm>
        </p:spPr>
        <p:txBody>
          <a:bodyPr/>
          <a:lstStyle/>
          <a:p>
            <a:r>
              <a:rPr lang="en-US" dirty="0"/>
              <a:t>5. don’t voice same subheading</a:t>
            </a:r>
          </a:p>
        </p:txBody>
      </p:sp>
      <p:sp>
        <p:nvSpPr>
          <p:cNvPr id="11" name="TextBox 10">
            <a:extLst>
              <a:ext uri="{FF2B5EF4-FFF2-40B4-BE49-F238E27FC236}">
                <a16:creationId xmlns:a16="http://schemas.microsoft.com/office/drawing/2014/main" id="{9F4B9CCA-6973-104B-8B17-374765970E07}"/>
              </a:ext>
            </a:extLst>
          </p:cNvPr>
          <p:cNvSpPr txBox="1"/>
          <p:nvPr/>
        </p:nvSpPr>
        <p:spPr>
          <a:xfrm>
            <a:off x="822960" y="2090057"/>
            <a:ext cx="7647272" cy="830997"/>
          </a:xfrm>
          <a:prstGeom prst="rect">
            <a:avLst/>
          </a:prstGeom>
          <a:noFill/>
        </p:spPr>
        <p:txBody>
          <a:bodyPr wrap="square" rtlCol="0">
            <a:spAutoFit/>
          </a:bodyPr>
          <a:lstStyle/>
          <a:p>
            <a:r>
              <a:rPr lang="en-US" sz="2400" dirty="0"/>
              <a:t>Save previous subheading in a var. Then match it to current subheading. If equal then don’t speak subheading.</a:t>
            </a:r>
          </a:p>
        </p:txBody>
      </p:sp>
      <p:sp>
        <p:nvSpPr>
          <p:cNvPr id="13" name="Rounded Rectangle 12">
            <a:extLst>
              <a:ext uri="{FF2B5EF4-FFF2-40B4-BE49-F238E27FC236}">
                <a16:creationId xmlns:a16="http://schemas.microsoft.com/office/drawing/2014/main" id="{C0069E5D-F069-4D4C-A325-A837EE592415}"/>
              </a:ext>
            </a:extLst>
          </p:cNvPr>
          <p:cNvSpPr/>
          <p:nvPr/>
        </p:nvSpPr>
        <p:spPr>
          <a:xfrm>
            <a:off x="1130969" y="4242310"/>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h5</a:t>
            </a:r>
          </a:p>
        </p:txBody>
      </p:sp>
      <p:sp>
        <p:nvSpPr>
          <p:cNvPr id="15" name="TextBox 14">
            <a:extLst>
              <a:ext uri="{FF2B5EF4-FFF2-40B4-BE49-F238E27FC236}">
                <a16:creationId xmlns:a16="http://schemas.microsoft.com/office/drawing/2014/main" id="{CD8F742A-A806-F346-9D2D-49D23645B9AC}"/>
              </a:ext>
            </a:extLst>
          </p:cNvPr>
          <p:cNvSpPr txBox="1"/>
          <p:nvPr/>
        </p:nvSpPr>
        <p:spPr>
          <a:xfrm>
            <a:off x="774781" y="3936947"/>
            <a:ext cx="415498" cy="923330"/>
          </a:xfrm>
          <a:prstGeom prst="rect">
            <a:avLst/>
          </a:prstGeom>
          <a:noFill/>
        </p:spPr>
        <p:txBody>
          <a:bodyPr wrap="none" rtlCol="0">
            <a:spAutoFit/>
          </a:bodyPr>
          <a:lstStyle/>
          <a:p>
            <a:r>
              <a:rPr lang="en-US" sz="5400" dirty="0"/>
              <a:t>[</a:t>
            </a:r>
          </a:p>
        </p:txBody>
      </p:sp>
      <p:sp>
        <p:nvSpPr>
          <p:cNvPr id="16" name="TextBox 15">
            <a:extLst>
              <a:ext uri="{FF2B5EF4-FFF2-40B4-BE49-F238E27FC236}">
                <a16:creationId xmlns:a16="http://schemas.microsoft.com/office/drawing/2014/main" id="{B7C7706C-E5BC-4248-BDCE-2B22F0A0365F}"/>
              </a:ext>
            </a:extLst>
          </p:cNvPr>
          <p:cNvSpPr txBox="1"/>
          <p:nvPr/>
        </p:nvSpPr>
        <p:spPr>
          <a:xfrm>
            <a:off x="8008987" y="3936947"/>
            <a:ext cx="415498" cy="923330"/>
          </a:xfrm>
          <a:prstGeom prst="rect">
            <a:avLst/>
          </a:prstGeom>
          <a:noFill/>
        </p:spPr>
        <p:txBody>
          <a:bodyPr wrap="none" rtlCol="0">
            <a:spAutoFit/>
          </a:bodyPr>
          <a:lstStyle/>
          <a:p>
            <a:r>
              <a:rPr lang="en-US" sz="5400" dirty="0"/>
              <a:t>]</a:t>
            </a:r>
          </a:p>
        </p:txBody>
      </p:sp>
      <p:sp>
        <p:nvSpPr>
          <p:cNvPr id="17" name="Rounded Rectangle 16">
            <a:extLst>
              <a:ext uri="{FF2B5EF4-FFF2-40B4-BE49-F238E27FC236}">
                <a16:creationId xmlns:a16="http://schemas.microsoft.com/office/drawing/2014/main" id="{8E262792-81BA-4F44-8848-66403A99EA28}"/>
              </a:ext>
            </a:extLst>
          </p:cNvPr>
          <p:cNvSpPr/>
          <p:nvPr/>
        </p:nvSpPr>
        <p:spPr>
          <a:xfrm>
            <a:off x="1873754" y="4242310"/>
            <a:ext cx="577515"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h3</a:t>
            </a:r>
          </a:p>
        </p:txBody>
      </p:sp>
      <p:sp>
        <p:nvSpPr>
          <p:cNvPr id="18" name="Rounded Rectangle 17">
            <a:extLst>
              <a:ext uri="{FF2B5EF4-FFF2-40B4-BE49-F238E27FC236}">
                <a16:creationId xmlns:a16="http://schemas.microsoft.com/office/drawing/2014/main" id="{0C482CBF-37C0-674B-99DC-A128FF5A49B1}"/>
              </a:ext>
            </a:extLst>
          </p:cNvPr>
          <p:cNvSpPr/>
          <p:nvPr/>
        </p:nvSpPr>
        <p:spPr>
          <a:xfrm>
            <a:off x="3616078" y="4242310"/>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h3</a:t>
            </a:r>
          </a:p>
        </p:txBody>
      </p:sp>
      <p:sp>
        <p:nvSpPr>
          <p:cNvPr id="19" name="Rounded Rectangle 18">
            <a:extLst>
              <a:ext uri="{FF2B5EF4-FFF2-40B4-BE49-F238E27FC236}">
                <a16:creationId xmlns:a16="http://schemas.microsoft.com/office/drawing/2014/main" id="{4613FEC8-206E-C44E-A996-2774765870B5}"/>
              </a:ext>
            </a:extLst>
          </p:cNvPr>
          <p:cNvSpPr/>
          <p:nvPr/>
        </p:nvSpPr>
        <p:spPr>
          <a:xfrm>
            <a:off x="4358862" y="4242310"/>
            <a:ext cx="1820866"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role=“heading”</a:t>
            </a:r>
          </a:p>
        </p:txBody>
      </p:sp>
      <p:sp>
        <p:nvSpPr>
          <p:cNvPr id="21" name="Rounded Rectangle 20">
            <a:extLst>
              <a:ext uri="{FF2B5EF4-FFF2-40B4-BE49-F238E27FC236}">
                <a16:creationId xmlns:a16="http://schemas.microsoft.com/office/drawing/2014/main" id="{1E5FB19D-F77D-9341-8B49-D1B7CE9505EA}"/>
              </a:ext>
            </a:extLst>
          </p:cNvPr>
          <p:cNvSpPr/>
          <p:nvPr/>
        </p:nvSpPr>
        <p:spPr>
          <a:xfrm>
            <a:off x="6344997" y="4242310"/>
            <a:ext cx="994532"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caption</a:t>
            </a:r>
          </a:p>
        </p:txBody>
      </p:sp>
      <p:sp>
        <p:nvSpPr>
          <p:cNvPr id="23" name="Rounded Rectangle 22">
            <a:extLst>
              <a:ext uri="{FF2B5EF4-FFF2-40B4-BE49-F238E27FC236}">
                <a16:creationId xmlns:a16="http://schemas.microsoft.com/office/drawing/2014/main" id="{70D68114-ECC6-9D48-938E-F3D5E067280D}"/>
              </a:ext>
            </a:extLst>
          </p:cNvPr>
          <p:cNvSpPr/>
          <p:nvPr/>
        </p:nvSpPr>
        <p:spPr>
          <a:xfrm>
            <a:off x="2616538" y="4242310"/>
            <a:ext cx="834271"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:focus</a:t>
            </a:r>
          </a:p>
        </p:txBody>
      </p:sp>
      <p:sp>
        <p:nvSpPr>
          <p:cNvPr id="24" name="Rounded Rectangle 23">
            <a:extLst>
              <a:ext uri="{FF2B5EF4-FFF2-40B4-BE49-F238E27FC236}">
                <a16:creationId xmlns:a16="http://schemas.microsoft.com/office/drawing/2014/main" id="{620D509C-50F9-7942-AA5A-2942E8FD8CF9}"/>
              </a:ext>
            </a:extLst>
          </p:cNvPr>
          <p:cNvSpPr/>
          <p:nvPr/>
        </p:nvSpPr>
        <p:spPr>
          <a:xfrm>
            <a:off x="7504800" y="4242310"/>
            <a:ext cx="577515" cy="42823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h6</a:t>
            </a:r>
          </a:p>
        </p:txBody>
      </p:sp>
      <p:sp>
        <p:nvSpPr>
          <p:cNvPr id="22" name="Rounded Rectangle 21">
            <a:extLst>
              <a:ext uri="{FF2B5EF4-FFF2-40B4-BE49-F238E27FC236}">
                <a16:creationId xmlns:a16="http://schemas.microsoft.com/office/drawing/2014/main" id="{E3F9BC84-E2BB-0D40-9E78-6A8CEF13225F}"/>
              </a:ext>
            </a:extLst>
          </p:cNvPr>
          <p:cNvSpPr/>
          <p:nvPr/>
        </p:nvSpPr>
        <p:spPr>
          <a:xfrm>
            <a:off x="1223225" y="5226125"/>
            <a:ext cx="1878572"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err="1">
                <a:solidFill>
                  <a:schemeClr val="bg1"/>
                </a:solidFill>
              </a:rPr>
              <a:t>priorSubheading</a:t>
            </a:r>
            <a:endParaRPr lang="en-US" sz="1600" dirty="0">
              <a:solidFill>
                <a:schemeClr val="bg1"/>
              </a:solidFill>
            </a:endParaRPr>
          </a:p>
        </p:txBody>
      </p:sp>
      <p:sp>
        <p:nvSpPr>
          <p:cNvPr id="25" name="TextBox 24">
            <a:extLst>
              <a:ext uri="{FF2B5EF4-FFF2-40B4-BE49-F238E27FC236}">
                <a16:creationId xmlns:a16="http://schemas.microsoft.com/office/drawing/2014/main" id="{FA041B13-0710-9B47-91DC-A60854E3FE23}"/>
              </a:ext>
            </a:extLst>
          </p:cNvPr>
          <p:cNvSpPr txBox="1"/>
          <p:nvPr/>
        </p:nvSpPr>
        <p:spPr>
          <a:xfrm>
            <a:off x="1736647" y="4594390"/>
            <a:ext cx="869447" cy="646331"/>
          </a:xfrm>
          <a:prstGeom prst="rect">
            <a:avLst/>
          </a:prstGeom>
          <a:noFill/>
        </p:spPr>
        <p:txBody>
          <a:bodyPr wrap="square" rtlCol="0">
            <a:spAutoFit/>
          </a:bodyPr>
          <a:lstStyle/>
          <a:p>
            <a:pPr algn="ctr"/>
            <a:r>
              <a:rPr lang="en-US" sz="3600" b="1" dirty="0"/>
              <a:t>=</a:t>
            </a:r>
          </a:p>
        </p:txBody>
      </p:sp>
      <p:sp>
        <p:nvSpPr>
          <p:cNvPr id="27" name="TextBox 26">
            <a:extLst>
              <a:ext uri="{FF2B5EF4-FFF2-40B4-BE49-F238E27FC236}">
                <a16:creationId xmlns:a16="http://schemas.microsoft.com/office/drawing/2014/main" id="{1D43E6EC-A75E-3049-A7A5-700180FEDBBA}"/>
              </a:ext>
            </a:extLst>
          </p:cNvPr>
          <p:cNvSpPr txBox="1"/>
          <p:nvPr/>
        </p:nvSpPr>
        <p:spPr>
          <a:xfrm>
            <a:off x="926455" y="3253400"/>
            <a:ext cx="8047908" cy="400110"/>
          </a:xfrm>
          <a:prstGeom prst="rect">
            <a:avLst/>
          </a:prstGeom>
          <a:noFill/>
        </p:spPr>
        <p:txBody>
          <a:bodyPr wrap="square" rtlCol="0">
            <a:spAutoFit/>
          </a:bodyPr>
          <a:lstStyle/>
          <a:p>
            <a:r>
              <a:rPr lang="en-US" sz="2000" dirty="0" err="1"/>
              <a:t>var</a:t>
            </a:r>
            <a:r>
              <a:rPr lang="en-US" sz="2000" dirty="0"/>
              <a:t> </a:t>
            </a:r>
            <a:r>
              <a:rPr lang="en-US" sz="2000" dirty="0" err="1"/>
              <a:t>priorSubheading</a:t>
            </a:r>
            <a:r>
              <a:rPr lang="en-US" sz="2000" dirty="0"/>
              <a:t> = </a:t>
            </a:r>
          </a:p>
        </p:txBody>
      </p:sp>
      <p:sp>
        <p:nvSpPr>
          <p:cNvPr id="28" name="Rounded Rectangle 27">
            <a:extLst>
              <a:ext uri="{FF2B5EF4-FFF2-40B4-BE49-F238E27FC236}">
                <a16:creationId xmlns:a16="http://schemas.microsoft.com/office/drawing/2014/main" id="{9528570E-84C3-4B44-901F-8F3BAEB10F98}"/>
              </a:ext>
            </a:extLst>
          </p:cNvPr>
          <p:cNvSpPr/>
          <p:nvPr/>
        </p:nvSpPr>
        <p:spPr>
          <a:xfrm>
            <a:off x="3608615" y="3239340"/>
            <a:ext cx="577515" cy="428230"/>
          </a:xfrm>
          <a:prstGeom prst="round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bg1"/>
                </a:solidFill>
              </a:rPr>
              <a:t>h3</a:t>
            </a:r>
          </a:p>
        </p:txBody>
      </p:sp>
    </p:spTree>
    <p:extLst>
      <p:ext uri="{BB962C8B-B14F-4D97-AF65-F5344CB8AC3E}">
        <p14:creationId xmlns:p14="http://schemas.microsoft.com/office/powerpoint/2010/main" val="40959840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62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Typical Model</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681877" y="2075633"/>
            <a:ext cx="5780246" cy="1956268"/>
            <a:chOff x="1581736" y="1472732"/>
            <a:chExt cx="5780246" cy="1956268"/>
          </a:xfrm>
        </p:grpSpPr>
        <p:sp>
          <p:nvSpPr>
            <p:cNvPr id="4" name="Rounded Rectangle 3">
              <a:extLst>
                <a:ext uri="{FF2B5EF4-FFF2-40B4-BE49-F238E27FC236}">
                  <a16:creationId xmlns:a16="http://schemas.microsoft.com/office/drawing/2014/main" id="{AC501FA7-DE4D-E34E-91B2-EB139D9FD5A7}"/>
                </a:ext>
              </a:extLst>
            </p:cNvPr>
            <p:cNvSpPr/>
            <p:nvPr/>
          </p:nvSpPr>
          <p:spPr>
            <a:xfrm>
              <a:off x="1581736" y="1472733"/>
              <a:ext cx="1110298" cy="1956267"/>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692034" y="2185880"/>
              <a:ext cx="1224676" cy="515141"/>
              <a:chOff x="2551947" y="1705352"/>
              <a:chExt cx="1224676" cy="515141"/>
            </a:xfrm>
          </p:grpSpPr>
          <p:sp>
            <p:nvSpPr>
              <p:cNvPr id="11" name="TextBox 10">
                <a:extLst>
                  <a:ext uri="{FF2B5EF4-FFF2-40B4-BE49-F238E27FC236}">
                    <a16:creationId xmlns:a16="http://schemas.microsoft.com/office/drawing/2014/main" id="{8DB2EB23-4AC8-2642-8056-5ED69BA627DB}"/>
                  </a:ext>
                </a:extLst>
              </p:cNvPr>
              <p:cNvSpPr txBox="1"/>
              <p:nvPr/>
            </p:nvSpPr>
            <p:spPr>
              <a:xfrm>
                <a:off x="2612002" y="1705352"/>
                <a:ext cx="1119719" cy="515141"/>
              </a:xfrm>
              <a:prstGeom prst="rect">
                <a:avLst/>
              </a:prstGeom>
              <a:noFill/>
            </p:spPr>
            <p:txBody>
              <a:bodyPr wrap="square" rtlCol="0">
                <a:spAutoFit/>
              </a:bodyPr>
              <a:lstStyle/>
              <a:p>
                <a:pPr algn="ctr">
                  <a:lnSpc>
                    <a:spcPct val="120000"/>
                  </a:lnSpc>
                </a:pPr>
                <a:r>
                  <a:rPr lang="en-US" sz="1200" dirty="0"/>
                  <a:t>Accessibility 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2551947" y="1970339"/>
                <a:ext cx="1224676"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027008" y="2179708"/>
              <a:ext cx="1224676" cy="515141"/>
              <a:chOff x="4886921" y="1699180"/>
              <a:chExt cx="1224676"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flipV="1">
                <a:off x="4886921" y="1959783"/>
                <a:ext cx="1224676" cy="105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p:nvPr/>
          </p:nvSpPr>
          <p:spPr>
            <a:xfrm>
              <a:off x="3916710" y="1472733"/>
              <a:ext cx="1110298" cy="1956267"/>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Assistive Technology</a:t>
              </a:r>
            </a:p>
          </p:txBody>
        </p:sp>
      </p:grpSp>
    </p:spTree>
    <p:extLst>
      <p:ext uri="{BB962C8B-B14F-4D97-AF65-F5344CB8AC3E}">
        <p14:creationId xmlns:p14="http://schemas.microsoft.com/office/powerpoint/2010/main" val="50117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Typical Model: application / browser</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544192" y="1825823"/>
            <a:ext cx="5917931" cy="2441448"/>
            <a:chOff x="1444051" y="1222922"/>
            <a:chExt cx="5917931" cy="2441448"/>
          </a:xfrm>
        </p:grpSpPr>
        <p:sp>
          <p:nvSpPr>
            <p:cNvPr id="4" name="Rounded Rectangle 3">
              <a:extLst>
                <a:ext uri="{FF2B5EF4-FFF2-40B4-BE49-F238E27FC236}">
                  <a16:creationId xmlns:a16="http://schemas.microsoft.com/office/drawing/2014/main" id="{AC501FA7-DE4D-E34E-91B2-EB139D9FD5A7}"/>
                </a:ext>
              </a:extLst>
            </p:cNvPr>
            <p:cNvSpPr>
              <a:spLocks noChangeAspect="1"/>
            </p:cNvSpPr>
            <p:nvPr/>
          </p:nvSpPr>
          <p:spPr>
            <a:xfrm>
              <a:off x="1444051" y="1222922"/>
              <a:ext cx="1385667" cy="2441448"/>
            </a:xfrm>
            <a:prstGeom prst="roundRect">
              <a:avLst/>
            </a:prstGeom>
            <a:solidFill>
              <a:schemeClr val="accent5">
                <a:lumMod val="75000"/>
              </a:schemeClr>
            </a:solidFill>
            <a:ln>
              <a:solidFill>
                <a:schemeClr val="tx1"/>
              </a:solidFill>
            </a:ln>
            <a:effectLst>
              <a:glow rad="228600">
                <a:schemeClr val="accent5">
                  <a:satMod val="175000"/>
                  <a:alpha val="60000"/>
                </a:schemeClr>
              </a:glow>
            </a:effectLst>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5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752089" y="2185880"/>
              <a:ext cx="1164621" cy="515141"/>
              <a:chOff x="2612002" y="1705352"/>
              <a:chExt cx="1164621" cy="515141"/>
            </a:xfrm>
          </p:grpSpPr>
          <p:sp>
            <p:nvSpPr>
              <p:cNvPr id="11" name="TextBox 10">
                <a:extLst>
                  <a:ext uri="{FF2B5EF4-FFF2-40B4-BE49-F238E27FC236}">
                    <a16:creationId xmlns:a16="http://schemas.microsoft.com/office/drawing/2014/main" id="{8DB2EB23-4AC8-2642-8056-5ED69BA627DB}"/>
                  </a:ext>
                </a:extLst>
              </p:cNvPr>
              <p:cNvSpPr txBox="1"/>
              <p:nvPr/>
            </p:nvSpPr>
            <p:spPr>
              <a:xfrm>
                <a:off x="2612002" y="1705352"/>
                <a:ext cx="1119719" cy="515141"/>
              </a:xfrm>
              <a:prstGeom prst="rect">
                <a:avLst/>
              </a:prstGeom>
              <a:noFill/>
            </p:spPr>
            <p:txBody>
              <a:bodyPr wrap="square" rtlCol="0">
                <a:spAutoFit/>
              </a:bodyPr>
              <a:lstStyle/>
              <a:p>
                <a:pPr algn="ctr">
                  <a:lnSpc>
                    <a:spcPct val="120000"/>
                  </a:lnSpc>
                </a:pPr>
                <a:r>
                  <a:rPr lang="en-US" sz="1200" dirty="0"/>
                  <a:t>Accessibility 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flipV="1">
                <a:off x="2689631" y="1963118"/>
                <a:ext cx="1086992" cy="7494"/>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027320" y="2179708"/>
              <a:ext cx="1224364" cy="515141"/>
              <a:chOff x="4887233" y="1699180"/>
              <a:chExt cx="1224364"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flipV="1">
                <a:off x="4887233" y="1959783"/>
                <a:ext cx="1224364" cy="1082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a:spLocks noChangeAspect="1"/>
            </p:cNvSpPr>
            <p:nvPr/>
          </p:nvSpPr>
          <p:spPr>
            <a:xfrm>
              <a:off x="3916710" y="1472732"/>
              <a:ext cx="1110610" cy="1956816"/>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Assistive Technology</a:t>
              </a:r>
            </a:p>
          </p:txBody>
        </p:sp>
      </p:grpSp>
      <p:sp>
        <p:nvSpPr>
          <p:cNvPr id="15" name="Rectangular Callout 14">
            <a:extLst>
              <a:ext uri="{FF2B5EF4-FFF2-40B4-BE49-F238E27FC236}">
                <a16:creationId xmlns:a16="http://schemas.microsoft.com/office/drawing/2014/main" id="{65EF9B80-123F-CF49-9BB3-4A275EE15567}"/>
              </a:ext>
            </a:extLst>
          </p:cNvPr>
          <p:cNvSpPr/>
          <p:nvPr/>
        </p:nvSpPr>
        <p:spPr bwMode="auto">
          <a:xfrm>
            <a:off x="1356268" y="4471787"/>
            <a:ext cx="2954215" cy="681790"/>
          </a:xfrm>
          <a:prstGeom prst="wedgeRectCallout">
            <a:avLst>
              <a:gd name="adj1" fmla="val -19881"/>
              <a:gd name="adj2" fmla="val -73971"/>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182880" rIns="182880" bIns="18288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1"/>
                </a:solidFill>
                <a:latin typeface="Arial" charset="0"/>
                <a:ea typeface="ＭＳ Ｐゴシック" charset="0"/>
                <a:cs typeface="ＭＳ Ｐゴシック" charset="0"/>
              </a:rPr>
              <a:t>Application (usually containing a u</a:t>
            </a:r>
            <a:r>
              <a:rPr kumimoji="0" lang="en-US" sz="1100" b="0" i="0" u="none" strike="noStrike" cap="none" normalizeH="0" baseline="0" dirty="0">
                <a:ln>
                  <a:noFill/>
                </a:ln>
                <a:solidFill>
                  <a:schemeClr val="bg1"/>
                </a:solidFill>
                <a:effectLst/>
                <a:latin typeface="Arial" charset="0"/>
                <a:ea typeface="ＭＳ Ｐゴシック" charset="0"/>
                <a:cs typeface="ＭＳ Ｐゴシック" charset="0"/>
              </a:rPr>
              <a:t>ser Interface) that offers a11y support</a:t>
            </a:r>
          </a:p>
        </p:txBody>
      </p:sp>
    </p:spTree>
    <p:extLst>
      <p:ext uri="{BB962C8B-B14F-4D97-AF65-F5344CB8AC3E}">
        <p14:creationId xmlns:p14="http://schemas.microsoft.com/office/powerpoint/2010/main" val="340098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Typical Model: assistive technology (AT)</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681877" y="1833044"/>
            <a:ext cx="5780246" cy="2441448"/>
            <a:chOff x="1581736" y="1230143"/>
            <a:chExt cx="5780246" cy="2441448"/>
          </a:xfrm>
        </p:grpSpPr>
        <p:sp>
          <p:nvSpPr>
            <p:cNvPr id="4" name="Rounded Rectangle 3">
              <a:extLst>
                <a:ext uri="{FF2B5EF4-FFF2-40B4-BE49-F238E27FC236}">
                  <a16:creationId xmlns:a16="http://schemas.microsoft.com/office/drawing/2014/main" id="{AC501FA7-DE4D-E34E-91B2-EB139D9FD5A7}"/>
                </a:ext>
              </a:extLst>
            </p:cNvPr>
            <p:cNvSpPr/>
            <p:nvPr/>
          </p:nvSpPr>
          <p:spPr>
            <a:xfrm>
              <a:off x="1581736" y="1472733"/>
              <a:ext cx="1110298" cy="1956267"/>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692034" y="2185880"/>
              <a:ext cx="1179774" cy="515141"/>
              <a:chOff x="2551947" y="1705352"/>
              <a:chExt cx="1179774" cy="515141"/>
            </a:xfrm>
          </p:grpSpPr>
          <p:sp>
            <p:nvSpPr>
              <p:cNvPr id="11" name="TextBox 10">
                <a:extLst>
                  <a:ext uri="{FF2B5EF4-FFF2-40B4-BE49-F238E27FC236}">
                    <a16:creationId xmlns:a16="http://schemas.microsoft.com/office/drawing/2014/main" id="{8DB2EB23-4AC8-2642-8056-5ED69BA627DB}"/>
                  </a:ext>
                </a:extLst>
              </p:cNvPr>
              <p:cNvSpPr txBox="1"/>
              <p:nvPr/>
            </p:nvSpPr>
            <p:spPr>
              <a:xfrm>
                <a:off x="2612002" y="1705352"/>
                <a:ext cx="1119719" cy="515141"/>
              </a:xfrm>
              <a:prstGeom prst="rect">
                <a:avLst/>
              </a:prstGeom>
              <a:noFill/>
            </p:spPr>
            <p:txBody>
              <a:bodyPr wrap="square" rtlCol="0">
                <a:spAutoFit/>
              </a:bodyPr>
              <a:lstStyle/>
              <a:p>
                <a:pPr algn="ctr">
                  <a:lnSpc>
                    <a:spcPct val="120000"/>
                  </a:lnSpc>
                </a:pPr>
                <a:r>
                  <a:rPr lang="en-US" sz="1200" dirty="0"/>
                  <a:t>Accessibility 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2551947" y="1970339"/>
                <a:ext cx="1084882"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092634" y="2179708"/>
              <a:ext cx="1119719" cy="515141"/>
              <a:chOff x="4952547" y="1699180"/>
              <a:chExt cx="1119719"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a:endCxn id="9" idx="3"/>
              </p:cNvCxnSpPr>
              <p:nvPr/>
            </p:nvCxnSpPr>
            <p:spPr>
              <a:xfrm flipV="1">
                <a:off x="5022496" y="1956751"/>
                <a:ext cx="1049770" cy="1358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a:spLocks noChangeAspect="1"/>
            </p:cNvSpPr>
            <p:nvPr/>
          </p:nvSpPr>
          <p:spPr>
            <a:xfrm>
              <a:off x="3776916" y="1230143"/>
              <a:ext cx="1385667" cy="2441448"/>
            </a:xfrm>
            <a:prstGeom prst="roundRect">
              <a:avLst/>
            </a:prstGeom>
            <a:ln>
              <a:solidFill>
                <a:schemeClr val="tx1"/>
              </a:solidFill>
            </a:ln>
            <a:effectLst>
              <a:glow rad="228600">
                <a:schemeClr val="accent2">
                  <a:satMod val="175000"/>
                  <a:alpha val="60000"/>
                </a:schemeClr>
              </a:glo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500" b="1" dirty="0">
                  <a:solidFill>
                    <a:schemeClr val="bg1"/>
                  </a:solidFill>
                </a:rPr>
                <a:t>Assistive Technology</a:t>
              </a:r>
            </a:p>
          </p:txBody>
        </p:sp>
      </p:grpSp>
      <p:sp>
        <p:nvSpPr>
          <p:cNvPr id="19" name="Rectangular Callout 18">
            <a:extLst>
              <a:ext uri="{FF2B5EF4-FFF2-40B4-BE49-F238E27FC236}">
                <a16:creationId xmlns:a16="http://schemas.microsoft.com/office/drawing/2014/main" id="{3D8D9A16-488B-3A46-8063-4B2366E3BB00}"/>
              </a:ext>
            </a:extLst>
          </p:cNvPr>
          <p:cNvSpPr/>
          <p:nvPr/>
        </p:nvSpPr>
        <p:spPr bwMode="auto">
          <a:xfrm>
            <a:off x="3715667" y="4471787"/>
            <a:ext cx="2954215" cy="681790"/>
          </a:xfrm>
          <a:prstGeom prst="wedgeRectCallout">
            <a:avLst>
              <a:gd name="adj1" fmla="val -19881"/>
              <a:gd name="adj2" fmla="val -73971"/>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182880" rIns="182880" bIns="18288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1"/>
                </a:solidFill>
                <a:latin typeface="Arial" charset="0"/>
                <a:ea typeface="ＭＳ Ｐゴシック" charset="0"/>
                <a:cs typeface="ＭＳ Ｐゴシック" charset="0"/>
              </a:rPr>
              <a:t>Tool used by people with disabilities to interact with application</a:t>
            </a:r>
            <a:endParaRPr kumimoji="0" lang="en-US" sz="11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561689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Typical Model: a11y application program interface (API)</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681877" y="2075633"/>
            <a:ext cx="5780246" cy="1956268"/>
            <a:chOff x="1581736" y="1472732"/>
            <a:chExt cx="5780246" cy="1956268"/>
          </a:xfrm>
        </p:grpSpPr>
        <p:sp>
          <p:nvSpPr>
            <p:cNvPr id="4" name="Rounded Rectangle 3">
              <a:extLst>
                <a:ext uri="{FF2B5EF4-FFF2-40B4-BE49-F238E27FC236}">
                  <a16:creationId xmlns:a16="http://schemas.microsoft.com/office/drawing/2014/main" id="{AC501FA7-DE4D-E34E-91B2-EB139D9FD5A7}"/>
                </a:ext>
              </a:extLst>
            </p:cNvPr>
            <p:cNvSpPr/>
            <p:nvPr/>
          </p:nvSpPr>
          <p:spPr>
            <a:xfrm>
              <a:off x="1581736" y="1472733"/>
              <a:ext cx="1110298" cy="1956267"/>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p:nvPr/>
          </p:nvSpPr>
          <p:spPr>
            <a:xfrm>
              <a:off x="6251684" y="1472732"/>
              <a:ext cx="1110298" cy="1956267"/>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2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692034" y="1889157"/>
              <a:ext cx="1224676" cy="943976"/>
              <a:chOff x="2551947" y="1408629"/>
              <a:chExt cx="1224676" cy="943976"/>
            </a:xfrm>
          </p:grpSpPr>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2551947" y="1970339"/>
                <a:ext cx="1224676" cy="0"/>
              </a:xfrm>
              <a:prstGeom prst="straightConnector1">
                <a:avLst/>
              </a:prstGeom>
              <a:ln w="152400">
                <a:solidFill>
                  <a:schemeClr val="accent5">
                    <a:lumMod val="75000"/>
                  </a:schemeClr>
                </a:solidFill>
                <a:tailEnd type="triangle" w="med" len="sm"/>
              </a:ln>
              <a:effectLst>
                <a:glow rad="228600">
                  <a:schemeClr val="accent3">
                    <a:satMod val="175000"/>
                    <a:alpha val="60000"/>
                  </a:schemeClr>
                </a:glow>
              </a:effectLst>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DB2EB23-4AC8-2642-8056-5ED69BA627DB}"/>
                  </a:ext>
                </a:extLst>
              </p:cNvPr>
              <p:cNvSpPr txBox="1"/>
              <p:nvPr/>
            </p:nvSpPr>
            <p:spPr>
              <a:xfrm>
                <a:off x="2551947" y="1408629"/>
                <a:ext cx="1224675" cy="943976"/>
              </a:xfrm>
              <a:prstGeom prst="rect">
                <a:avLst/>
              </a:prstGeom>
              <a:noFill/>
            </p:spPr>
            <p:txBody>
              <a:bodyPr wrap="square" lIns="0" rIns="0" rtlCol="0">
                <a:spAutoFit/>
              </a:bodyPr>
              <a:lstStyle/>
              <a:p>
                <a:pPr algn="ctr">
                  <a:lnSpc>
                    <a:spcPct val="200000"/>
                  </a:lnSpc>
                </a:pPr>
                <a:r>
                  <a:rPr lang="en-US" sz="1500" b="1" spc="-100" dirty="0"/>
                  <a:t>Accessibility API</a:t>
                </a:r>
              </a:p>
            </p:txBody>
          </p:sp>
        </p:grpSp>
        <p:grpSp>
          <p:nvGrpSpPr>
            <p:cNvPr id="7" name="Group 6">
              <a:extLst>
                <a:ext uri="{FF2B5EF4-FFF2-40B4-BE49-F238E27FC236}">
                  <a16:creationId xmlns:a16="http://schemas.microsoft.com/office/drawing/2014/main" id="{801F3057-F041-FB49-9640-F66096C2EF13}"/>
                </a:ext>
              </a:extLst>
            </p:cNvPr>
            <p:cNvGrpSpPr/>
            <p:nvPr/>
          </p:nvGrpSpPr>
          <p:grpSpPr>
            <a:xfrm>
              <a:off x="5027008" y="2179708"/>
              <a:ext cx="1224676" cy="515141"/>
              <a:chOff x="4886921" y="1699180"/>
              <a:chExt cx="1224676"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flipV="1">
                <a:off x="4886921" y="1959783"/>
                <a:ext cx="1224676" cy="1055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p:nvPr/>
          </p:nvSpPr>
          <p:spPr>
            <a:xfrm>
              <a:off x="3916710" y="1472733"/>
              <a:ext cx="1110298" cy="1956267"/>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Assistive Technology</a:t>
              </a:r>
            </a:p>
          </p:txBody>
        </p:sp>
      </p:grpSp>
      <p:sp>
        <p:nvSpPr>
          <p:cNvPr id="13" name="Rectangular Callout 12">
            <a:extLst>
              <a:ext uri="{FF2B5EF4-FFF2-40B4-BE49-F238E27FC236}">
                <a16:creationId xmlns:a16="http://schemas.microsoft.com/office/drawing/2014/main" id="{D50E1B31-7987-864F-BE83-AF2C1E976926}"/>
              </a:ext>
            </a:extLst>
          </p:cNvPr>
          <p:cNvSpPr/>
          <p:nvPr/>
        </p:nvSpPr>
        <p:spPr bwMode="auto">
          <a:xfrm>
            <a:off x="2539742" y="4471787"/>
            <a:ext cx="2954215" cy="681790"/>
          </a:xfrm>
          <a:prstGeom prst="wedgeRectCallout">
            <a:avLst>
              <a:gd name="adj1" fmla="val -21476"/>
              <a:gd name="adj2" fmla="val -209471"/>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182880" rIns="182880" bIns="182880" numCol="1" rtlCol="0" anchor="t" anchorCtr="0" compatLnSpc="1">
            <a:prstTxWarp prst="textNoShape">
              <a:avLst/>
            </a:prstTxWarp>
          </a:bodyPr>
          <a:lstStyle/>
          <a:p>
            <a:pPr eaLnBrk="0" hangingPunct="0"/>
            <a:r>
              <a:rPr lang="en-US" sz="1100" dirty="0">
                <a:solidFill>
                  <a:schemeClr val="bg1"/>
                </a:solidFill>
                <a:latin typeface="Arial" charset="0"/>
                <a:ea typeface="ＭＳ Ｐゴシック" charset="0"/>
                <a:cs typeface="ＭＳ Ｐゴシック" charset="0"/>
              </a:rPr>
              <a:t>Provides accessible representation  and allows AT to access application contents</a:t>
            </a:r>
            <a:endParaRPr kumimoji="0" lang="en-US" sz="11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840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B353-C5CB-3642-AFB8-241DA8CE2A09}"/>
              </a:ext>
            </a:extLst>
          </p:cNvPr>
          <p:cNvSpPr>
            <a:spLocks noGrp="1"/>
          </p:cNvSpPr>
          <p:nvPr>
            <p:ph type="title"/>
          </p:nvPr>
        </p:nvSpPr>
        <p:spPr/>
        <p:txBody>
          <a:bodyPr/>
          <a:lstStyle/>
          <a:p>
            <a:r>
              <a:rPr lang="en-US" dirty="0"/>
              <a:t>Typical Model: voice engine</a:t>
            </a:r>
          </a:p>
        </p:txBody>
      </p:sp>
      <p:grpSp>
        <p:nvGrpSpPr>
          <p:cNvPr id="17" name="Group 16">
            <a:extLst>
              <a:ext uri="{FF2B5EF4-FFF2-40B4-BE49-F238E27FC236}">
                <a16:creationId xmlns:a16="http://schemas.microsoft.com/office/drawing/2014/main" id="{45C5CF5F-9FC9-5B4E-BE7D-1F465AB4462C}"/>
              </a:ext>
            </a:extLst>
          </p:cNvPr>
          <p:cNvGrpSpPr/>
          <p:nvPr/>
        </p:nvGrpSpPr>
        <p:grpSpPr>
          <a:xfrm>
            <a:off x="1681877" y="1824047"/>
            <a:ext cx="5920041" cy="2448885"/>
            <a:chOff x="1581736" y="1221146"/>
            <a:chExt cx="5920041" cy="2448885"/>
          </a:xfrm>
        </p:grpSpPr>
        <p:sp>
          <p:nvSpPr>
            <p:cNvPr id="4" name="Rounded Rectangle 3">
              <a:extLst>
                <a:ext uri="{FF2B5EF4-FFF2-40B4-BE49-F238E27FC236}">
                  <a16:creationId xmlns:a16="http://schemas.microsoft.com/office/drawing/2014/main" id="{AC501FA7-DE4D-E34E-91B2-EB139D9FD5A7}"/>
                </a:ext>
              </a:extLst>
            </p:cNvPr>
            <p:cNvSpPr/>
            <p:nvPr/>
          </p:nvSpPr>
          <p:spPr>
            <a:xfrm>
              <a:off x="1581736" y="1472733"/>
              <a:ext cx="1110298" cy="1956267"/>
            </a:xfrm>
            <a:prstGeom prst="roundRect">
              <a:avLst/>
            </a:pr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lIns="0" rIns="0" rtlCol="0" anchor="ctr"/>
            <a:lstStyle/>
            <a:p>
              <a:pPr algn="ctr"/>
              <a:r>
                <a:rPr lang="en-US" sz="1200" b="1" dirty="0">
                  <a:solidFill>
                    <a:schemeClr val="bg1"/>
                  </a:solidFill>
                </a:rPr>
                <a:t>Application / Browser</a:t>
              </a:r>
            </a:p>
          </p:txBody>
        </p:sp>
        <p:sp>
          <p:nvSpPr>
            <p:cNvPr id="5" name="Rounded Rectangle 4">
              <a:extLst>
                <a:ext uri="{FF2B5EF4-FFF2-40B4-BE49-F238E27FC236}">
                  <a16:creationId xmlns:a16="http://schemas.microsoft.com/office/drawing/2014/main" id="{2EAE3B61-0432-AD4A-800E-E76EAC57C6CD}"/>
                </a:ext>
              </a:extLst>
            </p:cNvPr>
            <p:cNvSpPr>
              <a:spLocks noChangeAspect="1"/>
            </p:cNvSpPr>
            <p:nvPr/>
          </p:nvSpPr>
          <p:spPr>
            <a:xfrm>
              <a:off x="6111889" y="1221146"/>
              <a:ext cx="1389888" cy="2448885"/>
            </a:xfrm>
            <a:prstGeom prst="roundRect">
              <a:avLst/>
            </a:prstGeom>
            <a:solidFill>
              <a:schemeClr val="accent4">
                <a:lumMod val="75000"/>
              </a:schemeClr>
            </a:solidFill>
            <a:ln>
              <a:solidFill>
                <a:schemeClr val="tx1"/>
              </a:solidFill>
            </a:ln>
            <a:effectLst>
              <a:glow rad="228600">
                <a:schemeClr val="accent4">
                  <a:satMod val="175000"/>
                  <a:alpha val="60000"/>
                </a:schemeClr>
              </a:glow>
            </a:effectLst>
          </p:spPr>
          <p:style>
            <a:lnRef idx="2">
              <a:schemeClr val="accent4">
                <a:shade val="50000"/>
              </a:schemeClr>
            </a:lnRef>
            <a:fillRef idx="1">
              <a:schemeClr val="accent4"/>
            </a:fillRef>
            <a:effectRef idx="0">
              <a:schemeClr val="accent4"/>
            </a:effectRef>
            <a:fontRef idx="minor">
              <a:schemeClr val="lt1"/>
            </a:fontRef>
          </p:style>
          <p:txBody>
            <a:bodyPr lIns="0" rIns="0" rtlCol="0" anchor="ctr"/>
            <a:lstStyle/>
            <a:p>
              <a:pPr algn="ctr"/>
              <a:r>
                <a:rPr lang="en-US" sz="1500" b="1" dirty="0">
                  <a:solidFill>
                    <a:schemeClr val="bg1"/>
                  </a:solidFill>
                </a:rPr>
                <a:t>Voice Engine</a:t>
              </a:r>
            </a:p>
          </p:txBody>
        </p:sp>
        <p:grpSp>
          <p:nvGrpSpPr>
            <p:cNvPr id="6" name="Group 5">
              <a:extLst>
                <a:ext uri="{FF2B5EF4-FFF2-40B4-BE49-F238E27FC236}">
                  <a16:creationId xmlns:a16="http://schemas.microsoft.com/office/drawing/2014/main" id="{C86D201F-FED2-A64A-943B-56F5639C4129}"/>
                </a:ext>
              </a:extLst>
            </p:cNvPr>
            <p:cNvGrpSpPr/>
            <p:nvPr/>
          </p:nvGrpSpPr>
          <p:grpSpPr>
            <a:xfrm>
              <a:off x="2692034" y="2185880"/>
              <a:ext cx="1224676" cy="515141"/>
              <a:chOff x="2551947" y="1705352"/>
              <a:chExt cx="1224676" cy="515141"/>
            </a:xfrm>
          </p:grpSpPr>
          <p:sp>
            <p:nvSpPr>
              <p:cNvPr id="11" name="TextBox 10">
                <a:extLst>
                  <a:ext uri="{FF2B5EF4-FFF2-40B4-BE49-F238E27FC236}">
                    <a16:creationId xmlns:a16="http://schemas.microsoft.com/office/drawing/2014/main" id="{8DB2EB23-4AC8-2642-8056-5ED69BA627DB}"/>
                  </a:ext>
                </a:extLst>
              </p:cNvPr>
              <p:cNvSpPr txBox="1"/>
              <p:nvPr/>
            </p:nvSpPr>
            <p:spPr>
              <a:xfrm>
                <a:off x="2612002" y="1705352"/>
                <a:ext cx="1119719" cy="515141"/>
              </a:xfrm>
              <a:prstGeom prst="rect">
                <a:avLst/>
              </a:prstGeom>
              <a:noFill/>
            </p:spPr>
            <p:txBody>
              <a:bodyPr wrap="square" rtlCol="0">
                <a:spAutoFit/>
              </a:bodyPr>
              <a:lstStyle/>
              <a:p>
                <a:pPr algn="ctr">
                  <a:lnSpc>
                    <a:spcPct val="120000"/>
                  </a:lnSpc>
                </a:pPr>
                <a:r>
                  <a:rPr lang="en-US" sz="1200" dirty="0"/>
                  <a:t>Accessibility API</a:t>
                </a:r>
              </a:p>
            </p:txBody>
          </p:sp>
          <p:cxnSp>
            <p:nvCxnSpPr>
              <p:cNvPr id="12" name="Straight Arrow Connector 11">
                <a:extLst>
                  <a:ext uri="{FF2B5EF4-FFF2-40B4-BE49-F238E27FC236}">
                    <a16:creationId xmlns:a16="http://schemas.microsoft.com/office/drawing/2014/main" id="{6BA58B3E-6905-4647-A7C4-46CE9E9677FD}"/>
                  </a:ext>
                </a:extLst>
              </p:cNvPr>
              <p:cNvCxnSpPr>
                <a:cxnSpLocks/>
                <a:stCxn id="8" idx="1"/>
                <a:endCxn id="4" idx="3"/>
              </p:cNvCxnSpPr>
              <p:nvPr/>
            </p:nvCxnSpPr>
            <p:spPr>
              <a:xfrm flipH="1">
                <a:off x="2551947" y="1970339"/>
                <a:ext cx="1224676"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801F3057-F041-FB49-9640-F66096C2EF13}"/>
                </a:ext>
              </a:extLst>
            </p:cNvPr>
            <p:cNvGrpSpPr/>
            <p:nvPr/>
          </p:nvGrpSpPr>
          <p:grpSpPr>
            <a:xfrm>
              <a:off x="5027008" y="2179708"/>
              <a:ext cx="1185345" cy="515141"/>
              <a:chOff x="4886921" y="1699180"/>
              <a:chExt cx="1185345" cy="515141"/>
            </a:xfrm>
          </p:grpSpPr>
          <p:sp>
            <p:nvSpPr>
              <p:cNvPr id="9" name="TextBox 8">
                <a:extLst>
                  <a:ext uri="{FF2B5EF4-FFF2-40B4-BE49-F238E27FC236}">
                    <a16:creationId xmlns:a16="http://schemas.microsoft.com/office/drawing/2014/main" id="{0E0A25D5-6C1E-9C40-BF1A-5ECCD7582789}"/>
                  </a:ext>
                </a:extLst>
              </p:cNvPr>
              <p:cNvSpPr txBox="1"/>
              <p:nvPr/>
            </p:nvSpPr>
            <p:spPr>
              <a:xfrm>
                <a:off x="4952547" y="1699180"/>
                <a:ext cx="1119719" cy="515141"/>
              </a:xfrm>
              <a:prstGeom prst="rect">
                <a:avLst/>
              </a:prstGeom>
              <a:noFill/>
            </p:spPr>
            <p:txBody>
              <a:bodyPr wrap="square" rtlCol="0">
                <a:spAutoFit/>
              </a:bodyPr>
              <a:lstStyle/>
              <a:p>
                <a:pPr algn="ctr">
                  <a:lnSpc>
                    <a:spcPct val="120000"/>
                  </a:lnSpc>
                </a:pPr>
                <a:r>
                  <a:rPr lang="en-US" sz="1200" dirty="0"/>
                  <a:t>Voice</a:t>
                </a:r>
              </a:p>
              <a:p>
                <a:pPr algn="ctr">
                  <a:lnSpc>
                    <a:spcPct val="120000"/>
                  </a:lnSpc>
                </a:pPr>
                <a:r>
                  <a:rPr lang="en-US" sz="1200" dirty="0"/>
                  <a:t>API</a:t>
                </a:r>
              </a:p>
            </p:txBody>
          </p:sp>
          <p:cxnSp>
            <p:nvCxnSpPr>
              <p:cNvPr id="10" name="Straight Arrow Connector 9">
                <a:extLst>
                  <a:ext uri="{FF2B5EF4-FFF2-40B4-BE49-F238E27FC236}">
                    <a16:creationId xmlns:a16="http://schemas.microsoft.com/office/drawing/2014/main" id="{ACE3F7AB-DA74-E84F-8439-2E74C06290B8}"/>
                  </a:ext>
                </a:extLst>
              </p:cNvPr>
              <p:cNvCxnSpPr>
                <a:cxnSpLocks/>
                <a:stCxn id="8" idx="3"/>
              </p:cNvCxnSpPr>
              <p:nvPr/>
            </p:nvCxnSpPr>
            <p:spPr>
              <a:xfrm>
                <a:off x="4886921" y="1970339"/>
                <a:ext cx="1084881"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ounded Rectangle 7">
              <a:extLst>
                <a:ext uri="{FF2B5EF4-FFF2-40B4-BE49-F238E27FC236}">
                  <a16:creationId xmlns:a16="http://schemas.microsoft.com/office/drawing/2014/main" id="{E6F9B623-2C4D-1B4D-84E7-F4F3E7D87D8E}"/>
                </a:ext>
              </a:extLst>
            </p:cNvPr>
            <p:cNvSpPr/>
            <p:nvPr/>
          </p:nvSpPr>
          <p:spPr>
            <a:xfrm>
              <a:off x="3916710" y="1472733"/>
              <a:ext cx="1110298" cy="1956267"/>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1200" b="1" dirty="0">
                  <a:solidFill>
                    <a:schemeClr val="bg1"/>
                  </a:solidFill>
                </a:rPr>
                <a:t>Assistive Technology</a:t>
              </a:r>
            </a:p>
          </p:txBody>
        </p:sp>
      </p:grpSp>
      <p:sp>
        <p:nvSpPr>
          <p:cNvPr id="15" name="Rectangular Callout 14">
            <a:extLst>
              <a:ext uri="{FF2B5EF4-FFF2-40B4-BE49-F238E27FC236}">
                <a16:creationId xmlns:a16="http://schemas.microsoft.com/office/drawing/2014/main" id="{90F29D8D-A737-824E-934B-C47DEAF2D433}"/>
              </a:ext>
            </a:extLst>
          </p:cNvPr>
          <p:cNvSpPr/>
          <p:nvPr/>
        </p:nvSpPr>
        <p:spPr bwMode="auto">
          <a:xfrm>
            <a:off x="4816532" y="4471787"/>
            <a:ext cx="2954215" cy="681790"/>
          </a:xfrm>
          <a:prstGeom prst="wedgeRectCallout">
            <a:avLst>
              <a:gd name="adj1" fmla="val 20963"/>
              <a:gd name="adj2" fmla="val -73971"/>
            </a:avLst>
          </a:prstGeom>
          <a:solidFill>
            <a:schemeClr val="accent2"/>
          </a:solidFill>
          <a:ln>
            <a:noFill/>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0">
            <a:scrgbClr r="0" g="0" b="0"/>
          </a:lnRef>
          <a:fillRef idx="0">
            <a:scrgbClr r="0" g="0" b="0"/>
          </a:fillRef>
          <a:effectRef idx="0">
            <a:scrgbClr r="0" g="0" b="0"/>
          </a:effectRef>
          <a:fontRef idx="minor">
            <a:schemeClr val="lt1"/>
          </a:fontRef>
        </p:style>
        <p:txBody>
          <a:bodyPr vert="horz" wrap="square" lIns="182880" tIns="182880" rIns="182880" bIns="18288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100" dirty="0">
                <a:solidFill>
                  <a:schemeClr val="bg1"/>
                </a:solidFill>
                <a:latin typeface="Arial" charset="0"/>
                <a:ea typeface="ＭＳ Ｐゴシック" charset="0"/>
                <a:cs typeface="ＭＳ Ｐゴシック" charset="0"/>
              </a:rPr>
              <a:t>Text-to-speech (TTS) utility used by ATs to voice out content. (sometimes w/in AT)</a:t>
            </a:r>
            <a:endParaRPr kumimoji="0" lang="en-US" sz="1100" b="0" i="0" u="none" strike="noStrike" cap="none" normalizeH="0" baseline="0" dirty="0">
              <a:ln>
                <a:noFill/>
              </a:ln>
              <a:solidFill>
                <a:schemeClr val="bg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772986705"/>
      </p:ext>
    </p:extLst>
  </p:cSld>
  <p:clrMapOvr>
    <a:masterClrMapping/>
  </p:clrMapOvr>
</p:sld>
</file>

<file path=ppt/theme/theme1.xml><?xml version="1.0" encoding="utf-8"?>
<a:theme xmlns:a="http://schemas.openxmlformats.org/drawingml/2006/main" name="Comcast_PPT_Template">
  <a:themeElements>
    <a:clrScheme name="Custom 38">
      <a:dk1>
        <a:srgbClr val="000000"/>
      </a:dk1>
      <a:lt1>
        <a:srgbClr val="FFFFFF"/>
      </a:lt1>
      <a:dk2>
        <a:srgbClr val="54585A"/>
      </a:dk2>
      <a:lt2>
        <a:srgbClr val="97999B"/>
      </a:lt2>
      <a:accent1>
        <a:srgbClr val="0050B9"/>
      </a:accent1>
      <a:accent2>
        <a:srgbClr val="003359"/>
      </a:accent2>
      <a:accent3>
        <a:srgbClr val="007377"/>
      </a:accent3>
      <a:accent4>
        <a:srgbClr val="6F5091"/>
      </a:accent4>
      <a:accent5>
        <a:srgbClr val="E87722"/>
      </a:accent5>
      <a:accent6>
        <a:srgbClr val="FFB81C"/>
      </a:accent6>
      <a:hlink>
        <a:srgbClr val="0050B9"/>
      </a:hlink>
      <a:folHlink>
        <a:srgbClr val="6F5091"/>
      </a:folHlink>
    </a:clrScheme>
    <a:fontScheme name="XFN_PowerPoint_2010">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XFN_PowerPoint_2010 1">
        <a:dk1>
          <a:srgbClr val="000000"/>
        </a:dk1>
        <a:lt1>
          <a:srgbClr val="FFFFFF"/>
        </a:lt1>
        <a:dk2>
          <a:srgbClr val="C8001D"/>
        </a:dk2>
        <a:lt2>
          <a:srgbClr val="808080"/>
        </a:lt2>
        <a:accent1>
          <a:srgbClr val="C8001D"/>
        </a:accent1>
        <a:accent2>
          <a:srgbClr val="FFCB00"/>
        </a:accent2>
        <a:accent3>
          <a:srgbClr val="FFFFFF"/>
        </a:accent3>
        <a:accent4>
          <a:srgbClr val="000000"/>
        </a:accent4>
        <a:accent5>
          <a:srgbClr val="E0AAAB"/>
        </a:accent5>
        <a:accent6>
          <a:srgbClr val="E7B800"/>
        </a:accent6>
        <a:hlink>
          <a:srgbClr val="5A5A5C"/>
        </a:hlink>
        <a:folHlink>
          <a:srgbClr val="15C4E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mcast-ppt-template [Read-Only]" id="{F41E0DBE-2074-4730-BE86-8E5CEBC4BED3}" vid="{3FAF3D6E-E78C-432A-A56E-7E782B2D0C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comcast-ppt-template</Template>
  <TotalTime>15324</TotalTime>
  <Words>2208</Words>
  <Application>Microsoft Macintosh PowerPoint</Application>
  <PresentationFormat>On-screen Show (4:3)</PresentationFormat>
  <Paragraphs>487</Paragraphs>
  <Slides>43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Courier New</vt:lpstr>
      <vt:lpstr>Lucida Grande</vt:lpstr>
      <vt:lpstr>Wingdings</vt:lpstr>
      <vt:lpstr>Comcast_PPT_Template</vt:lpstr>
      <vt:lpstr>Accessible Web Platforms for displaying HTML on consumer and IoT devices</vt:lpstr>
      <vt:lpstr>PowerPoint Presentation</vt:lpstr>
      <vt:lpstr>Xfinity X1 platform</vt:lpstr>
      <vt:lpstr>PowerPoint Presentation</vt:lpstr>
      <vt:lpstr>Typical Model</vt:lpstr>
      <vt:lpstr>Typical Model: application / browser</vt:lpstr>
      <vt:lpstr>Typical Model: assistive technology (AT)</vt:lpstr>
      <vt:lpstr>Typical Model: a11y application program interface (API)</vt:lpstr>
      <vt:lpstr>Typical Model: voice engine</vt:lpstr>
      <vt:lpstr>Accessibility Architecture in GTK+ Platforms</vt:lpstr>
      <vt:lpstr>Accessibility Architecture in GTK+ Platforms</vt:lpstr>
      <vt:lpstr>Accessibility Architecture in GTK+ Platforms</vt:lpstr>
      <vt:lpstr>Accessibility Architecture in GTK+ Platforms</vt:lpstr>
      <vt:lpstr>WPE, WebKit, &amp; RDK</vt:lpstr>
      <vt:lpstr>WPE, WebKit, &amp; RDK</vt:lpstr>
      <vt:lpstr>WPE, WebKit, &amp; RDK</vt:lpstr>
      <vt:lpstr>WPE accessibility support on RDK</vt:lpstr>
      <vt:lpstr>How RDK supports a11y</vt:lpstr>
      <vt:lpstr>How RDK supports a11y</vt:lpstr>
      <vt:lpstr>PowerPoint Presentation</vt:lpstr>
      <vt:lpstr>Challenges</vt:lpstr>
      <vt:lpstr>Paradigms</vt:lpstr>
      <vt:lpstr>Paradigms: NVDA</vt:lpstr>
      <vt:lpstr>Paradigms: X1</vt:lpstr>
      <vt:lpstr>PowerPoint Presentation</vt:lpstr>
      <vt:lpstr>PowerPoint Presentation</vt:lpstr>
      <vt:lpstr>HTML Accessibility API Mappings</vt:lpstr>
      <vt:lpstr>Button &amp; link API mappings*</vt:lpstr>
      <vt:lpstr>Button: native</vt:lpstr>
      <vt:lpstr>Button: ARIA</vt:lpstr>
      <vt:lpstr>Button: native + attributes</vt:lpstr>
      <vt:lpstr>Heading API mappings*</vt:lpstr>
      <vt:lpstr>Page heading (h1)</vt:lpstr>
      <vt:lpstr>Section heading</vt:lpstr>
      <vt:lpstr>Table headings</vt:lpstr>
      <vt:lpstr>Grid headings</vt:lpstr>
      <vt:lpstr>PowerPoint Presentation</vt:lpstr>
      <vt:lpstr>1. build node array</vt:lpstr>
      <vt:lpstr>2. find current index</vt:lpstr>
      <vt:lpstr>3. check for no subheading</vt:lpstr>
      <vt:lpstr>4. find correct subheading</vt:lpstr>
      <vt:lpstr>5. don’t voice same subheading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few tips!</dc:title>
  <dc:creator>Adina Halter</dc:creator>
  <cp:lastModifiedBy>Adina Halter</cp:lastModifiedBy>
  <cp:revision>541</cp:revision>
  <cp:lastPrinted>2018-04-22T03:20:02Z</cp:lastPrinted>
  <dcterms:created xsi:type="dcterms:W3CDTF">2017-10-28T00:56:26Z</dcterms:created>
  <dcterms:modified xsi:type="dcterms:W3CDTF">2019-03-14T15:40:41Z</dcterms:modified>
</cp:coreProperties>
</file>