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6"/>
    <p:restoredTop sz="94666"/>
  </p:normalViewPr>
  <p:slideViewPr>
    <p:cSldViewPr snapToGrid="0" snapToObjects="1">
      <p:cViewPr varScale="1">
        <p:scale>
          <a:sx n="85" d="100"/>
          <a:sy n="85" d="100"/>
        </p:scale>
        <p:origin x="176"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4/25/16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4/25/16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4/25/16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League of geeks</a:t>
            </a:r>
            <a:endParaRPr lang="en-US" dirty="0"/>
          </a:p>
        </p:txBody>
      </p:sp>
      <p:sp>
        <p:nvSpPr>
          <p:cNvPr id="3" name="Subtitle 2"/>
          <p:cNvSpPr>
            <a:spLocks noGrp="1"/>
          </p:cNvSpPr>
          <p:nvPr>
            <p:ph type="subTitle" idx="1"/>
          </p:nvPr>
        </p:nvSpPr>
        <p:spPr/>
        <p:txBody>
          <a:bodyPr/>
          <a:lstStyle/>
          <a:p>
            <a:r>
              <a:rPr lang="en-US" dirty="0"/>
              <a:t>Anna Stenstrom, Andrew Ford, Jules Schwartz, Shotaro Watanabe</a:t>
            </a:r>
          </a:p>
          <a:p>
            <a:endParaRPr lang="en-US" dirty="0"/>
          </a:p>
        </p:txBody>
      </p:sp>
    </p:spTree>
    <p:extLst>
      <p:ext uri="{BB962C8B-B14F-4D97-AF65-F5344CB8AC3E}">
        <p14:creationId xmlns:p14="http://schemas.microsoft.com/office/powerpoint/2010/main" val="413055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League of Legends</a:t>
            </a:r>
            <a:endParaRPr lang="en-US" dirty="0"/>
          </a:p>
        </p:txBody>
      </p:sp>
      <p:sp>
        <p:nvSpPr>
          <p:cNvPr id="3" name="Content Placeholder 2"/>
          <p:cNvSpPr>
            <a:spLocks noGrp="1"/>
          </p:cNvSpPr>
          <p:nvPr>
            <p:ph idx="1"/>
          </p:nvPr>
        </p:nvSpPr>
        <p:spPr/>
        <p:txBody>
          <a:bodyPr>
            <a:normAutofit lnSpcReduction="10000"/>
          </a:bodyPr>
          <a:lstStyle/>
          <a:p>
            <a:r>
              <a:rPr lang="en-US" dirty="0" smtClean="0"/>
              <a:t>League of Legends is a MOBA (multiplayer online battle arena) style game.</a:t>
            </a:r>
          </a:p>
          <a:p>
            <a:r>
              <a:rPr lang="en-US" dirty="0" smtClean="0"/>
              <a:t>It is one of the most popular games in the world and has one of the most competitive E-sports scenes.</a:t>
            </a:r>
          </a:p>
          <a:p>
            <a:r>
              <a:rPr lang="en-US" dirty="0" smtClean="0"/>
              <a:t>There are two teams comprised of 5 players each manipulating unique champions. </a:t>
            </a:r>
          </a:p>
          <a:p>
            <a:r>
              <a:rPr lang="en-US" dirty="0" smtClean="0"/>
              <a:t>The goal is to destroy the enemy teams nexus, which requires </a:t>
            </a:r>
            <a:r>
              <a:rPr lang="en-US" dirty="0" err="1" smtClean="0"/>
              <a:t>destorying</a:t>
            </a:r>
            <a:r>
              <a:rPr lang="en-US" dirty="0" smtClean="0"/>
              <a:t> additional structures to get there. </a:t>
            </a:r>
            <a:endParaRPr lang="en-US" dirty="0"/>
          </a:p>
        </p:txBody>
      </p:sp>
    </p:spTree>
    <p:extLst>
      <p:ext uri="{BB962C8B-B14F-4D97-AF65-F5344CB8AC3E}">
        <p14:creationId xmlns:p14="http://schemas.microsoft.com/office/powerpoint/2010/main" val="641454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made </a:t>
            </a:r>
            <a:endParaRPr lang="en-US" dirty="0"/>
          </a:p>
        </p:txBody>
      </p:sp>
      <p:sp>
        <p:nvSpPr>
          <p:cNvPr id="3" name="Content Placeholder 2"/>
          <p:cNvSpPr>
            <a:spLocks noGrp="1"/>
          </p:cNvSpPr>
          <p:nvPr>
            <p:ph idx="1"/>
          </p:nvPr>
        </p:nvSpPr>
        <p:spPr/>
        <p:txBody>
          <a:bodyPr/>
          <a:lstStyle/>
          <a:p>
            <a:r>
              <a:rPr lang="en-US" dirty="0" smtClean="0"/>
              <a:t>Designed </a:t>
            </a:r>
            <a:r>
              <a:rPr lang="en-US" dirty="0"/>
              <a:t>and developed an information visualization that players can utilize to </a:t>
            </a:r>
            <a:r>
              <a:rPr lang="en-US" dirty="0" smtClean="0"/>
              <a:t>gain knowledge for making better in game decisions.</a:t>
            </a:r>
          </a:p>
          <a:p>
            <a:r>
              <a:rPr lang="en-US" dirty="0" smtClean="0"/>
              <a:t>Bubble Chart is the main visualization that shows statistics like gold earned, damage dealt, kills, deaths, assists, healing, and minions</a:t>
            </a:r>
            <a:r>
              <a:rPr lang="en-US" dirty="0"/>
              <a:t> </a:t>
            </a:r>
            <a:r>
              <a:rPr lang="en-US" dirty="0" smtClean="0"/>
              <a:t>killed. </a:t>
            </a:r>
          </a:p>
          <a:p>
            <a:r>
              <a:rPr lang="en-US" dirty="0" smtClean="0"/>
              <a:t>Pie Chart shows the top six items purchased on that champion. </a:t>
            </a:r>
          </a:p>
          <a:p>
            <a:r>
              <a:rPr lang="en-US" dirty="0" smtClean="0"/>
              <a:t>Filtering by champion role. </a:t>
            </a:r>
            <a:endParaRPr lang="en-US" dirty="0"/>
          </a:p>
        </p:txBody>
      </p:sp>
    </p:spTree>
    <p:extLst>
      <p:ext uri="{BB962C8B-B14F-4D97-AF65-F5344CB8AC3E}">
        <p14:creationId xmlns:p14="http://schemas.microsoft.com/office/powerpoint/2010/main" val="2056440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We are all players who were interested in creating a tool that gives players better and easier incite into the game. </a:t>
            </a:r>
          </a:p>
          <a:p>
            <a:r>
              <a:rPr lang="en-US" dirty="0" smtClean="0"/>
              <a:t>Seeing statistics can help users make more informed decisions in champion select based on the composition they want to create. </a:t>
            </a:r>
          </a:p>
          <a:p>
            <a:r>
              <a:rPr lang="en-US" dirty="0" smtClean="0"/>
              <a:t>Access to the pie chart then allows players to see information that will help them decide which items to purchase throughout the game. </a:t>
            </a:r>
            <a:endParaRPr lang="en-US" dirty="0"/>
          </a:p>
        </p:txBody>
      </p:sp>
    </p:spTree>
    <p:extLst>
      <p:ext uri="{BB962C8B-B14F-4D97-AF65-F5344CB8AC3E}">
        <p14:creationId xmlns:p14="http://schemas.microsoft.com/office/powerpoint/2010/main" val="1852035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a:t>
            </a:r>
            <a:endParaRPr lang="en-US" dirty="0"/>
          </a:p>
        </p:txBody>
      </p:sp>
      <p:sp>
        <p:nvSpPr>
          <p:cNvPr id="3" name="Content Placeholder 2"/>
          <p:cNvSpPr>
            <a:spLocks noGrp="1"/>
          </p:cNvSpPr>
          <p:nvPr>
            <p:ph idx="1"/>
          </p:nvPr>
        </p:nvSpPr>
        <p:spPr/>
        <p:txBody>
          <a:bodyPr/>
          <a:lstStyle/>
          <a:p>
            <a:r>
              <a:rPr lang="en-US" dirty="0" smtClean="0"/>
              <a:t>The main intended audience of this game is players, particularly of lower skill level or that are newer to the game who do not know the theory of the game as well. </a:t>
            </a:r>
          </a:p>
          <a:p>
            <a:r>
              <a:rPr lang="en-US" dirty="0" smtClean="0"/>
              <a:t>This tool is also useful for mid to higher skill level players in identifying weak and strong champions after changes are made or large reworks are done. </a:t>
            </a:r>
            <a:endParaRPr lang="en-US" dirty="0"/>
          </a:p>
        </p:txBody>
      </p:sp>
    </p:spTree>
    <p:extLst>
      <p:ext uri="{BB962C8B-B14F-4D97-AF65-F5344CB8AC3E}">
        <p14:creationId xmlns:p14="http://schemas.microsoft.com/office/powerpoint/2010/main" val="1046014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15</TotalTime>
  <Words>284</Words>
  <Application>Microsoft Macintosh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Trebuchet MS</vt:lpstr>
      <vt:lpstr>Tw Cen MT</vt:lpstr>
      <vt:lpstr>Arial</vt:lpstr>
      <vt:lpstr>Circuit</vt:lpstr>
      <vt:lpstr>League of geeks</vt:lpstr>
      <vt:lpstr>League of Legends</vt:lpstr>
      <vt:lpstr>What we made </vt:lpstr>
      <vt:lpstr>Motivation</vt:lpstr>
      <vt:lpstr>users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League of geeks</dc:title>
  <dc:creator>Stenstrom, Anna R</dc:creator>
  <cp:lastModifiedBy>Stenstrom, Anna R</cp:lastModifiedBy>
  <cp:revision>3</cp:revision>
  <dcterms:created xsi:type="dcterms:W3CDTF">2016-04-25T19:41:21Z</dcterms:created>
  <dcterms:modified xsi:type="dcterms:W3CDTF">2016-04-25T19:57:04Z</dcterms:modified>
</cp:coreProperties>
</file>