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0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2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4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Podcast Feed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Vamsidhar</a:t>
            </a:r>
            <a:r>
              <a:rPr lang="en-US" dirty="0"/>
              <a:t> </a:t>
            </a:r>
            <a:r>
              <a:rPr lang="en-US" dirty="0" err="1"/>
              <a:t>Allampati</a:t>
            </a:r>
            <a:r>
              <a:rPr lang="en-US" dirty="0"/>
              <a:t>, Jonathan Holmes, </a:t>
            </a:r>
            <a:r>
              <a:rPr lang="en-US" dirty="0" err="1"/>
              <a:t>Uzair</a:t>
            </a:r>
            <a:r>
              <a:rPr lang="en-US" dirty="0"/>
              <a:t> </a:t>
            </a:r>
            <a:r>
              <a:rPr lang="en-US" dirty="0" err="1"/>
              <a:t>Shamim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523966"/>
            <a:ext cx="4168031" cy="2727383"/>
          </a:xfrm>
        </p:spPr>
        <p:txBody>
          <a:bodyPr/>
          <a:lstStyle/>
          <a:p>
            <a:r>
              <a:rPr lang="en-US" dirty="0"/>
              <a:t>Program that allows a user to keep up with their favorite podcasts via streaming</a:t>
            </a:r>
          </a:p>
          <a:p>
            <a:r>
              <a:rPr lang="en-US" dirty="0"/>
              <a:t>Program remembers what podcasts a user adds and what they have already listened to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7482" y="2873867"/>
            <a:ext cx="3602574" cy="2027579"/>
            <a:chOff x="0" y="0"/>
            <a:chExt cx="3657600" cy="2283460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3657600" cy="2283460"/>
              <a:chOff x="0" y="0"/>
              <a:chExt cx="3657600" cy="228346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0" y="0"/>
                <a:ext cx="3657600" cy="2283460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8" name="Text Box 1"/>
              <p:cNvSpPr txBox="1"/>
              <p:nvPr/>
            </p:nvSpPr>
            <p:spPr>
              <a:xfrm>
                <a:off x="110067" y="982133"/>
                <a:ext cx="910590" cy="11455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Podcast 1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Podcast 2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Podcast 3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Podcast 4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2"/>
              <p:cNvSpPr txBox="1"/>
              <p:nvPr/>
            </p:nvSpPr>
            <p:spPr>
              <a:xfrm>
                <a:off x="1253067" y="990600"/>
                <a:ext cx="910590" cy="113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Episode 1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Episode 2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Episode 3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Episode 4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3"/>
              <p:cNvSpPr txBox="1"/>
              <p:nvPr/>
            </p:nvSpPr>
            <p:spPr>
              <a:xfrm>
                <a:off x="2396067" y="990600"/>
                <a:ext cx="1139190" cy="113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CA" sz="750" b="1">
                    <a:ea typeface="Calibri" panose="020F0502020204030204" pitchFamily="34" charset="0"/>
                    <a:cs typeface="Times New Roman" panose="02020603050405020304" pitchFamily="18" charset="0"/>
                  </a:rPr>
                  <a:t>Play Podcast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Episode 3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On Todays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Podcast We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Talk about...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4"/>
              <p:cNvSpPr txBox="1"/>
              <p:nvPr/>
            </p:nvSpPr>
            <p:spPr>
              <a:xfrm>
                <a:off x="110067" y="338666"/>
                <a:ext cx="3425190" cy="45529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CA" sz="750" b="1">
                    <a:ea typeface="Calibri" panose="020F0502020204030204" pitchFamily="34" charset="0"/>
                    <a:cs typeface="Times New Roman" panose="02020603050405020304" pitchFamily="18" charset="0"/>
                  </a:rPr>
                  <a:t>------------------------</a:t>
                </a:r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------------------------------------------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750">
                    <a:ea typeface="Calibri" panose="020F0502020204030204" pitchFamily="34" charset="0"/>
                    <a:cs typeface="Times New Roman" panose="02020603050405020304" pitchFamily="18" charset="0"/>
                  </a:rPr>
                  <a:t>Pause/Resume | 20:30/50:10 | Episode 3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734734" y="0"/>
                <a:ext cx="845818" cy="217805"/>
                <a:chOff x="-62865" y="33866"/>
                <a:chExt cx="845818" cy="218287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330200" y="33866"/>
                  <a:ext cx="452753" cy="211456"/>
                  <a:chOff x="0" y="61113"/>
                  <a:chExt cx="432377" cy="21128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110067"/>
                    <a:ext cx="109855" cy="1143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47" name="Multiply 8"/>
                  <p:cNvSpPr/>
                  <p:nvPr/>
                </p:nvSpPr>
                <p:spPr>
                  <a:xfrm>
                    <a:off x="228600" y="61113"/>
                    <a:ext cx="203777" cy="211282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45" name="Minus 10"/>
                <p:cNvSpPr/>
                <p:nvPr/>
              </p:nvSpPr>
              <p:spPr>
                <a:xfrm>
                  <a:off x="-62865" y="42026"/>
                  <a:ext cx="308264" cy="210127"/>
                </a:xfrm>
                <a:prstGeom prst="mathMinu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/>
                </a:p>
              </p:txBody>
            </p:sp>
          </p:grpSp>
          <p:sp>
            <p:nvSpPr>
              <p:cNvPr id="43" name="Text Box 14"/>
              <p:cNvSpPr txBox="1"/>
              <p:nvPr/>
            </p:nvSpPr>
            <p:spPr>
              <a:xfrm>
                <a:off x="110067" y="0"/>
                <a:ext cx="2515235" cy="2311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CA" sz="750" b="1">
                    <a:ea typeface="Calibri" panose="020F0502020204030204" pitchFamily="34" charset="0"/>
                    <a:cs typeface="Times New Roman" panose="02020603050405020304" pitchFamily="18" charset="0"/>
                  </a:rPr>
                  <a:t>RSS Podcast Feed</a:t>
                </a:r>
                <a:endParaRPr lang="en-US" sz="9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0" y="228600"/>
              <a:ext cx="3657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4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</p:spPr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58" y="2288190"/>
            <a:ext cx="3292446" cy="3636510"/>
          </a:xfrm>
        </p:spPr>
        <p:txBody>
          <a:bodyPr/>
          <a:lstStyle/>
          <a:p>
            <a:r>
              <a:rPr lang="en-US" dirty="0"/>
              <a:t>Used Qt to develop GUI components</a:t>
            </a:r>
          </a:p>
          <a:p>
            <a:r>
              <a:rPr lang="en-US" dirty="0"/>
              <a:t>Qt also provides networking, XML and JSON parsing capabilities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3" y="2684561"/>
            <a:ext cx="5173363" cy="27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006" y="1918411"/>
            <a:ext cx="5766486" cy="4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6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362"/>
          <a:stretch/>
        </p:blipFill>
        <p:spPr>
          <a:xfrm>
            <a:off x="-1" y="-1"/>
            <a:ext cx="9144001" cy="4883281"/>
          </a:xfrm>
          <a:prstGeom prst="rect">
            <a:avLst/>
          </a:prstGeom>
        </p:spPr>
      </p:pic>
      <p:sp>
        <p:nvSpPr>
          <p:cNvPr id="13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9144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1" y="4895559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rgbClr val="FEFEFE"/>
                </a:solidFill>
                <a:latin typeface="+mj-lt"/>
                <a:ea typeface="+mj-ea"/>
                <a:cs typeface="Trebuchet MS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64877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141" b="-1"/>
          <a:stretch/>
        </p:blipFill>
        <p:spPr>
          <a:xfrm>
            <a:off x="-1" y="-1"/>
            <a:ext cx="9144001" cy="4883281"/>
          </a:xfrm>
          <a:prstGeom prst="rect">
            <a:avLst/>
          </a:prstGeom>
        </p:spPr>
      </p:pic>
      <p:sp>
        <p:nvSpPr>
          <p:cNvPr id="13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9144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1" y="4895559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rgbClr val="FEFEFE"/>
                </a:solidFill>
                <a:latin typeface="+mj-lt"/>
                <a:ea typeface="+mj-ea"/>
                <a:cs typeface="Trebuchet MS"/>
              </a:rPr>
              <a:t>How It Works (cont.)</a:t>
            </a:r>
          </a:p>
        </p:txBody>
      </p:sp>
    </p:spTree>
    <p:extLst>
      <p:ext uri="{BB962C8B-B14F-4D97-AF65-F5344CB8AC3E}">
        <p14:creationId xmlns:p14="http://schemas.microsoft.com/office/powerpoint/2010/main" val="295311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9" y="958640"/>
            <a:ext cx="4702193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9" y="512594"/>
            <a:ext cx="4979644" cy="5787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1" y="447188"/>
            <a:ext cx="2559813" cy="1559412"/>
          </a:xfrm>
        </p:spPr>
        <p:txBody>
          <a:bodyPr>
            <a:normAutofit/>
          </a:bodyPr>
          <a:lstStyle/>
          <a:p>
            <a:r>
              <a:rPr lang="en-US" sz="3200" dirty="0"/>
              <a:t>How It Works (cont.)</a:t>
            </a:r>
          </a:p>
        </p:txBody>
      </p:sp>
    </p:spTree>
    <p:extLst>
      <p:ext uri="{BB962C8B-B14F-4D97-AF65-F5344CB8AC3E}">
        <p14:creationId xmlns:p14="http://schemas.microsoft.com/office/powerpoint/2010/main" val="332737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</p:spPr>
        <p:txBody>
          <a:bodyPr/>
          <a:lstStyle/>
          <a:p>
            <a:r>
              <a:rPr lang="en-US" dirty="0"/>
              <a:t>How It Works (cont.)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074" y="3024253"/>
            <a:ext cx="7131008" cy="21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2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</p:spPr>
        <p:txBody>
          <a:bodyPr/>
          <a:lstStyle/>
          <a:p>
            <a:r>
              <a:rPr lang="en-US"/>
              <a:t>The Application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37" y="2263689"/>
            <a:ext cx="6883740" cy="42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</TotalTime>
  <Words>120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Times New Roman</vt:lpstr>
      <vt:lpstr>Trebuchet MS</vt:lpstr>
      <vt:lpstr>Wingdings 2</vt:lpstr>
      <vt:lpstr>Quotable</vt:lpstr>
      <vt:lpstr>Podcast Feed</vt:lpstr>
      <vt:lpstr>Our Project</vt:lpstr>
      <vt:lpstr>Qt</vt:lpstr>
      <vt:lpstr>Github</vt:lpstr>
      <vt:lpstr>How It Works</vt:lpstr>
      <vt:lpstr>How It Works (cont.)</vt:lpstr>
      <vt:lpstr>How It Works (cont.)</vt:lpstr>
      <vt:lpstr>How It Works (cont.)</vt:lpstr>
      <vt:lpstr>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Feed</dc:title>
  <dc:creator>user</dc:creator>
  <cp:lastModifiedBy>user</cp:lastModifiedBy>
  <cp:revision>10</cp:revision>
  <dcterms:created xsi:type="dcterms:W3CDTF">2017-04-05T15:47:25Z</dcterms:created>
  <dcterms:modified xsi:type="dcterms:W3CDTF">2017-04-05T16:30:03Z</dcterms:modified>
</cp:coreProperties>
</file>