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6801" autoAdjust="0"/>
  </p:normalViewPr>
  <p:slideViewPr>
    <p:cSldViewPr snapToGrid="0">
      <p:cViewPr varScale="1">
        <p:scale>
          <a:sx n="82" d="100"/>
          <a:sy n="82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DCBB7-7EE5-4EF8-A0BC-DEEA0E142FE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AF6BA-22EC-462A-B1B5-6A7F6535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8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、题目涉及的算法都不会很难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、并不会考虑什么算法的效率。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、这个时候也不需要过多的考虑代码的可读性什么的。</a:t>
            </a:r>
            <a:endParaRPr lang="en-US" altLang="zh-CN" dirty="0" smtClean="0"/>
          </a:p>
          <a:p>
            <a:r>
              <a:rPr lang="zh-CN" altLang="en-US" dirty="0" smtClean="0"/>
              <a:t>所以说白了就是怎么简单怎么来，能暴力求解的就暴力求解，程考追求的速度和通过，并不是让你设计多巧妙的算法。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53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这里是比较常用的字符串与数值的互换函数。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88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这里是比较常用的字符串与数值的互换函数。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8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除了上面提到的函数之外，对于字符串还需要掌握的是，字符串的逐行读取以及如何对字符串进行分割。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59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2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、刚刚也提到过，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的题目是根据你实现的功能点给分的，所以会实现什么就实现什么。把棋盘画出来也是有分的。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、推荐使用对话框来实现，比基于文档的实现起来要简单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8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50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70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3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、大家都应该经历过研究生机试，机试的一些注意事项应该都还有印象，比如不要自己单独建立新的项目等等，这些到时候细心检查一下应该就没有问题的。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个小时，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道题，大家要合理分配一下时间。因为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的题目做起来可能要抠各种细节，花的时间会比较长，所以前两道题目需要尽量快速地完成。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、前两道题目的评价不是像</a:t>
            </a:r>
            <a:r>
              <a:rPr lang="en-US" altLang="zh-CN" dirty="0" smtClean="0"/>
              <a:t>Online Judge</a:t>
            </a:r>
            <a:r>
              <a:rPr lang="zh-CN" altLang="en-US" dirty="0" smtClean="0"/>
              <a:t>一样，一个用例错了就</a:t>
            </a:r>
            <a:r>
              <a:rPr lang="en-US" altLang="zh-CN" dirty="0" smtClean="0"/>
              <a:t>WA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RTE</a:t>
            </a:r>
            <a:r>
              <a:rPr lang="zh-CN" altLang="en-US" dirty="0" smtClean="0"/>
              <a:t>什么的，题目的评价是按照通过的用例给分，所以在时间不够的情况下对于一些边界的用例，可以不去考虑。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MFC</a:t>
            </a:r>
            <a:r>
              <a:rPr lang="zh-CN" altLang="en-US" dirty="0" smtClean="0"/>
              <a:t>题目是按照功能点给分，去年我们考的是黑白棋，功能点就包括棋盘，棋子的绘制；当前比分的显示；游戏逻辑的实现。如果在时间不够的情况下，能实现几个功能点就实现几个，极端一点说，就画出来一个棋盘也是能给分的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</a:t>
            </a:r>
            <a:r>
              <a:rPr lang="zh-CN" altLang="en-US" dirty="0" smtClean="0"/>
              <a:t>应该大家都用过，到时候应该会预装上去，用习惯了的同学也不要害怕说到时候没有</a:t>
            </a:r>
            <a:r>
              <a:rPr lang="en-US" altLang="zh-CN" dirty="0" smtClean="0"/>
              <a:t>VA</a:t>
            </a:r>
            <a:r>
              <a:rPr lang="zh-CN" altLang="en-US" dirty="0" smtClean="0"/>
              <a:t>会不习惯之类的。</a:t>
            </a:r>
            <a:r>
              <a:rPr lang="en-US" altLang="zh-CN" dirty="0" smtClean="0"/>
              <a:t>MSDN</a:t>
            </a:r>
            <a:r>
              <a:rPr lang="zh-CN" altLang="en-US" dirty="0" smtClean="0"/>
              <a:t>会有离线版的，在写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程序的时候有什么记不住的可以去查一下。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93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1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这里是比较常用的三个标准库。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9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6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、一般题目会有明显的提示，比如题目涉及的数字可能是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位等等，这个时候就应该要意识到题目想要考察的内容是什么。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、可能会有其他进制的大整数问题，比如去年我们就有一道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进制的大整数加法问题。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、题目的一般解决方案是按位进行处理，一位一位地加或者减，大整数的问题已经有了非常完整的实现，在网上搜索大整数类就可以找到。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、实在忘了，或者实现不出来，没时间了什么的，就可以用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ll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来实现，可能会多过几个测试用例。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字符串处理也是比较容易考察的内容，我们都知道可以使用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数组或者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类型来代表字符串。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8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这里是比较常用的单个字符判断与转换函数。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9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这里是比较常用的字符串与数值的互换函数。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5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这里是比较常用的字符串有关的操作，包括拷贝，拼接等等。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F6BA-22EC-462A-B1B5-6A7F653559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3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26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6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0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7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1C083D-55F6-4632-8823-2E52688E429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BAA4DF3-0648-488C-87D2-033E14A35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5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246488"/>
            <a:ext cx="9886774" cy="404164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程序考试经验交流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朱子旭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2016.12.12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[]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41" y="2584946"/>
            <a:ext cx="7671993" cy="10192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41" y="3604122"/>
            <a:ext cx="7671993" cy="3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字符串处理（</a:t>
            </a:r>
            <a:r>
              <a:rPr lang="en-US" altLang="zh-CN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::string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33" y="2501738"/>
            <a:ext cx="7674207" cy="8646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622" y="3366437"/>
            <a:ext cx="7670218" cy="292139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820143" y="2160780"/>
            <a:ext cx="1275500" cy="1741775"/>
          </a:xfrm>
          <a:prstGeom prst="straightConnector1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09269" y="891845"/>
            <a:ext cx="274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str.c_str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str.c_str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atoll(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str.c_str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3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字符串处理（</a:t>
            </a:r>
            <a:r>
              <a:rPr lang="en-US" altLang="zh-CN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::string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33" y="2501738"/>
            <a:ext cx="7674207" cy="8646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622" y="3366437"/>
            <a:ext cx="7670218" cy="292139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820143" y="2160780"/>
            <a:ext cx="1275500" cy="1741775"/>
          </a:xfrm>
          <a:prstGeom prst="straightConnector1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09269" y="891845"/>
            <a:ext cx="274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str.c_str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str.c_str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atoll(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str.c_str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67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字符串处理（</a:t>
            </a:r>
            <a:r>
              <a:rPr lang="en-US" altLang="zh-CN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::string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行读取字符串（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getline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其他常见考察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制之间的转换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0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实用技巧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快速遍历容器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例：输出一个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的内容？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 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&gt;::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it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vi.begin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 !=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vi.end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++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*it;</a:t>
            </a:r>
          </a:p>
          <a:p>
            <a:pPr lvl="2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31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实用技巧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快速遍历容器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例：输出一个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的内容？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vi.begin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 !=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vi.end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++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*it;</a:t>
            </a:r>
          </a:p>
          <a:p>
            <a:pPr lvl="2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02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实用技巧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快速遍历容器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例：输出一个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的内容？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&amp;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: vi)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82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棋类游戏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XX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能够建立基于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SDI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）或者</a:t>
            </a:r>
            <a:r>
              <a:rPr lang="zh-CN" alt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Dialog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）的基本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消息处理机制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，能够正确添加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能够在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OnDraw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（对话框是</a:t>
            </a:r>
            <a:r>
              <a:rPr lang="en-US" altLang="zh-CN" sz="1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OnPaint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）函数中实现绘制代码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8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::string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之间的区别和转换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能够将界面上的值与属性变量的值进行同步或获取控件的值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读写文件，对象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熟练掌握基本的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GDI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编程，画矩形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（如扫雷，五子棋等），家庭收支管理（需要学会多种控件的使用）</a:t>
            </a:r>
          </a:p>
          <a:p>
            <a:pPr lvl="1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28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棋类游戏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棋类游戏的棋盘可以抽象为一个二维数组。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数组中的不同的值表示不同的棋子（对于黑白棋来说，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变量就可以了）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55598" y="4560352"/>
            <a:ext cx="1747262" cy="10600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棋盘数组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41141" y="4595296"/>
            <a:ext cx="1921987" cy="9901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渲染到窗口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7702860" y="5090353"/>
            <a:ext cx="1138281" cy="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38239" y="3704179"/>
            <a:ext cx="1921987" cy="9901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初始化棋盘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9" idx="3"/>
            <a:endCxn id="5" idx="1"/>
          </p:cNvCxnSpPr>
          <p:nvPr/>
        </p:nvCxnSpPr>
        <p:spPr>
          <a:xfrm>
            <a:off x="5260226" y="4199236"/>
            <a:ext cx="695372" cy="89111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49226" y="5390621"/>
            <a:ext cx="1921987" cy="990114"/>
          </a:xfrm>
          <a:prstGeom prst="rect">
            <a:avLst/>
          </a:prstGeom>
          <a:solidFill>
            <a:srgbClr val="0070C0"/>
          </a:solidFill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改变棋盘状态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12" idx="3"/>
            <a:endCxn id="5" idx="1"/>
          </p:cNvCxnSpPr>
          <p:nvPr/>
        </p:nvCxnSpPr>
        <p:spPr>
          <a:xfrm flipV="1">
            <a:off x="5271213" y="5090355"/>
            <a:ext cx="684385" cy="79532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42854" y="5384791"/>
            <a:ext cx="1921987" cy="9901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6" idx="3"/>
            <a:endCxn id="12" idx="1"/>
          </p:cNvCxnSpPr>
          <p:nvPr/>
        </p:nvCxnSpPr>
        <p:spPr>
          <a:xfrm>
            <a:off x="2664841" y="5879848"/>
            <a:ext cx="684385" cy="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0661" y="4478811"/>
            <a:ext cx="2076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OnLButtonUp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OnLButtonDown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69376" y="5699103"/>
            <a:ext cx="20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OnDraw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OnPaint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21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实用技巧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::string/char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*相互转换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1.LPTSTR=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CString.GetBuﬀer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(0); 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tscpy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LPTSTR,CString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3.LPTSTR=(LPTSTR)(LPCTSTR)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//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危险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1.LPCTSTR=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str.c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//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”\0” </a:t>
            </a:r>
          </a:p>
          <a:p>
            <a:pPr lvl="2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2.LPCTSTR=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str.data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//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”\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3.str.copy(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LPTSTR,str.length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(),0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//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”\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要先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其他转换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可以接受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CString,char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可以接受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可以加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CString,char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76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程序考试主要考察内容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361366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基本算法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STL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r>
              <a:rPr lang="zh-CN" altLang="en-US" sz="2200" dirty="0" smtClean="0">
                <a:solidFill>
                  <a:schemeClr val="tx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（尽量使用，提高编程效率和正确率）</a:t>
            </a:r>
            <a:endParaRPr lang="en-US" altLang="zh-CN" sz="2200" dirty="0" smtClean="0">
              <a:solidFill>
                <a:schemeClr val="tx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图形界面编程</a:t>
            </a:r>
            <a:r>
              <a:rPr lang="zh-CN" altLang="en-US" sz="2200" dirty="0" smtClean="0">
                <a:solidFill>
                  <a:schemeClr val="tx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（重要，需要花时间记忆一些</a:t>
            </a:r>
            <a:r>
              <a:rPr lang="en-US" altLang="zh-CN" sz="2200" dirty="0" smtClean="0">
                <a:solidFill>
                  <a:schemeClr val="tx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200" dirty="0" smtClean="0">
                <a:solidFill>
                  <a:schemeClr val="tx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 smtClean="0">
              <a:solidFill>
                <a:schemeClr val="tx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考察算法效率</a:t>
            </a:r>
            <a:r>
              <a:rPr lang="zh-CN" altLang="en-US" sz="2200" dirty="0" smtClean="0">
                <a:solidFill>
                  <a:schemeClr val="tx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（用什么方法最顺手就用什么方法）</a:t>
            </a:r>
            <a:endParaRPr lang="en-US" altLang="zh-CN" sz="2200" dirty="0" smtClean="0">
              <a:solidFill>
                <a:schemeClr val="tx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考察面向对象编程</a:t>
            </a:r>
            <a:r>
              <a:rPr lang="zh-CN" altLang="en-US" sz="2200" dirty="0" smtClean="0">
                <a:solidFill>
                  <a:schemeClr val="tx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（一般面向过程就足够了）</a:t>
            </a:r>
            <a:endParaRPr lang="en-US" altLang="zh-CN" sz="2200" dirty="0" smtClean="0">
              <a:solidFill>
                <a:schemeClr val="tx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考察设计模式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8169" y="2361366"/>
            <a:ext cx="2644189" cy="461665"/>
          </a:xfrm>
          <a:prstGeom prst="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怎么简单怎么来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93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实用技巧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CRT_SECURE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警告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VS2005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之后，为了防止数据溢出问题，特意引进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了安全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strxxx_s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比如字符串拷贝函数：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strcpy_s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所以如果你使用了这些“不安全”的函数，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可能会报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警告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 C4996: *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*: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function or variable may be unsafe. Consider using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strcpy_s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instead. To disable deprecation, use </a:t>
            </a:r>
            <a:r>
              <a:rPr lang="en-US" altLang="zh-C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_CRT_SECURE_NO_WARNINGS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See online help for details.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18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实用技巧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CRT_SECURE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警告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0" y="2559337"/>
            <a:ext cx="5403731" cy="42171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5603" y="2935398"/>
            <a:ext cx="361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在“项目属性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-&gt;C/C++-&gt;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预处理器定义”中添加：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_CRT_SECURE_NO_WARNINGS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66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实用技巧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条件断点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35" y="3004669"/>
            <a:ext cx="8026808" cy="2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21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年试题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个素数的值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进制大整数加法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实现黑白棋游戏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34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61872" y="2075984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ts val="47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时间还长，这段时间多刷题，实践最重要。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7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考前还需要再过一遍。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7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有意识地提高自己的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7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不要紧张，第一次没过不影响什么。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13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81004" y="3005289"/>
            <a:ext cx="7251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祝大家都能一次通过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1606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考试基本情况介绍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361366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考试环境：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2012 +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VisualAssist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MSDN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考试时长：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考试题型：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道控制台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尽早</a:t>
            </a:r>
            <a:r>
              <a:rPr lang="zh-CN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，遇到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问题可以申请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更换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节省时间，可以先搭程序的框架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用简单的方法</a:t>
            </a:r>
            <a:r>
              <a:rPr lang="zh-CN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两道</a:t>
            </a:r>
            <a:r>
              <a:rPr lang="zh-CN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endParaRPr lang="en-US" altLang="zh-CN" sz="22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过一个用例是一个用例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题目按照</a:t>
            </a:r>
            <a:r>
              <a:rPr lang="zh-CN" alt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功能点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去实现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多使用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可以使编程事半功倍：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Strings library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Defined in header &lt;string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包含各种用于字符串的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 library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&lt;vector&gt;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forward_list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Associative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Unordered associative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unordered_set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adaptors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&lt;stack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queue&gt;</a:t>
            </a:r>
            <a:endParaRPr lang="en-US" altLang="zh-CN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Algorithms library</a:t>
            </a:r>
          </a:p>
          <a:p>
            <a:pPr lvl="2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Defined in header &lt;algorithm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包含各种常用算法：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binary_search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make_heap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14233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多使用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可以使编程事半功倍：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Strings library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Defined in header &lt;string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包含各种用于字符串的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 library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&lt;vector&gt;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forward_list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Associative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Unordered associative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unordered_set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adaptors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&lt;stack</a:t>
            </a:r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queue&gt;</a:t>
            </a:r>
            <a:endParaRPr lang="en-US" altLang="zh-CN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Algorithms library</a:t>
            </a:r>
          </a:p>
          <a:p>
            <a:pPr lvl="2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Defined in header &lt;algorithm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包含各种常用算法：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binary_search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make_heap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41053" y="2023568"/>
            <a:ext cx="3548337" cy="46166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cppreference.com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5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大整数问题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大整数加法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大整数减法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大整数乘法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其他进制数的大整数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unsigned long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78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</a:p>
          <a:p>
            <a:pPr lvl="1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在处理字符串内部的逻辑时推荐使用 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[]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在处理多个字符串之间的逻辑时推荐使用 </a:t>
            </a:r>
            <a:r>
              <a:rPr lang="en-US" altLang="zh-CN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::string</a:t>
            </a:r>
          </a:p>
        </p:txBody>
      </p:sp>
    </p:spTree>
    <p:extLst>
      <p:ext uri="{BB962C8B-B14F-4D97-AF65-F5344CB8AC3E}">
        <p14:creationId xmlns:p14="http://schemas.microsoft.com/office/powerpoint/2010/main" val="333542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[]</a:t>
            </a:r>
            <a:r>
              <a:rPr lang="zh-CN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49935"/>
          <a:stretch/>
        </p:blipFill>
        <p:spPr>
          <a:xfrm>
            <a:off x="460111" y="2707110"/>
            <a:ext cx="5629683" cy="33442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995" y="2707110"/>
            <a:ext cx="5347400" cy="33508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3299" y="4597597"/>
            <a:ext cx="850334" cy="1383860"/>
          </a:xfrm>
          <a:prstGeom prst="rect">
            <a:avLst/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88672" y="5283703"/>
            <a:ext cx="850334" cy="761820"/>
          </a:xfrm>
          <a:prstGeom prst="rect">
            <a:avLst/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5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控制台程序编程技巧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23568"/>
            <a:ext cx="8595360" cy="4351337"/>
          </a:xfrm>
        </p:spPr>
        <p:txBody>
          <a:bodyPr>
            <a:normAutofit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[]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59" y="2718118"/>
            <a:ext cx="7840478" cy="9453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59" y="3653512"/>
            <a:ext cx="7840478" cy="25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16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247</TotalTime>
  <Words>1824</Words>
  <Application>Microsoft Office PowerPoint</Application>
  <PresentationFormat>宽屏</PresentationFormat>
  <Paragraphs>233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Century Schoolbook</vt:lpstr>
      <vt:lpstr>Wingdings 2</vt:lpstr>
      <vt:lpstr>View</vt:lpstr>
      <vt:lpstr>程序考试经验交流-C++</vt:lpstr>
      <vt:lpstr>程序考试主要考察内容</vt:lpstr>
      <vt:lpstr>考试基本情况介绍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控制台程序编程技巧</vt:lpstr>
      <vt:lpstr>MFC程序编程技巧</vt:lpstr>
      <vt:lpstr>MFC程序编程技巧</vt:lpstr>
      <vt:lpstr>MFC程序编程技巧</vt:lpstr>
      <vt:lpstr>VS调试技巧</vt:lpstr>
      <vt:lpstr>VS调试技巧</vt:lpstr>
      <vt:lpstr>VS调试技巧</vt:lpstr>
      <vt:lpstr>2016年试题</vt:lpstr>
      <vt:lpstr>总结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程序考试经验交流-C++</dc:title>
  <dc:creator>朱子旭</dc:creator>
  <cp:lastModifiedBy>朱子旭</cp:lastModifiedBy>
  <cp:revision>30</cp:revision>
  <dcterms:created xsi:type="dcterms:W3CDTF">2016-12-12T06:34:19Z</dcterms:created>
  <dcterms:modified xsi:type="dcterms:W3CDTF">2016-12-12T10:41:37Z</dcterms:modified>
</cp:coreProperties>
</file>