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</p:sldMasterIdLst>
  <p:notesMasterIdLst>
    <p:notesMasterId r:id="rId44"/>
  </p:notesMasterIdLst>
  <p:sldIdLst>
    <p:sldId id="257" r:id="rId3"/>
    <p:sldId id="258" r:id="rId4"/>
    <p:sldId id="259" r:id="rId5"/>
    <p:sldId id="273" r:id="rId6"/>
    <p:sldId id="322" r:id="rId7"/>
    <p:sldId id="270" r:id="rId8"/>
    <p:sldId id="283" r:id="rId9"/>
    <p:sldId id="300" r:id="rId10"/>
    <p:sldId id="323" r:id="rId11"/>
    <p:sldId id="262" r:id="rId12"/>
    <p:sldId id="266" r:id="rId13"/>
    <p:sldId id="275" r:id="rId14"/>
    <p:sldId id="304" r:id="rId15"/>
    <p:sldId id="305" r:id="rId16"/>
    <p:sldId id="306" r:id="rId17"/>
    <p:sldId id="307" r:id="rId18"/>
    <p:sldId id="308" r:id="rId19"/>
    <p:sldId id="309" r:id="rId20"/>
    <p:sldId id="285" r:id="rId21"/>
    <p:sldId id="296" r:id="rId22"/>
    <p:sldId id="312" r:id="rId23"/>
    <p:sldId id="314" r:id="rId24"/>
    <p:sldId id="315" r:id="rId25"/>
    <p:sldId id="316" r:id="rId26"/>
    <p:sldId id="263" r:id="rId27"/>
    <p:sldId id="277" r:id="rId28"/>
    <p:sldId id="301" r:id="rId29"/>
    <p:sldId id="317" r:id="rId30"/>
    <p:sldId id="318" r:id="rId31"/>
    <p:sldId id="320" r:id="rId32"/>
    <p:sldId id="264" r:id="rId33"/>
    <p:sldId id="297" r:id="rId34"/>
    <p:sldId id="302" r:id="rId35"/>
    <p:sldId id="286" r:id="rId36"/>
    <p:sldId id="303" r:id="rId37"/>
    <p:sldId id="324" r:id="rId38"/>
    <p:sldId id="265" r:id="rId39"/>
    <p:sldId id="280" r:id="rId40"/>
    <p:sldId id="298" r:id="rId41"/>
    <p:sldId id="321" r:id="rId42"/>
    <p:sldId id="260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5F13"/>
    <a:srgbClr val="499B99"/>
    <a:srgbClr val="2B363F"/>
    <a:srgbClr val="346866"/>
    <a:srgbClr val="516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689"/>
  </p:normalViewPr>
  <p:slideViewPr>
    <p:cSldViewPr snapToGrid="0" showGuides="1">
      <p:cViewPr varScale="1">
        <p:scale>
          <a:sx n="95" d="100"/>
          <a:sy n="95" d="100"/>
        </p:scale>
        <p:origin x="1120" y="176"/>
      </p:cViewPr>
      <p:guideLst>
        <p:guide orient="horz" pos="2160"/>
        <p:guide pos="3840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95B37-1737-4904-BA4C-9035B5BC684F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0238-66D2-479A-90AE-E06ED5AA9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3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33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16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14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80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36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535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22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163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129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26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2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6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01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64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57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19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565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59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69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472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7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5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5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40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6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45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238-66D2-479A-90AE-E06ED5AA9D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73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26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039A2-499B-9D48-AF1F-FB129B7DB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5E0D52-ED6F-5F41-A400-6AAA2AC31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BFABB-50A3-2846-9439-302FDA08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B806-B61F-AE4C-AFCA-44B55DE3FFE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63DB0-225D-8B4F-819D-3DD8CB2A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ED43C-044D-7647-AC92-A4E25BFB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CBC7-7B9C-5C47-9558-BD1B3B4A7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381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08D06-B8B8-AE46-986E-F96CB71A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0F7-C898-1C44-8A6E-A884DB314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CD185-A6E2-314C-81D3-3E2314A6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B806-B61F-AE4C-AFCA-44B55DE3FFE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354D0-8270-2B4C-A7AE-B3013E22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8CAF3-BC17-F949-A093-C7090681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CBC7-7B9C-5C47-9558-BD1B3B4A7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680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7B2FA-72A9-0A42-A264-1B7E1AEB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2C25F-DF4A-654A-A721-BC906F5C1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A10CA-53F6-044C-BD92-FF2EDE88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B806-B61F-AE4C-AFCA-44B55DE3FFE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674E6-47E2-9648-BF65-50F5628C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E63D4-769A-844A-98BD-05564518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CBC7-7B9C-5C47-9558-BD1B3B4A7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784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B4EEC-0D77-B24A-89BA-4A0DFE7A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F1C34-9E83-4847-BD0A-F93612C99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427153-C9BA-A448-B739-501A7438D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EFFE05-9E1B-5A47-9940-FCB9E483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B806-B61F-AE4C-AFCA-44B55DE3FFE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D97C7-60ED-444D-A154-8E20DEC6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E0488-CBC6-BF44-97CE-B79C4737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CBC7-7B9C-5C47-9558-BD1B3B4A7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577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DB13B-0506-2142-A587-7F90E7A4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76287-8249-E740-A9BE-2688FE01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BB6012-3B42-ED4F-8850-62D90772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E2605E-D3C4-4E4B-B00F-F699F31C8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48DF2D-3C1B-9349-B4C0-B01D681DC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5FBB7B-908A-E04A-9A98-8C07A0E0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B806-B61F-AE4C-AFCA-44B55DE3FFE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98ACC6-E2BD-CA49-9084-C5E85CE2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4BD28C-730E-A249-9DC3-2DF4EC10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CBC7-7B9C-5C47-9558-BD1B3B4A7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078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F7AF7-DA04-6143-B243-9C5CE0F6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B94734-5847-C347-9E21-175D2B2A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B806-B61F-AE4C-AFCA-44B55DE3FFE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4FDF31-EC55-AF44-B0F7-663C6F41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F02D94-9783-3140-911F-7D1C611E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CBC7-7B9C-5C47-9558-BD1B3B4A7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9851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2273A5-828B-004C-83D9-2A03BE71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B806-B61F-AE4C-AFCA-44B55DE3FFE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F06333-0E0C-8444-A464-06520365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855948-C93D-AB4D-B506-ED4B2EF6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CBC7-7B9C-5C47-9558-BD1B3B4A7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087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B0869-B61E-C449-AC2A-0403A9D1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254F5-1045-C448-9A4E-D12C28F0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75C87C-A345-0348-8C58-2CBDE6F36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42AF77-0A33-7842-9188-FF9401E1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B806-B61F-AE4C-AFCA-44B55DE3FFE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11657-EE6B-F44B-A49C-A0F02AE8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63633-43F7-5044-BB50-C5CCD2B4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CBC7-7B9C-5C47-9558-BD1B3B4A7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060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BE342-6FAB-E842-8E42-C0426BF1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06931F-C422-AC4F-A839-AF284DE66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D6672F-869F-E04B-B81E-9B16D46B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95F4C-BAE0-224C-8F70-2A456A6C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B806-B61F-AE4C-AFCA-44B55DE3FFE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EC251-D6C8-F145-8327-583FA04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F6A581-8658-364E-BF91-6E5A51E2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CBC7-7B9C-5C47-9558-BD1B3B4A7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8100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C0F49-FBB6-6949-97A1-C0C5089F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5F8CF-C6CB-4742-8258-E064B1449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7CD62-D360-5442-893A-AC044891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B806-B61F-AE4C-AFCA-44B55DE3FFE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72D5A-2059-144C-94D8-F008A277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3078F-4E76-2042-930B-A6A0F918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CBC7-7B9C-5C47-9558-BD1B3B4A7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41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7C055-63CA-0F41-86E1-861D549D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534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0211F7-5A22-6A48-A419-D69566D2D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DCFB8C-A7E6-3E4B-95B3-8DDFF5B3C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311DE-2C77-1E4B-94BA-85E3AB48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B806-B61F-AE4C-AFCA-44B55DE3FFE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F0229-6565-7E40-8167-07317C17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A5E92-4261-2E4A-8BF0-6CEBCFC4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CBC7-7B9C-5C47-9558-BD1B3B4A7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38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4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631998" y="2347835"/>
            <a:ext cx="3893054" cy="2444856"/>
          </a:xfrm>
          <a:custGeom>
            <a:avLst/>
            <a:gdLst>
              <a:gd name="connsiteX0" fmla="*/ 0 w 3893054"/>
              <a:gd name="connsiteY0" fmla="*/ 0 h 2444856"/>
              <a:gd name="connsiteX1" fmla="*/ 3893054 w 3893054"/>
              <a:gd name="connsiteY1" fmla="*/ 0 h 2444856"/>
              <a:gd name="connsiteX2" fmla="*/ 3893054 w 3893054"/>
              <a:gd name="connsiteY2" fmla="*/ 2444856 h 2444856"/>
              <a:gd name="connsiteX3" fmla="*/ 0 w 3893054"/>
              <a:gd name="connsiteY3" fmla="*/ 2444856 h 244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3054" h="2444856">
                <a:moveTo>
                  <a:pt x="0" y="0"/>
                </a:moveTo>
                <a:lnTo>
                  <a:pt x="3893054" y="0"/>
                </a:lnTo>
                <a:lnTo>
                  <a:pt x="3893054" y="2444856"/>
                </a:lnTo>
                <a:lnTo>
                  <a:pt x="0" y="24448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1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290610" y="2116462"/>
            <a:ext cx="4533900" cy="2041838"/>
          </a:xfrm>
          <a:custGeom>
            <a:avLst/>
            <a:gdLst>
              <a:gd name="connsiteX0" fmla="*/ 0 w 4533900"/>
              <a:gd name="connsiteY0" fmla="*/ 0 h 2041838"/>
              <a:gd name="connsiteX1" fmla="*/ 4533900 w 4533900"/>
              <a:gd name="connsiteY1" fmla="*/ 0 h 2041838"/>
              <a:gd name="connsiteX2" fmla="*/ 4533900 w 4533900"/>
              <a:gd name="connsiteY2" fmla="*/ 2041838 h 2041838"/>
              <a:gd name="connsiteX3" fmla="*/ 0 w 4533900"/>
              <a:gd name="connsiteY3" fmla="*/ 2041838 h 20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0" h="2041838">
                <a:moveTo>
                  <a:pt x="0" y="0"/>
                </a:moveTo>
                <a:lnTo>
                  <a:pt x="4533900" y="0"/>
                </a:lnTo>
                <a:lnTo>
                  <a:pt x="4533900" y="2041838"/>
                </a:lnTo>
                <a:lnTo>
                  <a:pt x="0" y="20418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6367490" y="2116462"/>
            <a:ext cx="4533900" cy="2041838"/>
          </a:xfrm>
          <a:custGeom>
            <a:avLst/>
            <a:gdLst>
              <a:gd name="connsiteX0" fmla="*/ 0 w 4533900"/>
              <a:gd name="connsiteY0" fmla="*/ 0 h 2041838"/>
              <a:gd name="connsiteX1" fmla="*/ 4533900 w 4533900"/>
              <a:gd name="connsiteY1" fmla="*/ 0 h 2041838"/>
              <a:gd name="connsiteX2" fmla="*/ 4533900 w 4533900"/>
              <a:gd name="connsiteY2" fmla="*/ 2041838 h 2041838"/>
              <a:gd name="connsiteX3" fmla="*/ 0 w 4533900"/>
              <a:gd name="connsiteY3" fmla="*/ 2041838 h 20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0" h="2041838">
                <a:moveTo>
                  <a:pt x="0" y="0"/>
                </a:moveTo>
                <a:lnTo>
                  <a:pt x="4533900" y="0"/>
                </a:lnTo>
                <a:lnTo>
                  <a:pt x="4533900" y="2041838"/>
                </a:lnTo>
                <a:lnTo>
                  <a:pt x="0" y="20418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2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695326" y="2825199"/>
            <a:ext cx="3035029" cy="2775100"/>
          </a:xfrm>
          <a:custGeom>
            <a:avLst/>
            <a:gdLst>
              <a:gd name="connsiteX0" fmla="*/ 0 w 3035029"/>
              <a:gd name="connsiteY0" fmla="*/ 0 h 2775100"/>
              <a:gd name="connsiteX1" fmla="*/ 3035029 w 3035029"/>
              <a:gd name="connsiteY1" fmla="*/ 0 h 2775100"/>
              <a:gd name="connsiteX2" fmla="*/ 3035029 w 3035029"/>
              <a:gd name="connsiteY2" fmla="*/ 2775100 h 2775100"/>
              <a:gd name="connsiteX3" fmla="*/ 0 w 3035029"/>
              <a:gd name="connsiteY3" fmla="*/ 2775100 h 27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5029" h="2775100">
                <a:moveTo>
                  <a:pt x="0" y="0"/>
                </a:moveTo>
                <a:lnTo>
                  <a:pt x="3035029" y="0"/>
                </a:lnTo>
                <a:lnTo>
                  <a:pt x="3035029" y="2775100"/>
                </a:lnTo>
                <a:lnTo>
                  <a:pt x="0" y="2775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17904" y="2825199"/>
            <a:ext cx="2509737" cy="1353686"/>
          </a:xfrm>
          <a:custGeom>
            <a:avLst/>
            <a:gdLst>
              <a:gd name="connsiteX0" fmla="*/ 0 w 2509737"/>
              <a:gd name="connsiteY0" fmla="*/ 0 h 1353686"/>
              <a:gd name="connsiteX1" fmla="*/ 2509737 w 2509737"/>
              <a:gd name="connsiteY1" fmla="*/ 0 h 1353686"/>
              <a:gd name="connsiteX2" fmla="*/ 2509737 w 2509737"/>
              <a:gd name="connsiteY2" fmla="*/ 1353686 h 1353686"/>
              <a:gd name="connsiteX3" fmla="*/ 0 w 2509737"/>
              <a:gd name="connsiteY3" fmla="*/ 1353686 h 135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737" h="1353686">
                <a:moveTo>
                  <a:pt x="0" y="0"/>
                </a:moveTo>
                <a:lnTo>
                  <a:pt x="2509737" y="0"/>
                </a:lnTo>
                <a:lnTo>
                  <a:pt x="2509737" y="1353686"/>
                </a:lnTo>
                <a:lnTo>
                  <a:pt x="0" y="13536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3817904" y="4247411"/>
            <a:ext cx="2509737" cy="1352888"/>
          </a:xfrm>
          <a:custGeom>
            <a:avLst/>
            <a:gdLst>
              <a:gd name="connsiteX0" fmla="*/ 0 w 2509737"/>
              <a:gd name="connsiteY0" fmla="*/ 0 h 1352888"/>
              <a:gd name="connsiteX1" fmla="*/ 2509737 w 2509737"/>
              <a:gd name="connsiteY1" fmla="*/ 0 h 1352888"/>
              <a:gd name="connsiteX2" fmla="*/ 2509737 w 2509737"/>
              <a:gd name="connsiteY2" fmla="*/ 1352888 h 1352888"/>
              <a:gd name="connsiteX3" fmla="*/ 0 w 2509737"/>
              <a:gd name="connsiteY3" fmla="*/ 1352888 h 135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737" h="1352888">
                <a:moveTo>
                  <a:pt x="0" y="0"/>
                </a:moveTo>
                <a:lnTo>
                  <a:pt x="2509737" y="0"/>
                </a:lnTo>
                <a:lnTo>
                  <a:pt x="2509737" y="1352888"/>
                </a:lnTo>
                <a:lnTo>
                  <a:pt x="0" y="13528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76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0"/>
          </p:nvPr>
        </p:nvSpPr>
        <p:spPr>
          <a:xfrm>
            <a:off x="782409" y="2917140"/>
            <a:ext cx="3837764" cy="2344365"/>
          </a:xfrm>
          <a:custGeom>
            <a:avLst/>
            <a:gdLst>
              <a:gd name="connsiteX0" fmla="*/ 0 w 3837764"/>
              <a:gd name="connsiteY0" fmla="*/ 0 h 2344365"/>
              <a:gd name="connsiteX1" fmla="*/ 3837764 w 3837764"/>
              <a:gd name="connsiteY1" fmla="*/ 0 h 2344365"/>
              <a:gd name="connsiteX2" fmla="*/ 3837764 w 3837764"/>
              <a:gd name="connsiteY2" fmla="*/ 2344365 h 2344365"/>
              <a:gd name="connsiteX3" fmla="*/ 0 w 3837764"/>
              <a:gd name="connsiteY3" fmla="*/ 2344365 h 234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764" h="2344365">
                <a:moveTo>
                  <a:pt x="0" y="0"/>
                </a:moveTo>
                <a:lnTo>
                  <a:pt x="3837764" y="0"/>
                </a:lnTo>
                <a:lnTo>
                  <a:pt x="3837764" y="2344365"/>
                </a:lnTo>
                <a:lnTo>
                  <a:pt x="0" y="23443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764265" y="2917140"/>
            <a:ext cx="1687951" cy="2344365"/>
          </a:xfrm>
          <a:custGeom>
            <a:avLst/>
            <a:gdLst>
              <a:gd name="connsiteX0" fmla="*/ 0 w 1687951"/>
              <a:gd name="connsiteY0" fmla="*/ 0 h 2344365"/>
              <a:gd name="connsiteX1" fmla="*/ 1687951 w 1687951"/>
              <a:gd name="connsiteY1" fmla="*/ 0 h 2344365"/>
              <a:gd name="connsiteX2" fmla="*/ 1687951 w 1687951"/>
              <a:gd name="connsiteY2" fmla="*/ 2344365 h 2344365"/>
              <a:gd name="connsiteX3" fmla="*/ 0 w 1687951"/>
              <a:gd name="connsiteY3" fmla="*/ 2344365 h 234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951" h="2344365">
                <a:moveTo>
                  <a:pt x="0" y="0"/>
                </a:moveTo>
                <a:lnTo>
                  <a:pt x="1687951" y="0"/>
                </a:lnTo>
                <a:lnTo>
                  <a:pt x="1687951" y="2344365"/>
                </a:lnTo>
                <a:lnTo>
                  <a:pt x="0" y="23443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6596308" y="2917140"/>
            <a:ext cx="1687951" cy="2344365"/>
          </a:xfrm>
          <a:custGeom>
            <a:avLst/>
            <a:gdLst>
              <a:gd name="connsiteX0" fmla="*/ 0 w 1687951"/>
              <a:gd name="connsiteY0" fmla="*/ 0 h 2344365"/>
              <a:gd name="connsiteX1" fmla="*/ 1687951 w 1687951"/>
              <a:gd name="connsiteY1" fmla="*/ 0 h 2344365"/>
              <a:gd name="connsiteX2" fmla="*/ 1687951 w 1687951"/>
              <a:gd name="connsiteY2" fmla="*/ 2344365 h 2344365"/>
              <a:gd name="connsiteX3" fmla="*/ 0 w 1687951"/>
              <a:gd name="connsiteY3" fmla="*/ 2344365 h 234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951" h="2344365">
                <a:moveTo>
                  <a:pt x="0" y="0"/>
                </a:moveTo>
                <a:lnTo>
                  <a:pt x="1687951" y="0"/>
                </a:lnTo>
                <a:lnTo>
                  <a:pt x="1687951" y="2344365"/>
                </a:lnTo>
                <a:lnTo>
                  <a:pt x="0" y="23443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428351" y="2917140"/>
            <a:ext cx="2999767" cy="2355251"/>
          </a:xfrm>
          <a:custGeom>
            <a:avLst/>
            <a:gdLst>
              <a:gd name="connsiteX0" fmla="*/ 1754223 w 2999767"/>
              <a:gd name="connsiteY0" fmla="*/ 1325089 h 2355251"/>
              <a:gd name="connsiteX1" fmla="*/ 2999767 w 2999767"/>
              <a:gd name="connsiteY1" fmla="*/ 1325089 h 2355251"/>
              <a:gd name="connsiteX2" fmla="*/ 2999767 w 2999767"/>
              <a:gd name="connsiteY2" fmla="*/ 2355251 h 2355251"/>
              <a:gd name="connsiteX3" fmla="*/ 1754223 w 2999767"/>
              <a:gd name="connsiteY3" fmla="*/ 2355251 h 2355251"/>
              <a:gd name="connsiteX4" fmla="*/ 1 w 2999767"/>
              <a:gd name="connsiteY4" fmla="*/ 1325089 h 2355251"/>
              <a:gd name="connsiteX5" fmla="*/ 1610131 w 2999767"/>
              <a:gd name="connsiteY5" fmla="*/ 1325089 h 2355251"/>
              <a:gd name="connsiteX6" fmla="*/ 1610131 w 2999767"/>
              <a:gd name="connsiteY6" fmla="*/ 2355251 h 2355251"/>
              <a:gd name="connsiteX7" fmla="*/ 1 w 2999767"/>
              <a:gd name="connsiteY7" fmla="*/ 2355251 h 2355251"/>
              <a:gd name="connsiteX8" fmla="*/ 0 w 2999767"/>
              <a:gd name="connsiteY8" fmla="*/ 0 h 2355251"/>
              <a:gd name="connsiteX9" fmla="*/ 2999767 w 2999767"/>
              <a:gd name="connsiteY9" fmla="*/ 0 h 2355251"/>
              <a:gd name="connsiteX10" fmla="*/ 2999767 w 2999767"/>
              <a:gd name="connsiteY10" fmla="*/ 1195095 h 2355251"/>
              <a:gd name="connsiteX11" fmla="*/ 0 w 2999767"/>
              <a:gd name="connsiteY11" fmla="*/ 1195095 h 235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9767" h="2355251">
                <a:moveTo>
                  <a:pt x="1754223" y="1325089"/>
                </a:moveTo>
                <a:lnTo>
                  <a:pt x="2999767" y="1325089"/>
                </a:lnTo>
                <a:lnTo>
                  <a:pt x="2999767" y="2355251"/>
                </a:lnTo>
                <a:lnTo>
                  <a:pt x="1754223" y="2355251"/>
                </a:lnTo>
                <a:close/>
                <a:moveTo>
                  <a:pt x="1" y="1325089"/>
                </a:moveTo>
                <a:lnTo>
                  <a:pt x="1610131" y="1325089"/>
                </a:lnTo>
                <a:lnTo>
                  <a:pt x="1610131" y="2355251"/>
                </a:lnTo>
                <a:lnTo>
                  <a:pt x="1" y="2355251"/>
                </a:lnTo>
                <a:close/>
                <a:moveTo>
                  <a:pt x="0" y="0"/>
                </a:moveTo>
                <a:lnTo>
                  <a:pt x="2999767" y="0"/>
                </a:lnTo>
                <a:lnTo>
                  <a:pt x="2999767" y="1195095"/>
                </a:lnTo>
                <a:lnTo>
                  <a:pt x="0" y="11950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925121" y="1781251"/>
            <a:ext cx="3956718" cy="3956716"/>
          </a:xfrm>
          <a:custGeom>
            <a:avLst/>
            <a:gdLst>
              <a:gd name="connsiteX0" fmla="*/ 1978359 w 3956718"/>
              <a:gd name="connsiteY0" fmla="*/ 0 h 3956716"/>
              <a:gd name="connsiteX1" fmla="*/ 3956718 w 3956718"/>
              <a:gd name="connsiteY1" fmla="*/ 1978358 h 3956716"/>
              <a:gd name="connsiteX2" fmla="*/ 1978359 w 3956718"/>
              <a:gd name="connsiteY2" fmla="*/ 3956716 h 3956716"/>
              <a:gd name="connsiteX3" fmla="*/ 0 w 3956718"/>
              <a:gd name="connsiteY3" fmla="*/ 1978358 h 3956716"/>
              <a:gd name="connsiteX4" fmla="*/ 1978359 w 3956718"/>
              <a:gd name="connsiteY4" fmla="*/ 0 h 395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6718" h="3956716">
                <a:moveTo>
                  <a:pt x="1978359" y="0"/>
                </a:moveTo>
                <a:cubicBezTo>
                  <a:pt x="3070977" y="0"/>
                  <a:pt x="3956718" y="885741"/>
                  <a:pt x="3956718" y="1978358"/>
                </a:cubicBezTo>
                <a:cubicBezTo>
                  <a:pt x="3956718" y="3070975"/>
                  <a:pt x="3070977" y="3956716"/>
                  <a:pt x="1978359" y="3956716"/>
                </a:cubicBezTo>
                <a:cubicBezTo>
                  <a:pt x="885741" y="3956716"/>
                  <a:pt x="0" y="3070975"/>
                  <a:pt x="0" y="1978358"/>
                </a:cubicBezTo>
                <a:cubicBezTo>
                  <a:pt x="0" y="885741"/>
                  <a:pt x="885741" y="0"/>
                  <a:pt x="19783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555402" y="3091543"/>
            <a:ext cx="1336134" cy="1336132"/>
          </a:xfrm>
          <a:custGeom>
            <a:avLst/>
            <a:gdLst>
              <a:gd name="connsiteX0" fmla="*/ 668067 w 1336134"/>
              <a:gd name="connsiteY0" fmla="*/ 0 h 1336132"/>
              <a:gd name="connsiteX1" fmla="*/ 1336134 w 1336134"/>
              <a:gd name="connsiteY1" fmla="*/ 668066 h 1336132"/>
              <a:gd name="connsiteX2" fmla="*/ 668067 w 1336134"/>
              <a:gd name="connsiteY2" fmla="*/ 1336132 h 1336132"/>
              <a:gd name="connsiteX3" fmla="*/ 0 w 1336134"/>
              <a:gd name="connsiteY3" fmla="*/ 668066 h 1336132"/>
              <a:gd name="connsiteX4" fmla="*/ 668067 w 1336134"/>
              <a:gd name="connsiteY4" fmla="*/ 0 h 133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134" h="1336132">
                <a:moveTo>
                  <a:pt x="668067" y="0"/>
                </a:moveTo>
                <a:cubicBezTo>
                  <a:pt x="1037030" y="0"/>
                  <a:pt x="1336134" y="299103"/>
                  <a:pt x="1336134" y="668066"/>
                </a:cubicBezTo>
                <a:cubicBezTo>
                  <a:pt x="1336134" y="1037029"/>
                  <a:pt x="1037030" y="1336132"/>
                  <a:pt x="668067" y="1336132"/>
                </a:cubicBezTo>
                <a:cubicBezTo>
                  <a:pt x="299104" y="1336132"/>
                  <a:pt x="0" y="1037029"/>
                  <a:pt x="0" y="668066"/>
                </a:cubicBezTo>
                <a:cubicBezTo>
                  <a:pt x="0" y="299103"/>
                  <a:pt x="299104" y="0"/>
                  <a:pt x="6680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9555621" y="3091543"/>
            <a:ext cx="1336134" cy="1336132"/>
          </a:xfrm>
          <a:custGeom>
            <a:avLst/>
            <a:gdLst>
              <a:gd name="connsiteX0" fmla="*/ 668067 w 1336134"/>
              <a:gd name="connsiteY0" fmla="*/ 0 h 1336132"/>
              <a:gd name="connsiteX1" fmla="*/ 1336134 w 1336134"/>
              <a:gd name="connsiteY1" fmla="*/ 668066 h 1336132"/>
              <a:gd name="connsiteX2" fmla="*/ 668067 w 1336134"/>
              <a:gd name="connsiteY2" fmla="*/ 1336132 h 1336132"/>
              <a:gd name="connsiteX3" fmla="*/ 0 w 1336134"/>
              <a:gd name="connsiteY3" fmla="*/ 668066 h 1336132"/>
              <a:gd name="connsiteX4" fmla="*/ 668067 w 1336134"/>
              <a:gd name="connsiteY4" fmla="*/ 0 h 133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134" h="1336132">
                <a:moveTo>
                  <a:pt x="668067" y="0"/>
                </a:moveTo>
                <a:cubicBezTo>
                  <a:pt x="1037030" y="0"/>
                  <a:pt x="1336134" y="299103"/>
                  <a:pt x="1336134" y="668066"/>
                </a:cubicBezTo>
                <a:cubicBezTo>
                  <a:pt x="1336134" y="1037029"/>
                  <a:pt x="1037030" y="1336132"/>
                  <a:pt x="668067" y="1336132"/>
                </a:cubicBezTo>
                <a:cubicBezTo>
                  <a:pt x="299104" y="1336132"/>
                  <a:pt x="0" y="1037029"/>
                  <a:pt x="0" y="668066"/>
                </a:cubicBezTo>
                <a:cubicBezTo>
                  <a:pt x="0" y="299103"/>
                  <a:pt x="299104" y="0"/>
                  <a:pt x="6680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19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99302" y="1392075"/>
            <a:ext cx="10193395" cy="48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  <p:sldLayoutId id="2147483664" r:id="rId4"/>
    <p:sldLayoutId id="2147483663" r:id="rId5"/>
    <p:sldLayoutId id="2147483662" r:id="rId6"/>
    <p:sldLayoutId id="2147483661" r:id="rId7"/>
    <p:sldLayoutId id="2147483660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30F462-A9CA-C04E-9104-191F6E13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96BB98-6CB8-724B-BCC5-2061EE3C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47116-2738-C241-B686-F61CDCDFE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B806-B61F-AE4C-AFCA-44B55DE3FFE7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9951A-0D54-D24F-A973-5CA9C400E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18021-E4DB-8B40-8A7B-58459F19B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BCBC7-7B9C-5C47-9558-BD1B3B4A7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72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图片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/>
          <a:srcRect l="1719" t="1719" r="1719" b="17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A_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09143" y="871142"/>
            <a:ext cx="3773714" cy="2456844"/>
          </a:xfrm>
          <a:prstGeom prst="rect">
            <a:avLst/>
          </a:prstGeom>
        </p:spPr>
      </p:pic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3992256" y="3671098"/>
            <a:ext cx="4207498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Franklin Gothic Medium" panose="020B0603020102020204" pitchFamily="34" charset="0"/>
                <a:ea typeface="汉仪菱心体简" panose="02010609000101010101" pitchFamily="49" charset="-122"/>
              </a:rPr>
              <a:t>Regression</a:t>
            </a:r>
            <a:endParaRPr lang="zh-CN" altLang="en-US" sz="6600" dirty="0">
              <a:solidFill>
                <a:schemeClr val="bg1"/>
              </a:solidFill>
              <a:latin typeface="Franklin Gothic Medium" panose="020B0603020102020204" pitchFamily="34" charset="0"/>
              <a:ea typeface="汉仪菱心体简" panose="02010609000101010101" pitchFamily="49" charset="-122"/>
            </a:endParaRPr>
          </a:p>
        </p:txBody>
      </p:sp>
      <p:sp>
        <p:nvSpPr>
          <p:cNvPr id="7" name="PA_文本框 6"/>
          <p:cNvSpPr txBox="1"/>
          <p:nvPr>
            <p:custDataLst>
              <p:tags r:id="rId4"/>
            </p:custDataLst>
          </p:nvPr>
        </p:nvSpPr>
        <p:spPr>
          <a:xfrm>
            <a:off x="3835396" y="4912498"/>
            <a:ext cx="83566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Shi </a:t>
            </a:r>
            <a:r>
              <a:rPr lang="en-US" altLang="zh-CN" sz="2000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Mingzhe</a:t>
            </a:r>
            <a:endParaRPr lang="en-US" altLang="zh-CN" sz="2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                    Cardiff Business School</a:t>
            </a:r>
          </a:p>
        </p:txBody>
      </p:sp>
    </p:spTree>
    <p:extLst>
      <p:ext uri="{BB962C8B-B14F-4D97-AF65-F5344CB8AC3E}">
        <p14:creationId xmlns:p14="http://schemas.microsoft.com/office/powerpoint/2010/main" val="190074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17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02585" y="2566018"/>
            <a:ext cx="208890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/>
              </a:rPr>
              <a:t>PART 02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9799" y="1590448"/>
            <a:ext cx="3362325" cy="3362325"/>
            <a:chOff x="1114425" y="1323975"/>
            <a:chExt cx="3362325" cy="33623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8775" y="1809750"/>
              <a:ext cx="2380093" cy="2280753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1114425" y="1323975"/>
              <a:ext cx="3362325" cy="336232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02584" y="3276287"/>
            <a:ext cx="604438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en-US" altLang="zh-CN" sz="4000" b="1" dirty="0">
                <a:solidFill>
                  <a:prstClr val="white"/>
                </a:solidFill>
                <a:latin typeface="Franklin Gothic Medium" panose="020B0603020102020204" pitchFamily="34" charset="0"/>
              </a:rPr>
              <a:t>Multiple Linear Regression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553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82130" y="113437"/>
            <a:ext cx="602774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>
                <a:solidFill>
                  <a:prstClr val="white"/>
                </a:solidFill>
                <a:latin typeface="Franklin Gothic Medium" panose="020B0603020102020204" pitchFamily="34" charset="0"/>
              </a:rPr>
              <a:t>Multiple Linear Regression</a:t>
            </a:r>
            <a:endParaRPr lang="zh-CN" altLang="en-US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C0B47AC-4AA3-234E-9439-2B98BC677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42" y="1474405"/>
            <a:ext cx="10260867" cy="615652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777369-3318-214E-B99B-161E7E8602EA}"/>
              </a:ext>
            </a:extLst>
          </p:cNvPr>
          <p:cNvGrpSpPr/>
          <p:nvPr/>
        </p:nvGrpSpPr>
        <p:grpSpPr>
          <a:xfrm>
            <a:off x="1106548" y="2295614"/>
            <a:ext cx="7152080" cy="616802"/>
            <a:chOff x="1106548" y="2295614"/>
            <a:chExt cx="7152080" cy="616802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90E73A0-B353-4F46-8B08-2F318DC13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548" y="2295614"/>
              <a:ext cx="533565" cy="615652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59AD9BC-8395-F44D-8024-26688710CD4E}"/>
                </a:ext>
              </a:extLst>
            </p:cNvPr>
            <p:cNvSpPr txBox="1"/>
            <p:nvPr/>
          </p:nvSpPr>
          <p:spPr>
            <a:xfrm>
              <a:off x="1640113" y="2389196"/>
              <a:ext cx="6618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latin typeface="Franklin Gothic Medium" panose="020B0603020102020204" pitchFamily="34" charset="0"/>
                </a:rPr>
                <a:t>: Mean value of y when every x = 0</a:t>
              </a:r>
              <a:endParaRPr kumimoji="1" lang="zh-CN" altLang="en-US" sz="2800" dirty="0">
                <a:latin typeface="Franklin Gothic Medium" panose="020B060302010202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0721BC-DB3C-6442-BC57-1344FDBB06C0}"/>
              </a:ext>
            </a:extLst>
          </p:cNvPr>
          <p:cNvGrpSpPr/>
          <p:nvPr/>
        </p:nvGrpSpPr>
        <p:grpSpPr>
          <a:xfrm>
            <a:off x="1106548" y="3198972"/>
            <a:ext cx="10048761" cy="1049696"/>
            <a:chOff x="1106548" y="3198972"/>
            <a:chExt cx="10048761" cy="1049696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CA56F56-9F97-9243-B58F-9F530EB5D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6548" y="3198972"/>
              <a:ext cx="604760" cy="697800"/>
            </a:xfrm>
            <a:prstGeom prst="rect">
              <a:avLst/>
            </a:prstGeom>
          </p:spPr>
        </p:pic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C950337-E514-F046-B50B-793E4ED19F8E}"/>
                </a:ext>
              </a:extLst>
            </p:cNvPr>
            <p:cNvSpPr txBox="1"/>
            <p:nvPr/>
          </p:nvSpPr>
          <p:spPr>
            <a:xfrm>
              <a:off x="1711308" y="3294561"/>
              <a:ext cx="94440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latin typeface="Franklin Gothic Medium" panose="020B0603020102020204" pitchFamily="34" charset="0"/>
                </a:rPr>
                <a:t>: Mean change in y for a one-unit change in x, </a:t>
              </a:r>
              <a:r>
                <a:rPr kumimoji="1" lang="en-US" altLang="zh-CN" sz="2800" b="1" dirty="0">
                  <a:solidFill>
                    <a:srgbClr val="F55F13"/>
                  </a:solidFill>
                  <a:latin typeface="Franklin Gothic Medium" panose="020B0603020102020204" pitchFamily="34" charset="0"/>
                </a:rPr>
                <a:t>holding all             </a:t>
              </a:r>
            </a:p>
            <a:p>
              <a:r>
                <a:rPr kumimoji="1" lang="en-US" altLang="zh-CN" sz="2800" b="1" dirty="0">
                  <a:solidFill>
                    <a:srgbClr val="F55F13"/>
                  </a:solidFill>
                  <a:latin typeface="Franklin Gothic Medium" panose="020B0603020102020204" pitchFamily="34" charset="0"/>
                </a:rPr>
                <a:t>other x variable constant</a:t>
              </a:r>
              <a:endParaRPr kumimoji="1" lang="zh-CN" altLang="en-US" sz="2800" b="1" dirty="0">
                <a:solidFill>
                  <a:srgbClr val="F55F13"/>
                </a:solidFill>
                <a:latin typeface="Franklin Gothic Medium" panose="020B0603020102020204" pitchFamily="34" charset="0"/>
              </a:endParaRPr>
            </a:p>
          </p:txBody>
        </p:sp>
      </p:grp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0C5AEAC-8496-5345-A86F-C00667E4A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9807"/>
              </p:ext>
            </p:extLst>
          </p:nvPr>
        </p:nvGraphicFramePr>
        <p:xfrm>
          <a:off x="1106070" y="4535537"/>
          <a:ext cx="9576443" cy="1043940"/>
        </p:xfrm>
        <a:graphic>
          <a:graphicData uri="http://schemas.openxmlformats.org/drawingml/2006/table">
            <a:tbl>
              <a:tblPr/>
              <a:tblGrid>
                <a:gridCol w="9576443">
                  <a:extLst>
                    <a:ext uri="{9D8B030D-6E8A-4147-A177-3AD203B41FA5}">
                      <a16:colId xmlns:a16="http://schemas.microsoft.com/office/drawing/2014/main" val="15663496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sz="2800" b="0" i="0" dirty="0">
                          <a:solidFill>
                            <a:srgbClr val="000000"/>
                          </a:solidFill>
                          <a:effectLst/>
                          <a:latin typeface="Franklin Gothic Medium Cond" panose="020B0606030402020204" pitchFamily="34" charset="0"/>
                        </a:rPr>
                        <a:t>Weekly Sales = 24520 + 3.5 × Advertising expenditure − 12.4 × Price + 0.1 × No. of mentions on Twitter in previous week + Noise</a:t>
                      </a:r>
                    </a:p>
                  </a:txBody>
                  <a:tcPr marL="9525" marR="952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311206"/>
                  </a:ext>
                </a:extLst>
              </a:tr>
            </a:tbl>
          </a:graphicData>
        </a:graphic>
      </p:graphicFrame>
      <p:sp>
        <p:nvSpPr>
          <p:cNvPr id="21" name="Rectangle 2">
            <a:extLst>
              <a:ext uri="{FF2B5EF4-FFF2-40B4-BE49-F238E27FC236}">
                <a16:creationId xmlns:a16="http://schemas.microsoft.com/office/drawing/2014/main" id="{E4229674-78C1-7A4D-942A-EAC920EEC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071" y="4686662"/>
            <a:ext cx="1658579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4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82130" y="93111"/>
            <a:ext cx="602773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/>
              </a:rPr>
              <a:t>Multiple Linear Regression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324" y="1436305"/>
            <a:ext cx="9275990" cy="76309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X’s can be continuous or categorical</a:t>
            </a:r>
            <a:r>
              <a:rPr lang="zh-CN" altLang="en-US" sz="4000" b="1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2" name="椭圆 1"/>
          <p:cNvSpPr/>
          <p:nvPr/>
        </p:nvSpPr>
        <p:spPr>
          <a:xfrm>
            <a:off x="1042833" y="3377721"/>
            <a:ext cx="2133600" cy="2133600"/>
          </a:xfrm>
          <a:prstGeom prst="ellipse">
            <a:avLst/>
          </a:prstGeom>
          <a:solidFill>
            <a:srgbClr val="499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434623" y="3145145"/>
            <a:ext cx="989013" cy="989013"/>
          </a:xfrm>
          <a:prstGeom prst="ellipse">
            <a:avLst/>
          </a:prstGeom>
          <a:solidFill>
            <a:srgbClr val="499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34623" y="4754884"/>
            <a:ext cx="989013" cy="989013"/>
          </a:xfrm>
          <a:prstGeom prst="ellipse">
            <a:avLst/>
          </a:prstGeom>
          <a:solidFill>
            <a:srgbClr val="499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79579" y="3586618"/>
            <a:ext cx="6319242" cy="7970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Mean change in y for a one-unit change in x, holding all other x variable constant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79579" y="5037220"/>
            <a:ext cx="6319242" cy="7970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Mean difference in y between two groups of x, holding all other x variable constant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695325" y="2819843"/>
            <a:ext cx="10801350" cy="3231661"/>
          </a:xfrm>
          <a:prstGeom prst="roundRect">
            <a:avLst>
              <a:gd name="adj" fmla="val 391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86093" y="3091867"/>
            <a:ext cx="4288353" cy="4947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346866"/>
                </a:solidFill>
                <a:latin typeface="Franklin Gothic Medium" panose="020B0603020102020204" pitchFamily="34" charset="0"/>
              </a:rPr>
              <a:t>Continuous</a:t>
            </a:r>
            <a:endParaRPr lang="zh-CN" altLang="en-US" sz="2400" b="1" dirty="0">
              <a:solidFill>
                <a:srgbClr val="34686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86093" y="4591612"/>
            <a:ext cx="4288353" cy="4947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346866"/>
                </a:solidFill>
                <a:latin typeface="Franklin Gothic Medium" panose="020B0603020102020204" pitchFamily="34" charset="0"/>
              </a:rPr>
              <a:t>Categorical</a:t>
            </a:r>
            <a:endParaRPr lang="zh-CN" altLang="en-US" sz="2400" b="1" dirty="0">
              <a:solidFill>
                <a:srgbClr val="34686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667198" y="3377721"/>
            <a:ext cx="523864" cy="5238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667198" y="4987460"/>
            <a:ext cx="523864" cy="5238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3199879" y="3559292"/>
            <a:ext cx="186434" cy="160719"/>
          </a:xfrm>
          <a:prstGeom prst="triangle">
            <a:avLst/>
          </a:prstGeom>
          <a:solidFill>
            <a:srgbClr val="499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5400000">
            <a:off x="3199879" y="5169031"/>
            <a:ext cx="186434" cy="160719"/>
          </a:xfrm>
          <a:prstGeom prst="triangle">
            <a:avLst/>
          </a:prstGeom>
          <a:solidFill>
            <a:srgbClr val="499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9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10" grpId="0" animBg="1"/>
      <p:bldP spid="11" grpId="0" animBg="1"/>
      <p:bldP spid="14" grpId="0"/>
      <p:bldP spid="15" grpId="0"/>
      <p:bldP spid="3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02326" y="103257"/>
            <a:ext cx="798737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altLang="zh-CN" dirty="0">
                <a:solidFill>
                  <a:prstClr val="white"/>
                </a:solidFill>
                <a:latin typeface="Franklin Gothic Medium" panose="020B0603020102020204" pitchFamily="34" charset="0"/>
              </a:rPr>
              <a:t>Continuous vs Categorical Variables</a:t>
            </a:r>
            <a:endParaRPr lang="zh-CN" altLang="en-US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3293A4-93AE-8E47-A409-241366872D6E}"/>
              </a:ext>
            </a:extLst>
          </p:cNvPr>
          <p:cNvSpPr txBox="1"/>
          <p:nvPr/>
        </p:nvSpPr>
        <p:spPr>
          <a:xfrm>
            <a:off x="631651" y="3256490"/>
            <a:ext cx="6603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A continuous dependent variable (</a:t>
            </a: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y</a:t>
            </a:r>
            <a:r>
              <a:rPr kumimoji="1" lang="en-US" altLang="zh-CN" sz="2400" dirty="0">
                <a:latin typeface="Franklin Gothic Medium" panose="020B0603020102020204" pitchFamily="34" charset="0"/>
              </a:rPr>
              <a:t>) :  Salary </a:t>
            </a:r>
            <a:endParaRPr kumimoji="1" lang="zh-CN" altLang="en-US" sz="2400" dirty="0">
              <a:latin typeface="Franklin Gothic Medium" panose="020B0603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8C0CE3-7837-F941-9449-BA85866DA1B7}"/>
              </a:ext>
            </a:extLst>
          </p:cNvPr>
          <p:cNvSpPr txBox="1"/>
          <p:nvPr/>
        </p:nvSpPr>
        <p:spPr>
          <a:xfrm>
            <a:off x="631651" y="4100915"/>
            <a:ext cx="10757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Continuous independent variables ( </a:t>
            </a: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x</a:t>
            </a:r>
            <a:r>
              <a:rPr kumimoji="1" lang="en-US" altLang="zh-CN" sz="2400" dirty="0">
                <a:latin typeface="Franklin Gothic Medium" panose="020B0603020102020204" pitchFamily="34" charset="0"/>
              </a:rPr>
              <a:t>’s ) : number of courses taught , number of publications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AE8F5F-2841-4847-B979-FCF7A5A8CF03}"/>
              </a:ext>
            </a:extLst>
          </p:cNvPr>
          <p:cNvSpPr txBox="1"/>
          <p:nvPr/>
        </p:nvSpPr>
        <p:spPr>
          <a:xfrm>
            <a:off x="631651" y="5314672"/>
            <a:ext cx="10313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Categorical independent variables (</a:t>
            </a: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x</a:t>
            </a:r>
            <a:r>
              <a:rPr kumimoji="1" lang="en-US" altLang="zh-CN" sz="2400" dirty="0">
                <a:latin typeface="Franklin Gothic Medium" panose="020B0603020102020204" pitchFamily="34" charset="0"/>
              </a:rPr>
              <a:t>’s) : gender , university , rank , city etc.</a:t>
            </a:r>
            <a:endParaRPr kumimoji="1" lang="zh-CN" altLang="en-US" sz="2400" dirty="0">
              <a:latin typeface="Franklin Gothic Medium" panose="020B06030201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D64EF94-6B0B-D743-94ED-67B2989BE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51" y="1817632"/>
            <a:ext cx="10260867" cy="6156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6DA3EC-20D4-E949-B456-C89FF88190D3}"/>
              </a:ext>
            </a:extLst>
          </p:cNvPr>
          <p:cNvSpPr txBox="1"/>
          <p:nvPr/>
        </p:nvSpPr>
        <p:spPr>
          <a:xfrm>
            <a:off x="631651" y="2690970"/>
            <a:ext cx="7554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What professor attributes determine a professor salary :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1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24723" y="103257"/>
            <a:ext cx="874258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altLang="zh-CN" dirty="0">
                <a:solidFill>
                  <a:prstClr val="white"/>
                </a:solidFill>
                <a:latin typeface="Franklin Gothic Medium" panose="020B0603020102020204" pitchFamily="34" charset="0"/>
              </a:rPr>
              <a:t>The problem with Categorical Variables</a:t>
            </a:r>
            <a:endParaRPr lang="zh-CN" altLang="en-US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172AA6-7B0F-6144-BFD0-7EDCD9928A88}"/>
              </a:ext>
            </a:extLst>
          </p:cNvPr>
          <p:cNvSpPr txBox="1"/>
          <p:nvPr/>
        </p:nvSpPr>
        <p:spPr>
          <a:xfrm>
            <a:off x="1048785" y="1848820"/>
            <a:ext cx="100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The linear regression models assumes that the variables are numbers 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9577FD-C463-D947-890B-96C8D029F28D}"/>
              </a:ext>
            </a:extLst>
          </p:cNvPr>
          <p:cNvSpPr txBox="1"/>
          <p:nvPr/>
        </p:nvSpPr>
        <p:spPr>
          <a:xfrm>
            <a:off x="1048785" y="3938252"/>
            <a:ext cx="832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What numbers should we give to the different categories?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9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8921" y="103257"/>
            <a:ext cx="405418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altLang="zh-CN" dirty="0">
                <a:solidFill>
                  <a:prstClr val="white"/>
                </a:solidFill>
                <a:latin typeface="Franklin Gothic Medium" panose="020B0603020102020204" pitchFamily="34" charset="0"/>
              </a:rPr>
              <a:t>Dummy Variables</a:t>
            </a:r>
            <a:endParaRPr lang="zh-CN" altLang="en-US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E281A1-5326-9B41-8721-9AECF806219A}"/>
              </a:ext>
            </a:extLst>
          </p:cNvPr>
          <p:cNvSpPr txBox="1"/>
          <p:nvPr/>
        </p:nvSpPr>
        <p:spPr>
          <a:xfrm>
            <a:off x="1028699" y="1771024"/>
            <a:ext cx="988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They are binary variables, that takes values </a:t>
            </a: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0</a:t>
            </a: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 or </a:t>
            </a: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1</a:t>
            </a: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 – that represent if an observation belongs to a category of has an attribute.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B187D2-AE4E-3848-A75B-DD98DBB87F33}"/>
              </a:ext>
            </a:extLst>
          </p:cNvPr>
          <p:cNvSpPr txBox="1"/>
          <p:nvPr/>
        </p:nvSpPr>
        <p:spPr>
          <a:xfrm>
            <a:off x="1155700" y="3376721"/>
            <a:ext cx="962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They are also known as indicator variables, as they will generally have a value of 1 to indicate if an observation belongs to a category and a 0 to indicate if not.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536AE9-EA48-F540-B01E-C2DB8656D62F}"/>
              </a:ext>
            </a:extLst>
          </p:cNvPr>
          <p:cNvSpPr txBox="1"/>
          <p:nvPr/>
        </p:nvSpPr>
        <p:spPr>
          <a:xfrm>
            <a:off x="1155700" y="5195507"/>
            <a:ext cx="9410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We call them dummies since they are </a:t>
            </a: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NOT</a:t>
            </a: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 real; we create them to represent something else. 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2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88152" y="103257"/>
            <a:ext cx="401571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altLang="zh-CN" dirty="0">
                <a:solidFill>
                  <a:prstClr val="white"/>
                </a:solidFill>
                <a:latin typeface="Franklin Gothic Medium" panose="020B0603020102020204" pitchFamily="34" charset="0"/>
              </a:rPr>
              <a:t>Dummy variables</a:t>
            </a:r>
            <a:endParaRPr lang="zh-CN" altLang="en-US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CD0AFA5-8388-FD4C-8012-FA69C4C0F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8987"/>
              </p:ext>
            </p:extLst>
          </p:nvPr>
        </p:nvGraphicFramePr>
        <p:xfrm>
          <a:off x="-2997201" y="990758"/>
          <a:ext cx="4266273" cy="480233"/>
        </p:xfrm>
        <a:graphic>
          <a:graphicData uri="http://schemas.openxmlformats.org/drawingml/2006/table">
            <a:tbl>
              <a:tblPr/>
              <a:tblGrid>
                <a:gridCol w="4266273">
                  <a:extLst>
                    <a:ext uri="{9D8B030D-6E8A-4147-A177-3AD203B41FA5}">
                      <a16:colId xmlns:a16="http://schemas.microsoft.com/office/drawing/2014/main" val="582307929"/>
                    </a:ext>
                  </a:extLst>
                </a:gridCol>
              </a:tblGrid>
              <a:tr h="48023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228068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FCEE7446-1292-A747-B86D-097CB024E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791"/>
            <a:ext cx="4910137" cy="560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32AB6F6-358F-4744-A5DF-98B72F82C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42270"/>
            <a:ext cx="4857468" cy="37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9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04363" y="103257"/>
            <a:ext cx="378327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altLang="zh-CN" dirty="0">
                <a:solidFill>
                  <a:prstClr val="white"/>
                </a:solidFill>
                <a:latin typeface="Franklin Gothic Medium" panose="020B0603020102020204" pitchFamily="34" charset="0"/>
              </a:rPr>
              <a:t>Dummy variable</a:t>
            </a:r>
            <a:endParaRPr lang="zh-CN" altLang="en-US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B7EF43-D97E-5341-9319-37782D006263}"/>
              </a:ext>
            </a:extLst>
          </p:cNvPr>
          <p:cNvSpPr txBox="1"/>
          <p:nvPr/>
        </p:nvSpPr>
        <p:spPr>
          <a:xfrm>
            <a:off x="1074811" y="1497198"/>
            <a:ext cx="748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There are two categories : Smokers and non-smokers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750BB0-5139-6946-A48A-8285984A222A}"/>
              </a:ext>
            </a:extLst>
          </p:cNvPr>
          <p:cNvSpPr txBox="1"/>
          <p:nvPr/>
        </p:nvSpPr>
        <p:spPr>
          <a:xfrm>
            <a:off x="1079500" y="2440230"/>
            <a:ext cx="847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We will create a dummy variable to indicate is an observation belongs to one of these: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1DCD8C-1075-154A-874E-08F677022373}"/>
              </a:ext>
            </a:extLst>
          </p:cNvPr>
          <p:cNvSpPr txBox="1"/>
          <p:nvPr/>
        </p:nvSpPr>
        <p:spPr>
          <a:xfrm>
            <a:off x="2191302" y="3583515"/>
            <a:ext cx="5581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Smokers = </a:t>
            </a: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1</a:t>
            </a: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  if observation is a smoker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D83015-D91A-7A4C-B768-07B4FAF075C8}"/>
              </a:ext>
            </a:extLst>
          </p:cNvPr>
          <p:cNvSpPr txBox="1"/>
          <p:nvPr/>
        </p:nvSpPr>
        <p:spPr>
          <a:xfrm>
            <a:off x="2191302" y="4312854"/>
            <a:ext cx="672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Non- smokers = </a:t>
            </a: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0</a:t>
            </a: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  if observation is a non-smoker 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316B55-29FA-7F4B-8BEE-CE2647FCC230}"/>
              </a:ext>
            </a:extLst>
          </p:cNvPr>
          <p:cNvSpPr txBox="1"/>
          <p:nvPr/>
        </p:nvSpPr>
        <p:spPr>
          <a:xfrm>
            <a:off x="2292298" y="5497242"/>
            <a:ext cx="7315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We only need 1 variables to represent two categories !</a:t>
            </a:r>
            <a:endParaRPr kumimoji="1" lang="zh-CN" altLang="en-US" sz="24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8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88152" y="103257"/>
            <a:ext cx="401571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altLang="zh-CN" dirty="0">
                <a:solidFill>
                  <a:prstClr val="white"/>
                </a:solidFill>
                <a:latin typeface="Franklin Gothic Medium" panose="020B0603020102020204" pitchFamily="34" charset="0"/>
              </a:rPr>
              <a:t>Dummy variables</a:t>
            </a:r>
            <a:endParaRPr lang="zh-CN" altLang="en-US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F80DB5-8277-A447-A808-97AE4B56EBFC}"/>
              </a:ext>
            </a:extLst>
          </p:cNvPr>
          <p:cNvSpPr txBox="1"/>
          <p:nvPr/>
        </p:nvSpPr>
        <p:spPr>
          <a:xfrm>
            <a:off x="1104900" y="1664905"/>
            <a:ext cx="6173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What if we have more than two categories? </a:t>
            </a:r>
            <a:endParaRPr kumimoji="1" lang="zh-CN" altLang="en-US" sz="24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D7430C-873B-E440-99E3-CB732AB38E05}"/>
              </a:ext>
            </a:extLst>
          </p:cNvPr>
          <p:cNvSpPr txBox="1"/>
          <p:nvPr/>
        </p:nvSpPr>
        <p:spPr>
          <a:xfrm>
            <a:off x="1574799" y="2389043"/>
            <a:ext cx="7151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A single dummy variable can only distinguish two</a:t>
            </a:r>
            <a:endParaRPr kumimoji="1" lang="zh-CN" altLang="en-US" sz="2400" dirty="0">
              <a:latin typeface="Franklin Gothic Medium" panose="020B0603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A36CEA-D0D8-6E4C-8289-CE94B686E1AC}"/>
              </a:ext>
            </a:extLst>
          </p:cNvPr>
          <p:cNvSpPr txBox="1"/>
          <p:nvPr/>
        </p:nvSpPr>
        <p:spPr>
          <a:xfrm>
            <a:off x="1574799" y="3176727"/>
            <a:ext cx="6679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We use 3 dummies to represent 4 categories </a:t>
            </a:r>
            <a:endParaRPr kumimoji="1" lang="zh-CN" altLang="en-US" sz="2400" dirty="0">
              <a:latin typeface="Franklin Gothic Medium" panose="020B06030201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8B6BFF-1EDA-194B-9C9F-B3DF451945C2}"/>
              </a:ext>
            </a:extLst>
          </p:cNvPr>
          <p:cNvSpPr txBox="1"/>
          <p:nvPr/>
        </p:nvSpPr>
        <p:spPr>
          <a:xfrm>
            <a:off x="1045648" y="4394464"/>
            <a:ext cx="9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Rules:</a:t>
            </a:r>
            <a:endParaRPr kumimoji="1" lang="zh-CN" altLang="en-US" sz="24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4E9228-CED5-6943-B7EF-EEFACC7DC008}"/>
              </a:ext>
            </a:extLst>
          </p:cNvPr>
          <p:cNvSpPr txBox="1"/>
          <p:nvPr/>
        </p:nvSpPr>
        <p:spPr>
          <a:xfrm>
            <a:off x="1574799" y="5118602"/>
            <a:ext cx="6989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To represent </a:t>
            </a: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K</a:t>
            </a: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 categories, we employ </a:t>
            </a: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k -1 </a:t>
            </a: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dummies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95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53990" y="84207"/>
            <a:ext cx="368402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altLang="zh-CN" dirty="0">
                <a:solidFill>
                  <a:prstClr val="white"/>
                </a:solidFill>
                <a:latin typeface="Franklin Gothic Medium" panose="020B0603020102020204" pitchFamily="34" charset="0"/>
              </a:rPr>
              <a:t>Multicollinearity</a:t>
            </a:r>
            <a:endParaRPr lang="zh-CN" altLang="en-US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6FA818-3F3C-5C4C-A4C5-86B3792E7181}"/>
              </a:ext>
            </a:extLst>
          </p:cNvPr>
          <p:cNvSpPr txBox="1"/>
          <p:nvPr/>
        </p:nvSpPr>
        <p:spPr>
          <a:xfrm>
            <a:off x="696686" y="1668798"/>
            <a:ext cx="9898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Occurs when 2 or more explanatory variables in a multiple linear regression model are </a:t>
            </a:r>
            <a:r>
              <a:rPr kumimoji="1" lang="en-US" altLang="zh-CN" sz="28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highly correlated</a:t>
            </a:r>
            <a:r>
              <a:rPr kumimoji="1" lang="en-US" altLang="zh-CN" sz="2800" dirty="0">
                <a:latin typeface="Franklin Gothic Medium" panose="020B0603020102020204" pitchFamily="34" charset="0"/>
              </a:rPr>
              <a:t>.   </a:t>
            </a:r>
            <a:endParaRPr kumimoji="1" lang="zh-CN" altLang="en-US" sz="2800" dirty="0">
              <a:latin typeface="Franklin Gothic Medium" panose="020B0603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8A42CC-FDEE-5D40-AA0A-2884346D54E4}"/>
              </a:ext>
            </a:extLst>
          </p:cNvPr>
          <p:cNvSpPr txBox="1"/>
          <p:nvPr/>
        </p:nvSpPr>
        <p:spPr>
          <a:xfrm>
            <a:off x="696686" y="3301103"/>
            <a:ext cx="11495314" cy="2332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Accessing collinearity:</a:t>
            </a:r>
            <a:endParaRPr kumimoji="1" lang="en-US" altLang="zh-CN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	1.</a:t>
            </a:r>
            <a:r>
              <a:rPr kumimoji="1" lang="zh-CN" altLang="en-US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 </a:t>
            </a: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Correlations: Check the correlations between all pairs of x-variables 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	2. Variance Inflation Factors: Regression each x on the rest of other x’s</a:t>
            </a:r>
          </a:p>
          <a:p>
            <a:pPr>
              <a:lnSpc>
                <a:spcPct val="150000"/>
              </a:lnSpc>
            </a:pPr>
            <a:endParaRPr kumimoji="1" lang="en-US" altLang="zh-CN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0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94627" y="103257"/>
            <a:ext cx="300274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69884" y="1781638"/>
            <a:ext cx="7852230" cy="523220"/>
            <a:chOff x="2169884" y="1781638"/>
            <a:chExt cx="7852230" cy="523220"/>
          </a:xfrm>
        </p:grpSpPr>
        <p:grpSp>
          <p:nvGrpSpPr>
            <p:cNvPr id="10" name="组合 9"/>
            <p:cNvGrpSpPr/>
            <p:nvPr/>
          </p:nvGrpSpPr>
          <p:grpSpPr>
            <a:xfrm>
              <a:off x="2387599" y="1787212"/>
              <a:ext cx="7634515" cy="507531"/>
              <a:chOff x="2090056" y="1653862"/>
              <a:chExt cx="7634515" cy="88537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4163655" y="1821707"/>
              <a:ext cx="5003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Simple Linear Regression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69884" y="1781638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A9FDC516-BA16-4E7C-A3C6-7968430A2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96612"/>
            <a:ext cx="12192000" cy="213038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8D281DB-84DA-4EA3-9198-3EE94FF4C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/>
        </p:blipFill>
        <p:spPr>
          <a:xfrm>
            <a:off x="0" y="19050"/>
            <a:ext cx="12192000" cy="876300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C0DDB651-47AE-4534-8BF9-443B0B28748E}"/>
              </a:ext>
            </a:extLst>
          </p:cNvPr>
          <p:cNvSpPr txBox="1"/>
          <p:nvPr/>
        </p:nvSpPr>
        <p:spPr>
          <a:xfrm>
            <a:off x="4594627" y="122307"/>
            <a:ext cx="254832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b="0" dirty="0">
                <a:latin typeface="Franklin Gothic Medium" panose="020B0603020102020204" pitchFamily="34" charset="0"/>
              </a:rPr>
              <a:t>CONTENTS</a:t>
            </a:r>
            <a:endParaRPr lang="zh-CN" altLang="en-US" b="0" dirty="0">
              <a:latin typeface="Franklin Gothic Medium" panose="020B0603020102020204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CC970A4-8168-41DE-913B-23C5ED002403}"/>
              </a:ext>
            </a:extLst>
          </p:cNvPr>
          <p:cNvGrpSpPr/>
          <p:nvPr/>
        </p:nvGrpSpPr>
        <p:grpSpPr>
          <a:xfrm>
            <a:off x="2169884" y="2622859"/>
            <a:ext cx="7852230" cy="523220"/>
            <a:chOff x="2169884" y="2638771"/>
            <a:chExt cx="7852230" cy="523220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90410D58-BD6B-47DB-AC78-4FDB6929A50C}"/>
                </a:ext>
              </a:extLst>
            </p:cNvPr>
            <p:cNvGrpSpPr/>
            <p:nvPr/>
          </p:nvGrpSpPr>
          <p:grpSpPr>
            <a:xfrm>
              <a:off x="2387599" y="2644345"/>
              <a:ext cx="7634515" cy="507531"/>
              <a:chOff x="2090056" y="1653862"/>
              <a:chExt cx="7634515" cy="885372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0209C2B-5E99-4C4C-A332-3FF13C2B64A0}"/>
                  </a:ext>
                </a:extLst>
              </p:cNvPr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152932D6-317B-4423-A37A-A2ABD48FE6AE}"/>
                  </a:ext>
                </a:extLst>
              </p:cNvPr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4A5AFED-7394-4DEE-AA30-ABB07E40B2E6}"/>
                </a:ext>
              </a:extLst>
            </p:cNvPr>
            <p:cNvSpPr/>
            <p:nvPr/>
          </p:nvSpPr>
          <p:spPr>
            <a:xfrm>
              <a:off x="4163655" y="2678840"/>
              <a:ext cx="5003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Multiple Regression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E664B3F-CED4-4666-8062-F5728637CF8D}"/>
                </a:ext>
              </a:extLst>
            </p:cNvPr>
            <p:cNvSpPr/>
            <p:nvPr/>
          </p:nvSpPr>
          <p:spPr>
            <a:xfrm>
              <a:off x="2169884" y="2638771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887645C-5E59-4D4B-8AF9-55253F12CAAE}"/>
              </a:ext>
            </a:extLst>
          </p:cNvPr>
          <p:cNvGrpSpPr/>
          <p:nvPr/>
        </p:nvGrpSpPr>
        <p:grpSpPr>
          <a:xfrm>
            <a:off x="2169884" y="3481198"/>
            <a:ext cx="7852230" cy="523220"/>
            <a:chOff x="2169884" y="3495904"/>
            <a:chExt cx="7852230" cy="523220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01AAC743-C625-4207-A178-3B82F6CEDA4D}"/>
                </a:ext>
              </a:extLst>
            </p:cNvPr>
            <p:cNvGrpSpPr/>
            <p:nvPr/>
          </p:nvGrpSpPr>
          <p:grpSpPr>
            <a:xfrm>
              <a:off x="2387599" y="3501478"/>
              <a:ext cx="7634515" cy="507531"/>
              <a:chOff x="2090056" y="1653862"/>
              <a:chExt cx="7634515" cy="885372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39A3865-D01A-478C-B2AA-FDE7BE02792F}"/>
                  </a:ext>
                </a:extLst>
              </p:cNvPr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BDA91C59-71AA-4367-8F89-4E9125D0B6DB}"/>
                  </a:ext>
                </a:extLst>
              </p:cNvPr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9786ED2-94DE-4AC9-A54A-49F32D3E88CB}"/>
                </a:ext>
              </a:extLst>
            </p:cNvPr>
            <p:cNvSpPr/>
            <p:nvPr/>
          </p:nvSpPr>
          <p:spPr>
            <a:xfrm>
              <a:off x="4163655" y="3535973"/>
              <a:ext cx="5003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Assumptions of Regression Analysis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A13DFE8-54AC-41F7-B8B3-C04F1E463419}"/>
                </a:ext>
              </a:extLst>
            </p:cNvPr>
            <p:cNvSpPr/>
            <p:nvPr/>
          </p:nvSpPr>
          <p:spPr>
            <a:xfrm>
              <a:off x="2169884" y="3495904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3FFB1144-ACCE-498F-8818-0D0E8D945672}"/>
              </a:ext>
            </a:extLst>
          </p:cNvPr>
          <p:cNvGrpSpPr/>
          <p:nvPr/>
        </p:nvGrpSpPr>
        <p:grpSpPr>
          <a:xfrm>
            <a:off x="2169884" y="4338331"/>
            <a:ext cx="7852230" cy="523220"/>
            <a:chOff x="2169884" y="4353037"/>
            <a:chExt cx="7852230" cy="523220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97B2B6F6-1C32-4F32-A14D-4810E2922381}"/>
                </a:ext>
              </a:extLst>
            </p:cNvPr>
            <p:cNvGrpSpPr/>
            <p:nvPr/>
          </p:nvGrpSpPr>
          <p:grpSpPr>
            <a:xfrm>
              <a:off x="2387599" y="4358611"/>
              <a:ext cx="7634515" cy="507531"/>
              <a:chOff x="2090056" y="1653862"/>
              <a:chExt cx="7634515" cy="885372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DFF0C0CE-170A-441D-AF3D-B4C992FBF5EF}"/>
                  </a:ext>
                </a:extLst>
              </p:cNvPr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094D9CB-BE53-4399-BDD5-E417EDA3FABD}"/>
                  </a:ext>
                </a:extLst>
              </p:cNvPr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68D99A1-FF84-45EC-AB18-8CE601414428}"/>
                </a:ext>
              </a:extLst>
            </p:cNvPr>
            <p:cNvSpPr/>
            <p:nvPr/>
          </p:nvSpPr>
          <p:spPr>
            <a:xfrm>
              <a:off x="4163655" y="4393106"/>
              <a:ext cx="5003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Selecting the Best Model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74E1074-06AD-4F58-8B60-54895EC112CC}"/>
                </a:ext>
              </a:extLst>
            </p:cNvPr>
            <p:cNvSpPr/>
            <p:nvPr/>
          </p:nvSpPr>
          <p:spPr>
            <a:xfrm>
              <a:off x="2169884" y="4353037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DA62C96-2603-4CA0-B296-A21AA1D21ADB}"/>
              </a:ext>
            </a:extLst>
          </p:cNvPr>
          <p:cNvGrpSpPr/>
          <p:nvPr/>
        </p:nvGrpSpPr>
        <p:grpSpPr>
          <a:xfrm>
            <a:off x="2169884" y="5195464"/>
            <a:ext cx="7852230" cy="523220"/>
            <a:chOff x="2169884" y="5210170"/>
            <a:chExt cx="7852230" cy="523220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AEEC7C6F-0DEC-4282-9DC4-AE08B2E6B90C}"/>
                </a:ext>
              </a:extLst>
            </p:cNvPr>
            <p:cNvGrpSpPr/>
            <p:nvPr/>
          </p:nvGrpSpPr>
          <p:grpSpPr>
            <a:xfrm>
              <a:off x="2387599" y="5215744"/>
              <a:ext cx="7634515" cy="507531"/>
              <a:chOff x="2090056" y="1653862"/>
              <a:chExt cx="7634515" cy="885372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D3B18DA5-EA1B-4A4E-AB51-E84B4C0E54B7}"/>
                  </a:ext>
                </a:extLst>
              </p:cNvPr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756F75B2-A744-4164-880F-B20654253C2C}"/>
                  </a:ext>
                </a:extLst>
              </p:cNvPr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5A7C04A-1F5B-4EAA-9CE8-12B9F2BB4FF0}"/>
                </a:ext>
              </a:extLst>
            </p:cNvPr>
            <p:cNvSpPr/>
            <p:nvPr/>
          </p:nvSpPr>
          <p:spPr>
            <a:xfrm>
              <a:off x="4163655" y="5250239"/>
              <a:ext cx="5003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Regression VS Univariate Methods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4C8C40F-017D-4DD9-ADF9-8D5FDFDAA3E3}"/>
                </a:ext>
              </a:extLst>
            </p:cNvPr>
            <p:cNvSpPr/>
            <p:nvPr/>
          </p:nvSpPr>
          <p:spPr>
            <a:xfrm>
              <a:off x="2169884" y="5210170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05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1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53994" y="103257"/>
            <a:ext cx="368402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/>
              </a:rPr>
              <a:t>Multicollinearity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5325" y="1509961"/>
            <a:ext cx="5560332" cy="10789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Multicollinearity can lead to three problems:</a:t>
            </a:r>
            <a:endParaRPr lang="zh-CN" altLang="en-US" sz="2800" b="1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14398" y="3169256"/>
            <a:ext cx="852992" cy="852992"/>
          </a:xfrm>
          <a:prstGeom prst="ellipse">
            <a:avLst/>
          </a:prstGeom>
          <a:solidFill>
            <a:srgbClr val="499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914398" y="4186486"/>
            <a:ext cx="3237941" cy="1591707"/>
          </a:xfrm>
          <a:prstGeom prst="roundRect">
            <a:avLst>
              <a:gd name="adj" fmla="val 0"/>
            </a:avLst>
          </a:prstGeom>
          <a:solidFill>
            <a:srgbClr val="499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75407" y="3169256"/>
            <a:ext cx="852992" cy="852992"/>
          </a:xfrm>
          <a:prstGeom prst="ellipse">
            <a:avLst/>
          </a:prstGeom>
          <a:solidFill>
            <a:srgbClr val="516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4475407" y="4186486"/>
            <a:ext cx="3237941" cy="1591707"/>
          </a:xfrm>
          <a:prstGeom prst="roundRect">
            <a:avLst>
              <a:gd name="adj" fmla="val 0"/>
            </a:avLst>
          </a:prstGeom>
          <a:solidFill>
            <a:srgbClr val="516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036416" y="3169256"/>
            <a:ext cx="852992" cy="852992"/>
          </a:xfrm>
          <a:prstGeom prst="ellipse">
            <a:avLst/>
          </a:prstGeom>
          <a:solidFill>
            <a:srgbClr val="34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8036416" y="4186486"/>
            <a:ext cx="3237941" cy="1591707"/>
          </a:xfrm>
          <a:prstGeom prst="roundRect">
            <a:avLst>
              <a:gd name="adj" fmla="val 0"/>
            </a:avLst>
          </a:prstGeom>
          <a:solidFill>
            <a:srgbClr val="34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20641" y="3375499"/>
            <a:ext cx="440506" cy="4405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681650" y="3375499"/>
            <a:ext cx="440506" cy="4405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242659" y="3375499"/>
            <a:ext cx="440506" cy="4405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84493" y="3414580"/>
            <a:ext cx="2241974" cy="3623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499B99"/>
                </a:solidFill>
                <a:latin typeface="Franklin Gothic Medium" panose="020B0603020102020204" pitchFamily="34" charset="0"/>
              </a:rPr>
              <a:t>Large errors</a:t>
            </a:r>
            <a:endParaRPr lang="zh-CN" altLang="en-US" sz="1600" b="1" dirty="0">
              <a:solidFill>
                <a:srgbClr val="499B99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28399" y="3414580"/>
            <a:ext cx="2241974" cy="3611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51677C"/>
                </a:solidFill>
                <a:latin typeface="Franklin Gothic Medium" panose="020B0603020102020204" pitchFamily="34" charset="0"/>
              </a:rPr>
              <a:t>Forecasting Reliability</a:t>
            </a:r>
            <a:endParaRPr lang="zh-CN" altLang="en-US" sz="1600" b="1" dirty="0">
              <a:solidFill>
                <a:srgbClr val="51677C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89408" y="3414580"/>
            <a:ext cx="2241974" cy="3623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346866"/>
                </a:solidFill>
                <a:latin typeface="Franklin Gothic Medium" panose="020B0603020102020204" pitchFamily="34" charset="0"/>
              </a:rPr>
              <a:t>Misleading P-values</a:t>
            </a:r>
            <a:endParaRPr lang="zh-CN" altLang="en-US" sz="1600" b="1" dirty="0">
              <a:solidFill>
                <a:srgbClr val="34686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20641" y="4248145"/>
            <a:ext cx="2752930" cy="13913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" altLang="zh-CN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It can lead to large errors in the estimates of coefficients of the prediction variables.</a:t>
            </a:r>
            <a:endParaRPr lang="zh-CN" altLang="en-US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81650" y="4286667"/>
            <a:ext cx="2752930" cy="13913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" altLang="zh-CN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If you use the model for extrapolation, the forecast will not be reliable.</a:t>
            </a:r>
            <a:endParaRPr lang="zh-CN" altLang="en-US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02738" y="4286667"/>
            <a:ext cx="2752930" cy="10589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" altLang="zh-CN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 p-values for the coefficients in the model can be misleading.</a:t>
            </a:r>
            <a:endParaRPr lang="zh-CN" altLang="en-US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4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52035" y="84190"/>
            <a:ext cx="785106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>
                <a:latin typeface="Franklin Gothic Medium" panose="020B0603020102020204" pitchFamily="34" charset="0"/>
              </a:rPr>
              <a:t>How to check the Multicollinearity?</a:t>
            </a:r>
            <a:endParaRPr kumimoji="1" lang="zh-CN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6FA818-3F3C-5C4C-A4C5-86B3792E7181}"/>
              </a:ext>
            </a:extLst>
          </p:cNvPr>
          <p:cNvSpPr txBox="1"/>
          <p:nvPr/>
        </p:nvSpPr>
        <p:spPr>
          <a:xfrm>
            <a:off x="696686" y="1335314"/>
            <a:ext cx="989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Detection method 1 : Correlations</a:t>
            </a:r>
            <a:endParaRPr kumimoji="1" lang="zh-CN" altLang="en-US" sz="28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CB2F15-78DB-414A-91AF-A1AC74C324F3}"/>
              </a:ext>
            </a:extLst>
          </p:cNvPr>
          <p:cNvSpPr txBox="1"/>
          <p:nvPr/>
        </p:nvSpPr>
        <p:spPr>
          <a:xfrm>
            <a:off x="696686" y="2145691"/>
            <a:ext cx="848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	Check the correlations between all pairs of x-variables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EAA134-31F8-A247-99FB-35881837B5BC}"/>
              </a:ext>
            </a:extLst>
          </p:cNvPr>
          <p:cNvSpPr txBox="1"/>
          <p:nvPr/>
        </p:nvSpPr>
        <p:spPr>
          <a:xfrm>
            <a:off x="2992125" y="5604259"/>
            <a:ext cx="5307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If correlation &gt; 0.9 , this is a problem !</a:t>
            </a:r>
            <a:endParaRPr kumimoji="1" lang="zh-CN" altLang="en-US" sz="24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3" name="表格 8">
            <a:extLst>
              <a:ext uri="{FF2B5EF4-FFF2-40B4-BE49-F238E27FC236}">
                <a16:creationId xmlns:a16="http://schemas.microsoft.com/office/drawing/2014/main" id="{E37C9BFA-C62A-3E44-BA42-B07362E1A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53310"/>
              </p:ext>
            </p:extLst>
          </p:nvPr>
        </p:nvGraphicFramePr>
        <p:xfrm>
          <a:off x="1236869" y="3000882"/>
          <a:ext cx="5307865" cy="1828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61573">
                  <a:extLst>
                    <a:ext uri="{9D8B030D-6E8A-4147-A177-3AD203B41FA5}">
                      <a16:colId xmlns:a16="http://schemas.microsoft.com/office/drawing/2014/main" val="1265815969"/>
                    </a:ext>
                  </a:extLst>
                </a:gridCol>
                <a:gridCol w="1061573">
                  <a:extLst>
                    <a:ext uri="{9D8B030D-6E8A-4147-A177-3AD203B41FA5}">
                      <a16:colId xmlns:a16="http://schemas.microsoft.com/office/drawing/2014/main" val="230300408"/>
                    </a:ext>
                  </a:extLst>
                </a:gridCol>
                <a:gridCol w="1061573">
                  <a:extLst>
                    <a:ext uri="{9D8B030D-6E8A-4147-A177-3AD203B41FA5}">
                      <a16:colId xmlns:a16="http://schemas.microsoft.com/office/drawing/2014/main" val="2802338477"/>
                    </a:ext>
                  </a:extLst>
                </a:gridCol>
                <a:gridCol w="1061573">
                  <a:extLst>
                    <a:ext uri="{9D8B030D-6E8A-4147-A177-3AD203B41FA5}">
                      <a16:colId xmlns:a16="http://schemas.microsoft.com/office/drawing/2014/main" val="3521201531"/>
                    </a:ext>
                  </a:extLst>
                </a:gridCol>
                <a:gridCol w="1061573">
                  <a:extLst>
                    <a:ext uri="{9D8B030D-6E8A-4147-A177-3AD203B41FA5}">
                      <a16:colId xmlns:a16="http://schemas.microsoft.com/office/drawing/2014/main" val="2424979502"/>
                    </a:ext>
                  </a:extLst>
                </a:gridCol>
              </a:tblGrid>
              <a:tr h="32865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Corr</a:t>
                      </a:r>
                      <a:endParaRPr lang="zh-CN" altLang="en-US" dirty="0"/>
                    </a:p>
                  </a:txBody>
                  <a:tcPr>
                    <a:solidFill>
                      <a:srgbClr val="499B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499B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499B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499B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499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74624"/>
                  </a:ext>
                </a:extLst>
              </a:tr>
              <a:tr h="328658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7904"/>
                  </a:ext>
                </a:extLst>
              </a:tr>
              <a:tr h="328658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95730"/>
                  </a:ext>
                </a:extLst>
              </a:tr>
              <a:tr h="328658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88397"/>
                  </a:ext>
                </a:extLst>
              </a:tr>
              <a:tr h="328658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7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40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99604" y="69676"/>
            <a:ext cx="788792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>
                <a:latin typeface="Franklin Gothic Medium" panose="020B0603020102020204" pitchFamily="34" charset="0"/>
              </a:rPr>
              <a:t>How to check the multicollinearity?</a:t>
            </a:r>
            <a:endParaRPr kumimoji="1" lang="zh-CN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6FA818-3F3C-5C4C-A4C5-86B3792E7181}"/>
              </a:ext>
            </a:extLst>
          </p:cNvPr>
          <p:cNvSpPr txBox="1"/>
          <p:nvPr/>
        </p:nvSpPr>
        <p:spPr>
          <a:xfrm>
            <a:off x="696686" y="1335314"/>
            <a:ext cx="989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Detection method 2 : Variance Inflation Factors</a:t>
            </a:r>
            <a:endParaRPr kumimoji="1" lang="zh-CN" altLang="en-US" sz="28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CB2F15-78DB-414A-91AF-A1AC74C324F3}"/>
              </a:ext>
            </a:extLst>
          </p:cNvPr>
          <p:cNvSpPr txBox="1"/>
          <p:nvPr/>
        </p:nvSpPr>
        <p:spPr>
          <a:xfrm>
            <a:off x="696686" y="2145691"/>
            <a:ext cx="10898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A VIF, or variance inflation factor, reflects the imprecision in the estimate of a predictor variable that is caused by multicollinearity.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82F469B-0B1D-6748-B337-32C423D6B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3111838"/>
            <a:ext cx="4880276" cy="7892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F257CC1-F6CA-E946-98CC-0D75ADC17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296" y="3108881"/>
            <a:ext cx="4129804" cy="830997"/>
          </a:xfrm>
          <a:prstGeom prst="rect">
            <a:avLst/>
          </a:prstGeom>
        </p:spPr>
      </p:pic>
      <p:sp>
        <p:nvSpPr>
          <p:cNvPr id="14" name="右箭头 13">
            <a:extLst>
              <a:ext uri="{FF2B5EF4-FFF2-40B4-BE49-F238E27FC236}">
                <a16:creationId xmlns:a16="http://schemas.microsoft.com/office/drawing/2014/main" id="{7DB2685C-897C-2847-B7F8-E321CF7D6A97}"/>
              </a:ext>
            </a:extLst>
          </p:cNvPr>
          <p:cNvSpPr/>
          <p:nvPr/>
        </p:nvSpPr>
        <p:spPr>
          <a:xfrm>
            <a:off x="5702300" y="3263845"/>
            <a:ext cx="1231900" cy="617468"/>
          </a:xfrm>
          <a:prstGeom prst="rightArrow">
            <a:avLst/>
          </a:prstGeom>
          <a:solidFill>
            <a:srgbClr val="499B99"/>
          </a:solidFill>
          <a:ln>
            <a:solidFill>
              <a:srgbClr val="499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Franklin Gothic Medium" panose="020B06030201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DAD5CAD-B33D-6A43-A22D-E9D2E1FEB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419" y="5109069"/>
            <a:ext cx="2226893" cy="80068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D576A5E-E741-2443-9E54-B733040ADBD7}"/>
              </a:ext>
            </a:extLst>
          </p:cNvPr>
          <p:cNvSpPr txBox="1"/>
          <p:nvPr/>
        </p:nvSpPr>
        <p:spPr>
          <a:xfrm>
            <a:off x="696686" y="4227035"/>
            <a:ext cx="731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Find the VIF using the R-squared form each regression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57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99604" y="69676"/>
            <a:ext cx="788792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>
                <a:latin typeface="Franklin Gothic Medium" panose="020B0603020102020204" pitchFamily="34" charset="0"/>
              </a:rPr>
              <a:t>How to check the multicollinearity?</a:t>
            </a:r>
            <a:endParaRPr kumimoji="1" lang="zh-CN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6FA818-3F3C-5C4C-A4C5-86B3792E7181}"/>
              </a:ext>
            </a:extLst>
          </p:cNvPr>
          <p:cNvSpPr txBox="1"/>
          <p:nvPr/>
        </p:nvSpPr>
        <p:spPr>
          <a:xfrm>
            <a:off x="696686" y="1335314"/>
            <a:ext cx="989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Detection method 2 : Variance Inflation Factors</a:t>
            </a:r>
            <a:endParaRPr kumimoji="1" lang="zh-CN" altLang="en-US" sz="28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EAA134-31F8-A247-99FB-35881837B5BC}"/>
              </a:ext>
            </a:extLst>
          </p:cNvPr>
          <p:cNvSpPr txBox="1"/>
          <p:nvPr/>
        </p:nvSpPr>
        <p:spPr>
          <a:xfrm>
            <a:off x="3965448" y="5565380"/>
            <a:ext cx="4261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if VIF &gt; 10 , this is a problem !</a:t>
            </a:r>
            <a:endParaRPr kumimoji="1" lang="zh-CN" altLang="en-US" sz="24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49981F-B967-954C-9BAC-8383A4EBC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86" y="3140148"/>
            <a:ext cx="2584307" cy="92918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D17E624-8B01-AD43-811E-27D273C6EE6B}"/>
              </a:ext>
            </a:extLst>
          </p:cNvPr>
          <p:cNvSpPr txBox="1"/>
          <p:nvPr/>
        </p:nvSpPr>
        <p:spPr>
          <a:xfrm>
            <a:off x="528610" y="2138692"/>
            <a:ext cx="731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Find the VIF using the R-squared form each regression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13" name="表格 15">
            <a:extLst>
              <a:ext uri="{FF2B5EF4-FFF2-40B4-BE49-F238E27FC236}">
                <a16:creationId xmlns:a16="http://schemas.microsoft.com/office/drawing/2014/main" id="{EB4A918B-4659-9A42-AF80-BCBF5F16E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6539"/>
              </p:ext>
            </p:extLst>
          </p:nvPr>
        </p:nvGraphicFramePr>
        <p:xfrm>
          <a:off x="5938157" y="2890832"/>
          <a:ext cx="2774044" cy="229546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87022">
                  <a:extLst>
                    <a:ext uri="{9D8B030D-6E8A-4147-A177-3AD203B41FA5}">
                      <a16:colId xmlns:a16="http://schemas.microsoft.com/office/drawing/2014/main" val="1062530988"/>
                    </a:ext>
                  </a:extLst>
                </a:gridCol>
                <a:gridCol w="1387022">
                  <a:extLst>
                    <a:ext uri="{9D8B030D-6E8A-4147-A177-3AD203B41FA5}">
                      <a16:colId xmlns:a16="http://schemas.microsoft.com/office/drawing/2014/main" val="3903425108"/>
                    </a:ext>
                  </a:extLst>
                </a:gridCol>
              </a:tblGrid>
              <a:tr h="48916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Variables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99B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VIF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99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37837"/>
                  </a:ext>
                </a:extLst>
              </a:tr>
              <a:tr h="451576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03447"/>
                  </a:ext>
                </a:extLst>
              </a:tr>
              <a:tr h="451576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172739"/>
                  </a:ext>
                </a:extLst>
              </a:tr>
              <a:tr h="451576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en-US" altLang="zh-CN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50528"/>
                  </a:ext>
                </a:extLst>
              </a:tr>
              <a:tr h="451576"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X</a:t>
                      </a:r>
                      <a:r>
                        <a:rPr lang="en-US" altLang="zh-CN" baseline="-25000" dirty="0"/>
                        <a:t>4</a:t>
                      </a: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44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99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91797" y="71052"/>
            <a:ext cx="239854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>
                <a:latin typeface="Franklin Gothic Medium" panose="020B0603020102020204" pitchFamily="34" charset="0"/>
              </a:rPr>
              <a:t>Remedies</a:t>
            </a:r>
            <a:endParaRPr kumimoji="1" lang="zh-CN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6FA818-3F3C-5C4C-A4C5-86B3792E7181}"/>
              </a:ext>
            </a:extLst>
          </p:cNvPr>
          <p:cNvSpPr txBox="1"/>
          <p:nvPr/>
        </p:nvSpPr>
        <p:spPr>
          <a:xfrm>
            <a:off x="518874" y="1171562"/>
            <a:ext cx="989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Option 1: Do nothing</a:t>
            </a:r>
            <a:endParaRPr kumimoji="1" lang="zh-CN" altLang="en-US" sz="28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CB2F15-78DB-414A-91AF-A1AC74C324F3}"/>
              </a:ext>
            </a:extLst>
          </p:cNvPr>
          <p:cNvSpPr txBox="1"/>
          <p:nvPr/>
        </p:nvSpPr>
        <p:spPr>
          <a:xfrm>
            <a:off x="607779" y="1536738"/>
            <a:ext cx="9720931" cy="1685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If the model is used for prediction only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If correlated variables are not of particular interest to study question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If correlation is not extreme</a:t>
            </a:r>
            <a:endParaRPr kumimoji="1" lang="zh-CN" altLang="en-US" sz="2400" dirty="0">
              <a:latin typeface="Franklin Gothic Medium" panose="020B06030201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F75BC8-2E6F-034A-8163-4788B9F40C4F}"/>
              </a:ext>
            </a:extLst>
          </p:cNvPr>
          <p:cNvSpPr txBox="1"/>
          <p:nvPr/>
        </p:nvSpPr>
        <p:spPr>
          <a:xfrm>
            <a:off x="518869" y="4768123"/>
            <a:ext cx="989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Option 3: Combine the correlated variables</a:t>
            </a:r>
            <a:endParaRPr kumimoji="1" lang="zh-CN" altLang="en-US" sz="28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F5831F-BA08-B44E-8640-E9595104A6E1}"/>
              </a:ext>
            </a:extLst>
          </p:cNvPr>
          <p:cNvSpPr txBox="1"/>
          <p:nvPr/>
        </p:nvSpPr>
        <p:spPr>
          <a:xfrm>
            <a:off x="607779" y="3593335"/>
            <a:ext cx="6848350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If variables are providing the same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Note: be aware of omitted variable bias!</a:t>
            </a:r>
            <a:endParaRPr kumimoji="1" lang="zh-CN" altLang="en-US" sz="2400" dirty="0">
              <a:latin typeface="Franklin Gothic Medium" panose="020B06030201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A097A3-121A-9A41-B834-06A6FE9BC758}"/>
              </a:ext>
            </a:extLst>
          </p:cNvPr>
          <p:cNvSpPr txBox="1"/>
          <p:nvPr/>
        </p:nvSpPr>
        <p:spPr>
          <a:xfrm>
            <a:off x="518869" y="3252238"/>
            <a:ext cx="989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Option 2: Remove one of the correlated variables</a:t>
            </a:r>
            <a:endParaRPr kumimoji="1" lang="zh-CN" altLang="en-US" sz="28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306E32-4DF5-A440-B064-63C03DF6C888}"/>
              </a:ext>
            </a:extLst>
          </p:cNvPr>
          <p:cNvSpPr txBox="1"/>
          <p:nvPr/>
        </p:nvSpPr>
        <p:spPr>
          <a:xfrm>
            <a:off x="518869" y="5628620"/>
            <a:ext cx="989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Option 4: Ridge and Lasso regression</a:t>
            </a:r>
            <a:endParaRPr kumimoji="1" lang="zh-CN" altLang="en-US" sz="28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5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17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02585" y="2566018"/>
            <a:ext cx="208890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/>
              </a:rPr>
              <a:t>PART 03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9799" y="1590448"/>
            <a:ext cx="3362325" cy="3362325"/>
            <a:chOff x="1114425" y="1323975"/>
            <a:chExt cx="3362325" cy="33623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8775" y="1809750"/>
              <a:ext cx="2380093" cy="2280753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1114425" y="1323975"/>
              <a:ext cx="3362325" cy="336232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02584" y="3276287"/>
            <a:ext cx="6044387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en-US" altLang="zh-CN" sz="4000" b="1" dirty="0">
                <a:solidFill>
                  <a:prstClr val="white"/>
                </a:solidFill>
                <a:latin typeface="Franklin Gothic Medium" panose="020B0603020102020204" pitchFamily="34" charset="0"/>
              </a:rPr>
              <a:t>Assumptions of Regression Analysis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756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55459" y="103257"/>
            <a:ext cx="468109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/>
              </a:rPr>
              <a:t>Assumptions of SLM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71483" y="1913807"/>
            <a:ext cx="3449034" cy="3449034"/>
            <a:chOff x="4371483" y="1913807"/>
            <a:chExt cx="3449034" cy="3449034"/>
          </a:xfrm>
        </p:grpSpPr>
        <p:sp>
          <p:nvSpPr>
            <p:cNvPr id="8" name="箭头: 十字 7"/>
            <p:cNvSpPr/>
            <p:nvPr/>
          </p:nvSpPr>
          <p:spPr>
            <a:xfrm>
              <a:off x="4371483" y="1913807"/>
              <a:ext cx="3449034" cy="3449034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: 形状 8"/>
            <p:cNvSpPr/>
            <p:nvPr/>
          </p:nvSpPr>
          <p:spPr>
            <a:xfrm>
              <a:off x="4595670" y="2137994"/>
              <a:ext cx="1379613" cy="1379613"/>
            </a:xfrm>
            <a:custGeom>
              <a:avLst/>
              <a:gdLst>
                <a:gd name="connsiteX0" fmla="*/ 0 w 1379613"/>
                <a:gd name="connsiteY0" fmla="*/ 229940 h 1379613"/>
                <a:gd name="connsiteX1" fmla="*/ 229940 w 1379613"/>
                <a:gd name="connsiteY1" fmla="*/ 0 h 1379613"/>
                <a:gd name="connsiteX2" fmla="*/ 1149673 w 1379613"/>
                <a:gd name="connsiteY2" fmla="*/ 0 h 1379613"/>
                <a:gd name="connsiteX3" fmla="*/ 1379613 w 1379613"/>
                <a:gd name="connsiteY3" fmla="*/ 229940 h 1379613"/>
                <a:gd name="connsiteX4" fmla="*/ 1379613 w 1379613"/>
                <a:gd name="connsiteY4" fmla="*/ 1149673 h 1379613"/>
                <a:gd name="connsiteX5" fmla="*/ 1149673 w 1379613"/>
                <a:gd name="connsiteY5" fmla="*/ 1379613 h 1379613"/>
                <a:gd name="connsiteX6" fmla="*/ 229940 w 1379613"/>
                <a:gd name="connsiteY6" fmla="*/ 1379613 h 1379613"/>
                <a:gd name="connsiteX7" fmla="*/ 0 w 1379613"/>
                <a:gd name="connsiteY7" fmla="*/ 1149673 h 1379613"/>
                <a:gd name="connsiteX8" fmla="*/ 0 w 1379613"/>
                <a:gd name="connsiteY8" fmla="*/ 229940 h 137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613" h="1379613">
                  <a:moveTo>
                    <a:pt x="0" y="229940"/>
                  </a:moveTo>
                  <a:cubicBezTo>
                    <a:pt x="0" y="102948"/>
                    <a:pt x="102948" y="0"/>
                    <a:pt x="229940" y="0"/>
                  </a:cubicBezTo>
                  <a:lnTo>
                    <a:pt x="1149673" y="0"/>
                  </a:lnTo>
                  <a:cubicBezTo>
                    <a:pt x="1276665" y="0"/>
                    <a:pt x="1379613" y="102948"/>
                    <a:pt x="1379613" y="229940"/>
                  </a:cubicBezTo>
                  <a:lnTo>
                    <a:pt x="1379613" y="1149673"/>
                  </a:lnTo>
                  <a:cubicBezTo>
                    <a:pt x="1379613" y="1276665"/>
                    <a:pt x="1276665" y="1379613"/>
                    <a:pt x="1149673" y="1379613"/>
                  </a:cubicBezTo>
                  <a:lnTo>
                    <a:pt x="229940" y="1379613"/>
                  </a:lnTo>
                  <a:cubicBezTo>
                    <a:pt x="102948" y="1379613"/>
                    <a:pt x="0" y="1276665"/>
                    <a:pt x="0" y="1149673"/>
                  </a:cubicBezTo>
                  <a:lnTo>
                    <a:pt x="0" y="229940"/>
                  </a:lnTo>
                  <a:close/>
                </a:path>
              </a:pathLst>
            </a:custGeom>
            <a:solidFill>
              <a:srgbClr val="499B9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887" tIns="196887" rIns="196887" bIns="196887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400" kern="1200">
                <a:latin typeface="Franklin Gothic Medium" panose="020B0603020102020204" pitchFamily="34" charset="0"/>
              </a:endParaRPr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6216716" y="2137994"/>
              <a:ext cx="1379613" cy="1379613"/>
            </a:xfrm>
            <a:custGeom>
              <a:avLst/>
              <a:gdLst>
                <a:gd name="connsiteX0" fmla="*/ 0 w 1379613"/>
                <a:gd name="connsiteY0" fmla="*/ 229940 h 1379613"/>
                <a:gd name="connsiteX1" fmla="*/ 229940 w 1379613"/>
                <a:gd name="connsiteY1" fmla="*/ 0 h 1379613"/>
                <a:gd name="connsiteX2" fmla="*/ 1149673 w 1379613"/>
                <a:gd name="connsiteY2" fmla="*/ 0 h 1379613"/>
                <a:gd name="connsiteX3" fmla="*/ 1379613 w 1379613"/>
                <a:gd name="connsiteY3" fmla="*/ 229940 h 1379613"/>
                <a:gd name="connsiteX4" fmla="*/ 1379613 w 1379613"/>
                <a:gd name="connsiteY4" fmla="*/ 1149673 h 1379613"/>
                <a:gd name="connsiteX5" fmla="*/ 1149673 w 1379613"/>
                <a:gd name="connsiteY5" fmla="*/ 1379613 h 1379613"/>
                <a:gd name="connsiteX6" fmla="*/ 229940 w 1379613"/>
                <a:gd name="connsiteY6" fmla="*/ 1379613 h 1379613"/>
                <a:gd name="connsiteX7" fmla="*/ 0 w 1379613"/>
                <a:gd name="connsiteY7" fmla="*/ 1149673 h 1379613"/>
                <a:gd name="connsiteX8" fmla="*/ 0 w 1379613"/>
                <a:gd name="connsiteY8" fmla="*/ 229940 h 137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613" h="1379613">
                  <a:moveTo>
                    <a:pt x="0" y="229940"/>
                  </a:moveTo>
                  <a:cubicBezTo>
                    <a:pt x="0" y="102948"/>
                    <a:pt x="102948" y="0"/>
                    <a:pt x="229940" y="0"/>
                  </a:cubicBezTo>
                  <a:lnTo>
                    <a:pt x="1149673" y="0"/>
                  </a:lnTo>
                  <a:cubicBezTo>
                    <a:pt x="1276665" y="0"/>
                    <a:pt x="1379613" y="102948"/>
                    <a:pt x="1379613" y="229940"/>
                  </a:cubicBezTo>
                  <a:lnTo>
                    <a:pt x="1379613" y="1149673"/>
                  </a:lnTo>
                  <a:cubicBezTo>
                    <a:pt x="1379613" y="1276665"/>
                    <a:pt x="1276665" y="1379613"/>
                    <a:pt x="1149673" y="1379613"/>
                  </a:cubicBezTo>
                  <a:lnTo>
                    <a:pt x="229940" y="1379613"/>
                  </a:lnTo>
                  <a:cubicBezTo>
                    <a:pt x="102948" y="1379613"/>
                    <a:pt x="0" y="1276665"/>
                    <a:pt x="0" y="1149673"/>
                  </a:cubicBezTo>
                  <a:lnTo>
                    <a:pt x="0" y="229940"/>
                  </a:lnTo>
                  <a:close/>
                </a:path>
              </a:pathLst>
            </a:custGeom>
            <a:solidFill>
              <a:srgbClr val="51677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887" tIns="196887" rIns="196887" bIns="196887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400" kern="1200">
                <a:latin typeface="Franklin Gothic Medium" panose="020B0603020102020204" pitchFamily="34" charset="0"/>
              </a:endParaRPr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4595670" y="3759040"/>
              <a:ext cx="1379613" cy="1379613"/>
            </a:xfrm>
            <a:custGeom>
              <a:avLst/>
              <a:gdLst>
                <a:gd name="connsiteX0" fmla="*/ 0 w 1379613"/>
                <a:gd name="connsiteY0" fmla="*/ 229940 h 1379613"/>
                <a:gd name="connsiteX1" fmla="*/ 229940 w 1379613"/>
                <a:gd name="connsiteY1" fmla="*/ 0 h 1379613"/>
                <a:gd name="connsiteX2" fmla="*/ 1149673 w 1379613"/>
                <a:gd name="connsiteY2" fmla="*/ 0 h 1379613"/>
                <a:gd name="connsiteX3" fmla="*/ 1379613 w 1379613"/>
                <a:gd name="connsiteY3" fmla="*/ 229940 h 1379613"/>
                <a:gd name="connsiteX4" fmla="*/ 1379613 w 1379613"/>
                <a:gd name="connsiteY4" fmla="*/ 1149673 h 1379613"/>
                <a:gd name="connsiteX5" fmla="*/ 1149673 w 1379613"/>
                <a:gd name="connsiteY5" fmla="*/ 1379613 h 1379613"/>
                <a:gd name="connsiteX6" fmla="*/ 229940 w 1379613"/>
                <a:gd name="connsiteY6" fmla="*/ 1379613 h 1379613"/>
                <a:gd name="connsiteX7" fmla="*/ 0 w 1379613"/>
                <a:gd name="connsiteY7" fmla="*/ 1149673 h 1379613"/>
                <a:gd name="connsiteX8" fmla="*/ 0 w 1379613"/>
                <a:gd name="connsiteY8" fmla="*/ 229940 h 137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613" h="1379613">
                  <a:moveTo>
                    <a:pt x="0" y="229940"/>
                  </a:moveTo>
                  <a:cubicBezTo>
                    <a:pt x="0" y="102948"/>
                    <a:pt x="102948" y="0"/>
                    <a:pt x="229940" y="0"/>
                  </a:cubicBezTo>
                  <a:lnTo>
                    <a:pt x="1149673" y="0"/>
                  </a:lnTo>
                  <a:cubicBezTo>
                    <a:pt x="1276665" y="0"/>
                    <a:pt x="1379613" y="102948"/>
                    <a:pt x="1379613" y="229940"/>
                  </a:cubicBezTo>
                  <a:lnTo>
                    <a:pt x="1379613" y="1149673"/>
                  </a:lnTo>
                  <a:cubicBezTo>
                    <a:pt x="1379613" y="1276665"/>
                    <a:pt x="1276665" y="1379613"/>
                    <a:pt x="1149673" y="1379613"/>
                  </a:cubicBezTo>
                  <a:lnTo>
                    <a:pt x="229940" y="1379613"/>
                  </a:lnTo>
                  <a:cubicBezTo>
                    <a:pt x="102948" y="1379613"/>
                    <a:pt x="0" y="1276665"/>
                    <a:pt x="0" y="1149673"/>
                  </a:cubicBezTo>
                  <a:lnTo>
                    <a:pt x="0" y="229940"/>
                  </a:lnTo>
                  <a:close/>
                </a:path>
              </a:pathLst>
            </a:custGeom>
            <a:solidFill>
              <a:srgbClr val="2B363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887" tIns="196887" rIns="196887" bIns="196887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400" kern="1200">
                <a:latin typeface="Franklin Gothic Medium" panose="020B0603020102020204" pitchFamily="34" charset="0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6216716" y="3759040"/>
              <a:ext cx="1379613" cy="1379613"/>
            </a:xfrm>
            <a:custGeom>
              <a:avLst/>
              <a:gdLst>
                <a:gd name="connsiteX0" fmla="*/ 0 w 1379613"/>
                <a:gd name="connsiteY0" fmla="*/ 229940 h 1379613"/>
                <a:gd name="connsiteX1" fmla="*/ 229940 w 1379613"/>
                <a:gd name="connsiteY1" fmla="*/ 0 h 1379613"/>
                <a:gd name="connsiteX2" fmla="*/ 1149673 w 1379613"/>
                <a:gd name="connsiteY2" fmla="*/ 0 h 1379613"/>
                <a:gd name="connsiteX3" fmla="*/ 1379613 w 1379613"/>
                <a:gd name="connsiteY3" fmla="*/ 229940 h 1379613"/>
                <a:gd name="connsiteX4" fmla="*/ 1379613 w 1379613"/>
                <a:gd name="connsiteY4" fmla="*/ 1149673 h 1379613"/>
                <a:gd name="connsiteX5" fmla="*/ 1149673 w 1379613"/>
                <a:gd name="connsiteY5" fmla="*/ 1379613 h 1379613"/>
                <a:gd name="connsiteX6" fmla="*/ 229940 w 1379613"/>
                <a:gd name="connsiteY6" fmla="*/ 1379613 h 1379613"/>
                <a:gd name="connsiteX7" fmla="*/ 0 w 1379613"/>
                <a:gd name="connsiteY7" fmla="*/ 1149673 h 1379613"/>
                <a:gd name="connsiteX8" fmla="*/ 0 w 1379613"/>
                <a:gd name="connsiteY8" fmla="*/ 229940 h 137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613" h="1379613">
                  <a:moveTo>
                    <a:pt x="0" y="229940"/>
                  </a:moveTo>
                  <a:cubicBezTo>
                    <a:pt x="0" y="102948"/>
                    <a:pt x="102948" y="0"/>
                    <a:pt x="229940" y="0"/>
                  </a:cubicBezTo>
                  <a:lnTo>
                    <a:pt x="1149673" y="0"/>
                  </a:lnTo>
                  <a:cubicBezTo>
                    <a:pt x="1276665" y="0"/>
                    <a:pt x="1379613" y="102948"/>
                    <a:pt x="1379613" y="229940"/>
                  </a:cubicBezTo>
                  <a:lnTo>
                    <a:pt x="1379613" y="1149673"/>
                  </a:lnTo>
                  <a:cubicBezTo>
                    <a:pt x="1379613" y="1276665"/>
                    <a:pt x="1276665" y="1379613"/>
                    <a:pt x="1149673" y="1379613"/>
                  </a:cubicBezTo>
                  <a:lnTo>
                    <a:pt x="229940" y="1379613"/>
                  </a:lnTo>
                  <a:cubicBezTo>
                    <a:pt x="102948" y="1379613"/>
                    <a:pt x="0" y="1276665"/>
                    <a:pt x="0" y="1149673"/>
                  </a:cubicBezTo>
                  <a:lnTo>
                    <a:pt x="0" y="229940"/>
                  </a:lnTo>
                  <a:close/>
                </a:path>
              </a:pathLst>
            </a:custGeom>
            <a:solidFill>
              <a:srgbClr val="34686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887" tIns="196887" rIns="196887" bIns="196887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400" kern="1200">
                <a:latin typeface="Franklin Gothic Medium" panose="020B0603020102020204" pitchFamily="34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020018" y="236613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Franklin Gothic Medium" panose="020B0603020102020204" pitchFamily="34" charset="0"/>
                <a:ea typeface="微软雅黑"/>
              </a:rPr>
              <a:t>L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18008" y="2366135"/>
            <a:ext cx="377026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/>
              </a:rPr>
              <a:t>I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67922" y="3979149"/>
            <a:ext cx="635109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Franklin Gothic Medium" panose="020B0603020102020204" pitchFamily="34" charset="0"/>
                <a:ea typeface="微软雅黑"/>
              </a:rPr>
              <a:t>N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28239" y="3979149"/>
            <a:ext cx="55656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Franklin Gothic Medium" panose="020B0603020102020204" pitchFamily="34" charset="0"/>
                <a:ea typeface="微软雅黑"/>
              </a:rPr>
              <a:t>E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6700" y="2118799"/>
            <a:ext cx="3935649" cy="1140973"/>
            <a:chOff x="266700" y="2128527"/>
            <a:chExt cx="3935649" cy="1140973"/>
          </a:xfrm>
        </p:grpSpPr>
        <p:sp>
          <p:nvSpPr>
            <p:cNvPr id="18" name="矩形 17"/>
            <p:cNvSpPr/>
            <p:nvPr/>
          </p:nvSpPr>
          <p:spPr>
            <a:xfrm>
              <a:off x="266700" y="2472487"/>
              <a:ext cx="3935649" cy="7970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The association between the two variables is linear 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60375" y="2128527"/>
              <a:ext cx="2241974" cy="4277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000" b="1" dirty="0">
                  <a:solidFill>
                    <a:srgbClr val="346866"/>
                  </a:solidFill>
                  <a:latin typeface="Franklin Gothic Medium" panose="020B0603020102020204" pitchFamily="34" charset="0"/>
                </a:rPr>
                <a:t>Linearity</a:t>
              </a:r>
              <a:endParaRPr lang="zh-CN" altLang="en-US" sz="2000" b="1" dirty="0">
                <a:solidFill>
                  <a:srgbClr val="346866"/>
                </a:solidFill>
                <a:latin typeface="Franklin Gothic Medium" panose="020B06030201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66700" y="3836504"/>
            <a:ext cx="3935649" cy="1510305"/>
            <a:chOff x="266700" y="2128527"/>
            <a:chExt cx="3935649" cy="1510305"/>
          </a:xfrm>
        </p:grpSpPr>
        <p:sp>
          <p:nvSpPr>
            <p:cNvPr id="22" name="矩形 21"/>
            <p:cNvSpPr/>
            <p:nvPr/>
          </p:nvSpPr>
          <p:spPr>
            <a:xfrm>
              <a:off x="266700" y="2472487"/>
              <a:ext cx="3935649" cy="11663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For each of  X, the values of Y are normally distributed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(or errors are normal)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60375" y="2128527"/>
              <a:ext cx="2241974" cy="4277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000" b="1" dirty="0">
                  <a:solidFill>
                    <a:srgbClr val="346866"/>
                  </a:solidFill>
                  <a:latin typeface="Franklin Gothic Medium" panose="020B0603020102020204" pitchFamily="34" charset="0"/>
                </a:rPr>
                <a:t>Normality</a:t>
              </a:r>
              <a:endParaRPr lang="zh-CN" altLang="en-US" sz="2000" b="1" dirty="0">
                <a:solidFill>
                  <a:srgbClr val="346866"/>
                </a:solidFill>
                <a:latin typeface="Franklin Gothic Medium" panose="020B06030201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886245" y="2118799"/>
            <a:ext cx="3327636" cy="878550"/>
            <a:chOff x="874713" y="2128527"/>
            <a:chExt cx="3327636" cy="878550"/>
          </a:xfrm>
        </p:grpSpPr>
        <p:sp>
          <p:nvSpPr>
            <p:cNvPr id="25" name="矩形 24"/>
            <p:cNvSpPr/>
            <p:nvPr/>
          </p:nvSpPr>
          <p:spPr>
            <a:xfrm>
              <a:off x="874713" y="2579396"/>
              <a:ext cx="3327636" cy="42768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Errors are independent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74713" y="2128527"/>
              <a:ext cx="2241974" cy="4277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rgbClr val="346866"/>
                  </a:solidFill>
                  <a:latin typeface="Franklin Gothic Medium" panose="020B0603020102020204" pitchFamily="34" charset="0"/>
                </a:rPr>
                <a:t>Independence</a:t>
              </a:r>
              <a:endParaRPr lang="zh-CN" altLang="en-US" sz="2000" b="1" dirty="0">
                <a:solidFill>
                  <a:srgbClr val="346866"/>
                </a:solidFill>
                <a:latin typeface="Franklin Gothic Medium" panose="020B06030201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886245" y="3836504"/>
            <a:ext cx="3327636" cy="966967"/>
            <a:chOff x="874713" y="2128527"/>
            <a:chExt cx="3327636" cy="966967"/>
          </a:xfrm>
        </p:grpSpPr>
        <p:sp>
          <p:nvSpPr>
            <p:cNvPr id="28" name="矩形 27"/>
            <p:cNvSpPr/>
            <p:nvPr/>
          </p:nvSpPr>
          <p:spPr>
            <a:xfrm>
              <a:off x="874713" y="2667813"/>
              <a:ext cx="3327636" cy="42768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Error variance are constant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74713" y="2128527"/>
              <a:ext cx="2241974" cy="4277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rgbClr val="346866"/>
                  </a:solidFill>
                  <a:latin typeface="Franklin Gothic Medium" panose="020B0603020102020204" pitchFamily="34" charset="0"/>
                </a:rPr>
                <a:t>Equal variance</a:t>
              </a:r>
              <a:endParaRPr lang="zh-CN" altLang="en-US" sz="2000" b="1" dirty="0">
                <a:solidFill>
                  <a:srgbClr val="346866"/>
                </a:solidFill>
                <a:latin typeface="Franklin Gothic Medium" panose="020B06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25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02539" y="103257"/>
            <a:ext cx="51869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/>
              </a:rPr>
              <a:t>Checking Assumptions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9565" y="1834741"/>
            <a:ext cx="3327636" cy="1423122"/>
            <a:chOff x="874713" y="1987314"/>
            <a:chExt cx="3327636" cy="1423122"/>
          </a:xfrm>
        </p:grpSpPr>
        <p:sp>
          <p:nvSpPr>
            <p:cNvPr id="9" name="矩形 8"/>
            <p:cNvSpPr/>
            <p:nvPr/>
          </p:nvSpPr>
          <p:spPr>
            <a:xfrm>
              <a:off x="874713" y="2472487"/>
              <a:ext cx="3327636" cy="93794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Diagnostic plot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 (residual  plot)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74713" y="1987314"/>
              <a:ext cx="2241974" cy="4947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499B99"/>
                  </a:solidFill>
                  <a:latin typeface="Franklin Gothic Medium" panose="020B0603020102020204" pitchFamily="34" charset="0"/>
                </a:rPr>
                <a:t>Linearity</a:t>
              </a:r>
              <a:endParaRPr lang="zh-CN" altLang="en-US" sz="2400" b="1" dirty="0">
                <a:solidFill>
                  <a:srgbClr val="499B99"/>
                </a:solidFill>
                <a:latin typeface="Franklin Gothic Medium" panose="020B0603020102020204" pitchFamily="34" charset="0"/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>
          <a:xfrm>
            <a:off x="695325" y="3706239"/>
            <a:ext cx="1072494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039565" y="3531141"/>
            <a:ext cx="350196" cy="350196"/>
          </a:xfrm>
          <a:prstGeom prst="ellipse">
            <a:avLst/>
          </a:prstGeom>
          <a:solidFill>
            <a:srgbClr val="499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627123" y="3531141"/>
            <a:ext cx="350196" cy="350196"/>
          </a:xfrm>
          <a:prstGeom prst="ellipse">
            <a:avLst/>
          </a:prstGeom>
          <a:solidFill>
            <a:srgbClr val="F55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214681" y="3531141"/>
            <a:ext cx="350196" cy="350196"/>
          </a:xfrm>
          <a:prstGeom prst="ellipse">
            <a:avLst/>
          </a:prstGeom>
          <a:solidFill>
            <a:srgbClr val="34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802238" y="3531141"/>
            <a:ext cx="350196" cy="350196"/>
          </a:xfrm>
          <a:prstGeom prst="ellipse">
            <a:avLst/>
          </a:prstGeom>
          <a:solidFill>
            <a:srgbClr val="2B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14681" y="1975954"/>
            <a:ext cx="3327636" cy="901400"/>
            <a:chOff x="874713" y="2128527"/>
            <a:chExt cx="3327636" cy="901400"/>
          </a:xfrm>
        </p:grpSpPr>
        <p:sp>
          <p:nvSpPr>
            <p:cNvPr id="17" name="矩形 16"/>
            <p:cNvSpPr/>
            <p:nvPr/>
          </p:nvSpPr>
          <p:spPr>
            <a:xfrm>
              <a:off x="874713" y="2534470"/>
              <a:ext cx="3327636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Q-Q plot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74713" y="2128527"/>
              <a:ext cx="2241974" cy="4947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346866"/>
                  </a:solidFill>
                  <a:latin typeface="Franklin Gothic Medium" panose="020B0603020102020204" pitchFamily="34" charset="0"/>
                </a:rPr>
                <a:t>Normality</a:t>
              </a:r>
              <a:endParaRPr lang="zh-CN" altLang="en-US" sz="2400" b="1" dirty="0">
                <a:solidFill>
                  <a:srgbClr val="346866"/>
                </a:solidFill>
                <a:latin typeface="Franklin Gothic Medium" panose="020B06030201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942306" y="4138808"/>
            <a:ext cx="3327636" cy="1399483"/>
            <a:chOff x="874713" y="2128527"/>
            <a:chExt cx="3327636" cy="1399483"/>
          </a:xfrm>
        </p:grpSpPr>
        <p:sp>
          <p:nvSpPr>
            <p:cNvPr id="20" name="矩形 19"/>
            <p:cNvSpPr/>
            <p:nvPr/>
          </p:nvSpPr>
          <p:spPr>
            <a:xfrm>
              <a:off x="874713" y="2589355"/>
              <a:ext cx="3327636" cy="9386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Knowledge of study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60375" y="2128527"/>
              <a:ext cx="2241974" cy="4947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2B363F"/>
                  </a:solidFill>
                  <a:latin typeface="Franklin Gothic Medium" panose="020B0603020102020204" pitchFamily="34" charset="0"/>
                </a:rPr>
                <a:t>Independence</a:t>
              </a:r>
              <a:endParaRPr lang="zh-CN" altLang="en-US" sz="2400" b="1" dirty="0">
                <a:solidFill>
                  <a:srgbClr val="2B363F"/>
                </a:solidFill>
                <a:latin typeface="Franklin Gothic Medium" panose="020B06030201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15212" y="4138808"/>
            <a:ext cx="3327636" cy="1727552"/>
            <a:chOff x="886214" y="2128527"/>
            <a:chExt cx="3327636" cy="1727552"/>
          </a:xfrm>
        </p:grpSpPr>
        <p:sp>
          <p:nvSpPr>
            <p:cNvPr id="23" name="矩形 22"/>
            <p:cNvSpPr/>
            <p:nvPr/>
          </p:nvSpPr>
          <p:spPr>
            <a:xfrm>
              <a:off x="886214" y="2917424"/>
              <a:ext cx="3327636" cy="9386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Diagnostic plot 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(residual plot)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60375" y="2128527"/>
              <a:ext cx="2241974" cy="4955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F55F13"/>
                  </a:solidFill>
                  <a:latin typeface="Franklin Gothic Medium" panose="020B0603020102020204" pitchFamily="34" charset="0"/>
                </a:rPr>
                <a:t>Equal variance</a:t>
              </a:r>
              <a:endParaRPr lang="zh-CN" altLang="en-US" sz="2400" b="1" dirty="0">
                <a:solidFill>
                  <a:srgbClr val="F55F13"/>
                </a:solidFill>
                <a:latin typeface="Franklin Gothic Medium" panose="020B06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49733" y="117627"/>
            <a:ext cx="786163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dirty="0">
                <a:latin typeface="Franklin Gothic Medium" panose="020B0603020102020204" pitchFamily="34" charset="0"/>
              </a:rPr>
              <a:t>What can we do with non-linearity?</a:t>
            </a:r>
            <a:endParaRPr lang="zh-CN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19" name="椭圆 10"/>
          <p:cNvSpPr/>
          <p:nvPr/>
        </p:nvSpPr>
        <p:spPr>
          <a:xfrm>
            <a:off x="2786218" y="3598840"/>
            <a:ext cx="952135" cy="1019120"/>
          </a:xfrm>
          <a:custGeom>
            <a:avLst/>
            <a:gdLst>
              <a:gd name="connsiteX0" fmla="*/ 270013 w 315913"/>
              <a:gd name="connsiteY0" fmla="*/ 244475 h 338138"/>
              <a:gd name="connsiteX1" fmla="*/ 315913 w 315913"/>
              <a:gd name="connsiteY1" fmla="*/ 290647 h 338138"/>
              <a:gd name="connsiteX2" fmla="*/ 315913 w 315913"/>
              <a:gd name="connsiteY2" fmla="*/ 331542 h 338138"/>
              <a:gd name="connsiteX3" fmla="*/ 313290 w 315913"/>
              <a:gd name="connsiteY3" fmla="*/ 335500 h 338138"/>
              <a:gd name="connsiteX4" fmla="*/ 309356 w 315913"/>
              <a:gd name="connsiteY4" fmla="*/ 338138 h 338138"/>
              <a:gd name="connsiteX5" fmla="*/ 231982 w 315913"/>
              <a:gd name="connsiteY5" fmla="*/ 338138 h 338138"/>
              <a:gd name="connsiteX6" fmla="*/ 225425 w 315913"/>
              <a:gd name="connsiteY6" fmla="*/ 331542 h 338138"/>
              <a:gd name="connsiteX7" fmla="*/ 225425 w 315913"/>
              <a:gd name="connsiteY7" fmla="*/ 290647 h 338138"/>
              <a:gd name="connsiteX8" fmla="*/ 270013 w 315913"/>
              <a:gd name="connsiteY8" fmla="*/ 244475 h 338138"/>
              <a:gd name="connsiteX9" fmla="*/ 157956 w 315913"/>
              <a:gd name="connsiteY9" fmla="*/ 244475 h 338138"/>
              <a:gd name="connsiteX10" fmla="*/ 203200 w 315913"/>
              <a:gd name="connsiteY10" fmla="*/ 290647 h 338138"/>
              <a:gd name="connsiteX11" fmla="*/ 203200 w 315913"/>
              <a:gd name="connsiteY11" fmla="*/ 331542 h 338138"/>
              <a:gd name="connsiteX12" fmla="*/ 201869 w 315913"/>
              <a:gd name="connsiteY12" fmla="*/ 335500 h 338138"/>
              <a:gd name="connsiteX13" fmla="*/ 196546 w 315913"/>
              <a:gd name="connsiteY13" fmla="*/ 338138 h 338138"/>
              <a:gd name="connsiteX14" fmla="*/ 119365 w 315913"/>
              <a:gd name="connsiteY14" fmla="*/ 338138 h 338138"/>
              <a:gd name="connsiteX15" fmla="*/ 112712 w 315913"/>
              <a:gd name="connsiteY15" fmla="*/ 331542 h 338138"/>
              <a:gd name="connsiteX16" fmla="*/ 112712 w 315913"/>
              <a:gd name="connsiteY16" fmla="*/ 290647 h 338138"/>
              <a:gd name="connsiteX17" fmla="*/ 157956 w 315913"/>
              <a:gd name="connsiteY17" fmla="*/ 244475 h 338138"/>
              <a:gd name="connsiteX18" fmla="*/ 45900 w 315913"/>
              <a:gd name="connsiteY18" fmla="*/ 244475 h 338138"/>
              <a:gd name="connsiteX19" fmla="*/ 90488 w 315913"/>
              <a:gd name="connsiteY19" fmla="*/ 290647 h 338138"/>
              <a:gd name="connsiteX20" fmla="*/ 90488 w 315913"/>
              <a:gd name="connsiteY20" fmla="*/ 331542 h 338138"/>
              <a:gd name="connsiteX21" fmla="*/ 89176 w 315913"/>
              <a:gd name="connsiteY21" fmla="*/ 335500 h 338138"/>
              <a:gd name="connsiteX22" fmla="*/ 83931 w 315913"/>
              <a:gd name="connsiteY22" fmla="*/ 338138 h 338138"/>
              <a:gd name="connsiteX23" fmla="*/ 6557 w 315913"/>
              <a:gd name="connsiteY23" fmla="*/ 338138 h 338138"/>
              <a:gd name="connsiteX24" fmla="*/ 0 w 315913"/>
              <a:gd name="connsiteY24" fmla="*/ 331542 h 338138"/>
              <a:gd name="connsiteX25" fmla="*/ 0 w 315913"/>
              <a:gd name="connsiteY25" fmla="*/ 290647 h 338138"/>
              <a:gd name="connsiteX26" fmla="*/ 45900 w 315913"/>
              <a:gd name="connsiteY26" fmla="*/ 244475 h 338138"/>
              <a:gd name="connsiteX27" fmla="*/ 271463 w 315913"/>
              <a:gd name="connsiteY27" fmla="*/ 180975 h 338138"/>
              <a:gd name="connsiteX28" fmla="*/ 301625 w 315913"/>
              <a:gd name="connsiteY28" fmla="*/ 211138 h 338138"/>
              <a:gd name="connsiteX29" fmla="*/ 271463 w 315913"/>
              <a:gd name="connsiteY29" fmla="*/ 241300 h 338138"/>
              <a:gd name="connsiteX30" fmla="*/ 241300 w 315913"/>
              <a:gd name="connsiteY30" fmla="*/ 211138 h 338138"/>
              <a:gd name="connsiteX31" fmla="*/ 271463 w 315913"/>
              <a:gd name="connsiteY31" fmla="*/ 180975 h 338138"/>
              <a:gd name="connsiteX32" fmla="*/ 159420 w 315913"/>
              <a:gd name="connsiteY32" fmla="*/ 180975 h 338138"/>
              <a:gd name="connsiteX33" fmla="*/ 188912 w 315913"/>
              <a:gd name="connsiteY33" fmla="*/ 211138 h 338138"/>
              <a:gd name="connsiteX34" fmla="*/ 159420 w 315913"/>
              <a:gd name="connsiteY34" fmla="*/ 241300 h 338138"/>
              <a:gd name="connsiteX35" fmla="*/ 128587 w 315913"/>
              <a:gd name="connsiteY35" fmla="*/ 211138 h 338138"/>
              <a:gd name="connsiteX36" fmla="*/ 159420 w 315913"/>
              <a:gd name="connsiteY36" fmla="*/ 180975 h 338138"/>
              <a:gd name="connsiteX37" fmla="*/ 46038 w 315913"/>
              <a:gd name="connsiteY37" fmla="*/ 180975 h 338138"/>
              <a:gd name="connsiteX38" fmla="*/ 76201 w 315913"/>
              <a:gd name="connsiteY38" fmla="*/ 211138 h 338138"/>
              <a:gd name="connsiteX39" fmla="*/ 46038 w 315913"/>
              <a:gd name="connsiteY39" fmla="*/ 241301 h 338138"/>
              <a:gd name="connsiteX40" fmla="*/ 15875 w 315913"/>
              <a:gd name="connsiteY40" fmla="*/ 211138 h 338138"/>
              <a:gd name="connsiteX41" fmla="*/ 46038 w 315913"/>
              <a:gd name="connsiteY41" fmla="*/ 180975 h 338138"/>
              <a:gd name="connsiteX42" fmla="*/ 270005 w 315913"/>
              <a:gd name="connsiteY42" fmla="*/ 77788 h 338138"/>
              <a:gd name="connsiteX43" fmla="*/ 238125 w 315913"/>
              <a:gd name="connsiteY43" fmla="*/ 109792 h 338138"/>
              <a:gd name="connsiteX44" fmla="*/ 238125 w 315913"/>
              <a:gd name="connsiteY44" fmla="*/ 144463 h 338138"/>
              <a:gd name="connsiteX45" fmla="*/ 303213 w 315913"/>
              <a:gd name="connsiteY45" fmla="*/ 144463 h 338138"/>
              <a:gd name="connsiteX46" fmla="*/ 303213 w 315913"/>
              <a:gd name="connsiteY46" fmla="*/ 109792 h 338138"/>
              <a:gd name="connsiteX47" fmla="*/ 270005 w 315913"/>
              <a:gd name="connsiteY47" fmla="*/ 77788 h 338138"/>
              <a:gd name="connsiteX48" fmla="*/ 270013 w 315913"/>
              <a:gd name="connsiteY48" fmla="*/ 65088 h 338138"/>
              <a:gd name="connsiteX49" fmla="*/ 315913 w 315913"/>
              <a:gd name="connsiteY49" fmla="*/ 109941 h 338138"/>
              <a:gd name="connsiteX50" fmla="*/ 315913 w 315913"/>
              <a:gd name="connsiteY50" fmla="*/ 150836 h 338138"/>
              <a:gd name="connsiteX51" fmla="*/ 313290 w 315913"/>
              <a:gd name="connsiteY51" fmla="*/ 156113 h 338138"/>
              <a:gd name="connsiteX52" fmla="*/ 309356 w 315913"/>
              <a:gd name="connsiteY52" fmla="*/ 158751 h 338138"/>
              <a:gd name="connsiteX53" fmla="*/ 231982 w 315913"/>
              <a:gd name="connsiteY53" fmla="*/ 158751 h 338138"/>
              <a:gd name="connsiteX54" fmla="*/ 225425 w 315913"/>
              <a:gd name="connsiteY54" fmla="*/ 150836 h 338138"/>
              <a:gd name="connsiteX55" fmla="*/ 225425 w 315913"/>
              <a:gd name="connsiteY55" fmla="*/ 109941 h 338138"/>
              <a:gd name="connsiteX56" fmla="*/ 270013 w 315913"/>
              <a:gd name="connsiteY56" fmla="*/ 65088 h 338138"/>
              <a:gd name="connsiteX57" fmla="*/ 157956 w 315913"/>
              <a:gd name="connsiteY57" fmla="*/ 65088 h 338138"/>
              <a:gd name="connsiteX58" fmla="*/ 203200 w 315913"/>
              <a:gd name="connsiteY58" fmla="*/ 109941 h 338138"/>
              <a:gd name="connsiteX59" fmla="*/ 203200 w 315913"/>
              <a:gd name="connsiteY59" fmla="*/ 150836 h 338138"/>
              <a:gd name="connsiteX60" fmla="*/ 201869 w 315913"/>
              <a:gd name="connsiteY60" fmla="*/ 156113 h 338138"/>
              <a:gd name="connsiteX61" fmla="*/ 196546 w 315913"/>
              <a:gd name="connsiteY61" fmla="*/ 158751 h 338138"/>
              <a:gd name="connsiteX62" fmla="*/ 119365 w 315913"/>
              <a:gd name="connsiteY62" fmla="*/ 158751 h 338138"/>
              <a:gd name="connsiteX63" fmla="*/ 112712 w 315913"/>
              <a:gd name="connsiteY63" fmla="*/ 150836 h 338138"/>
              <a:gd name="connsiteX64" fmla="*/ 112712 w 315913"/>
              <a:gd name="connsiteY64" fmla="*/ 109941 h 338138"/>
              <a:gd name="connsiteX65" fmla="*/ 157956 w 315913"/>
              <a:gd name="connsiteY65" fmla="*/ 65088 h 338138"/>
              <a:gd name="connsiteX66" fmla="*/ 45900 w 315913"/>
              <a:gd name="connsiteY66" fmla="*/ 65088 h 338138"/>
              <a:gd name="connsiteX67" fmla="*/ 90488 w 315913"/>
              <a:gd name="connsiteY67" fmla="*/ 109941 h 338138"/>
              <a:gd name="connsiteX68" fmla="*/ 90488 w 315913"/>
              <a:gd name="connsiteY68" fmla="*/ 150836 h 338138"/>
              <a:gd name="connsiteX69" fmla="*/ 89176 w 315913"/>
              <a:gd name="connsiteY69" fmla="*/ 156113 h 338138"/>
              <a:gd name="connsiteX70" fmla="*/ 83931 w 315913"/>
              <a:gd name="connsiteY70" fmla="*/ 158751 h 338138"/>
              <a:gd name="connsiteX71" fmla="*/ 6557 w 315913"/>
              <a:gd name="connsiteY71" fmla="*/ 158751 h 338138"/>
              <a:gd name="connsiteX72" fmla="*/ 0 w 315913"/>
              <a:gd name="connsiteY72" fmla="*/ 150836 h 338138"/>
              <a:gd name="connsiteX73" fmla="*/ 0 w 315913"/>
              <a:gd name="connsiteY73" fmla="*/ 109941 h 338138"/>
              <a:gd name="connsiteX74" fmla="*/ 45900 w 315913"/>
              <a:gd name="connsiteY74" fmla="*/ 65088 h 338138"/>
              <a:gd name="connsiteX75" fmla="*/ 270669 w 315913"/>
              <a:gd name="connsiteY75" fmla="*/ 14288 h 338138"/>
              <a:gd name="connsiteX76" fmla="*/ 254000 w 315913"/>
              <a:gd name="connsiteY76" fmla="*/ 30957 h 338138"/>
              <a:gd name="connsiteX77" fmla="*/ 270669 w 315913"/>
              <a:gd name="connsiteY77" fmla="*/ 47626 h 338138"/>
              <a:gd name="connsiteX78" fmla="*/ 287338 w 315913"/>
              <a:gd name="connsiteY78" fmla="*/ 30957 h 338138"/>
              <a:gd name="connsiteX79" fmla="*/ 270669 w 315913"/>
              <a:gd name="connsiteY79" fmla="*/ 14288 h 338138"/>
              <a:gd name="connsiteX80" fmla="*/ 271463 w 315913"/>
              <a:gd name="connsiteY80" fmla="*/ 0 h 338138"/>
              <a:gd name="connsiteX81" fmla="*/ 301625 w 315913"/>
              <a:gd name="connsiteY81" fmla="*/ 30957 h 338138"/>
              <a:gd name="connsiteX82" fmla="*/ 271463 w 315913"/>
              <a:gd name="connsiteY82" fmla="*/ 61913 h 338138"/>
              <a:gd name="connsiteX83" fmla="*/ 241300 w 315913"/>
              <a:gd name="connsiteY83" fmla="*/ 30957 h 338138"/>
              <a:gd name="connsiteX84" fmla="*/ 271463 w 315913"/>
              <a:gd name="connsiteY84" fmla="*/ 0 h 338138"/>
              <a:gd name="connsiteX85" fmla="*/ 159420 w 315913"/>
              <a:gd name="connsiteY85" fmla="*/ 0 h 338138"/>
              <a:gd name="connsiteX86" fmla="*/ 188912 w 315913"/>
              <a:gd name="connsiteY86" fmla="*/ 30957 h 338138"/>
              <a:gd name="connsiteX87" fmla="*/ 159420 w 315913"/>
              <a:gd name="connsiteY87" fmla="*/ 61913 h 338138"/>
              <a:gd name="connsiteX88" fmla="*/ 128587 w 315913"/>
              <a:gd name="connsiteY88" fmla="*/ 30957 h 338138"/>
              <a:gd name="connsiteX89" fmla="*/ 159420 w 315913"/>
              <a:gd name="connsiteY89" fmla="*/ 0 h 338138"/>
              <a:gd name="connsiteX90" fmla="*/ 46037 w 315913"/>
              <a:gd name="connsiteY90" fmla="*/ 0 h 338138"/>
              <a:gd name="connsiteX91" fmla="*/ 76200 w 315913"/>
              <a:gd name="connsiteY91" fmla="*/ 30957 h 338138"/>
              <a:gd name="connsiteX92" fmla="*/ 46037 w 315913"/>
              <a:gd name="connsiteY92" fmla="*/ 61913 h 338138"/>
              <a:gd name="connsiteX93" fmla="*/ 15875 w 315913"/>
              <a:gd name="connsiteY93" fmla="*/ 30957 h 338138"/>
              <a:gd name="connsiteX94" fmla="*/ 46037 w 315913"/>
              <a:gd name="connsiteY9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5913" h="338138">
                <a:moveTo>
                  <a:pt x="270013" y="244475"/>
                </a:moveTo>
                <a:cubicBezTo>
                  <a:pt x="294930" y="244475"/>
                  <a:pt x="315913" y="265582"/>
                  <a:pt x="315913" y="290647"/>
                </a:cubicBezTo>
                <a:cubicBezTo>
                  <a:pt x="315913" y="290647"/>
                  <a:pt x="315913" y="290647"/>
                  <a:pt x="315913" y="331542"/>
                </a:cubicBezTo>
                <a:cubicBezTo>
                  <a:pt x="315913" y="332861"/>
                  <a:pt x="314602" y="335500"/>
                  <a:pt x="313290" y="335500"/>
                </a:cubicBezTo>
                <a:cubicBezTo>
                  <a:pt x="313290" y="336819"/>
                  <a:pt x="310667" y="338138"/>
                  <a:pt x="309356" y="338138"/>
                </a:cubicBezTo>
                <a:cubicBezTo>
                  <a:pt x="309356" y="338138"/>
                  <a:pt x="309356" y="338138"/>
                  <a:pt x="231982" y="338138"/>
                </a:cubicBezTo>
                <a:cubicBezTo>
                  <a:pt x="228048" y="338138"/>
                  <a:pt x="225425" y="335500"/>
                  <a:pt x="225425" y="331542"/>
                </a:cubicBezTo>
                <a:cubicBezTo>
                  <a:pt x="225425" y="331542"/>
                  <a:pt x="225425" y="331542"/>
                  <a:pt x="225425" y="290647"/>
                </a:cubicBezTo>
                <a:cubicBezTo>
                  <a:pt x="225425" y="265582"/>
                  <a:pt x="246408" y="244475"/>
                  <a:pt x="270013" y="244475"/>
                </a:cubicBezTo>
                <a:close/>
                <a:moveTo>
                  <a:pt x="157956" y="244475"/>
                </a:moveTo>
                <a:cubicBezTo>
                  <a:pt x="183239" y="244475"/>
                  <a:pt x="203200" y="265582"/>
                  <a:pt x="203200" y="290647"/>
                </a:cubicBezTo>
                <a:cubicBezTo>
                  <a:pt x="203200" y="290647"/>
                  <a:pt x="203200" y="290647"/>
                  <a:pt x="203200" y="331542"/>
                </a:cubicBezTo>
                <a:cubicBezTo>
                  <a:pt x="203200" y="332861"/>
                  <a:pt x="203200" y="335500"/>
                  <a:pt x="201869" y="335500"/>
                </a:cubicBezTo>
                <a:cubicBezTo>
                  <a:pt x="200538" y="336819"/>
                  <a:pt x="199208" y="338138"/>
                  <a:pt x="196546" y="338138"/>
                </a:cubicBezTo>
                <a:cubicBezTo>
                  <a:pt x="196546" y="338138"/>
                  <a:pt x="196546" y="338138"/>
                  <a:pt x="119365" y="338138"/>
                </a:cubicBezTo>
                <a:cubicBezTo>
                  <a:pt x="115373" y="338138"/>
                  <a:pt x="112712" y="335500"/>
                  <a:pt x="112712" y="331542"/>
                </a:cubicBezTo>
                <a:cubicBezTo>
                  <a:pt x="112712" y="331542"/>
                  <a:pt x="112712" y="331542"/>
                  <a:pt x="112712" y="290647"/>
                </a:cubicBezTo>
                <a:cubicBezTo>
                  <a:pt x="112712" y="265582"/>
                  <a:pt x="132672" y="244475"/>
                  <a:pt x="157956" y="244475"/>
                </a:cubicBezTo>
                <a:close/>
                <a:moveTo>
                  <a:pt x="45900" y="244475"/>
                </a:moveTo>
                <a:cubicBezTo>
                  <a:pt x="69505" y="244475"/>
                  <a:pt x="90488" y="265582"/>
                  <a:pt x="90488" y="290647"/>
                </a:cubicBezTo>
                <a:cubicBezTo>
                  <a:pt x="90488" y="290647"/>
                  <a:pt x="90488" y="290647"/>
                  <a:pt x="90488" y="331542"/>
                </a:cubicBezTo>
                <a:cubicBezTo>
                  <a:pt x="90488" y="332861"/>
                  <a:pt x="90488" y="335500"/>
                  <a:pt x="89176" y="335500"/>
                </a:cubicBezTo>
                <a:cubicBezTo>
                  <a:pt x="87865" y="336819"/>
                  <a:pt x="85242" y="338138"/>
                  <a:pt x="83931" y="338138"/>
                </a:cubicBezTo>
                <a:cubicBezTo>
                  <a:pt x="83931" y="338138"/>
                  <a:pt x="83931" y="338138"/>
                  <a:pt x="6557" y="338138"/>
                </a:cubicBezTo>
                <a:cubicBezTo>
                  <a:pt x="3934" y="338138"/>
                  <a:pt x="0" y="335500"/>
                  <a:pt x="0" y="331542"/>
                </a:cubicBezTo>
                <a:cubicBezTo>
                  <a:pt x="0" y="331542"/>
                  <a:pt x="0" y="331542"/>
                  <a:pt x="0" y="290647"/>
                </a:cubicBezTo>
                <a:cubicBezTo>
                  <a:pt x="0" y="265582"/>
                  <a:pt x="20983" y="244475"/>
                  <a:pt x="45900" y="244475"/>
                </a:cubicBezTo>
                <a:close/>
                <a:moveTo>
                  <a:pt x="271463" y="180975"/>
                </a:moveTo>
                <a:cubicBezTo>
                  <a:pt x="287200" y="180975"/>
                  <a:pt x="301625" y="194089"/>
                  <a:pt x="301625" y="211138"/>
                </a:cubicBezTo>
                <a:cubicBezTo>
                  <a:pt x="301625" y="228186"/>
                  <a:pt x="287200" y="241300"/>
                  <a:pt x="271463" y="241300"/>
                </a:cubicBezTo>
                <a:cubicBezTo>
                  <a:pt x="254414" y="241300"/>
                  <a:pt x="241300" y="228186"/>
                  <a:pt x="241300" y="211138"/>
                </a:cubicBezTo>
                <a:cubicBezTo>
                  <a:pt x="241300" y="194089"/>
                  <a:pt x="254414" y="180975"/>
                  <a:pt x="271463" y="180975"/>
                </a:cubicBezTo>
                <a:close/>
                <a:moveTo>
                  <a:pt x="159420" y="180975"/>
                </a:moveTo>
                <a:cubicBezTo>
                  <a:pt x="175506" y="180975"/>
                  <a:pt x="188912" y="194089"/>
                  <a:pt x="188912" y="211138"/>
                </a:cubicBezTo>
                <a:cubicBezTo>
                  <a:pt x="188912" y="228186"/>
                  <a:pt x="175506" y="241300"/>
                  <a:pt x="159420" y="241300"/>
                </a:cubicBezTo>
                <a:cubicBezTo>
                  <a:pt x="141992" y="241300"/>
                  <a:pt x="128587" y="228186"/>
                  <a:pt x="128587" y="211138"/>
                </a:cubicBezTo>
                <a:cubicBezTo>
                  <a:pt x="128587" y="194089"/>
                  <a:pt x="141992" y="180975"/>
                  <a:pt x="159420" y="180975"/>
                </a:cubicBezTo>
                <a:close/>
                <a:moveTo>
                  <a:pt x="46038" y="180975"/>
                </a:moveTo>
                <a:cubicBezTo>
                  <a:pt x="62697" y="180975"/>
                  <a:pt x="76201" y="194479"/>
                  <a:pt x="76201" y="211138"/>
                </a:cubicBezTo>
                <a:cubicBezTo>
                  <a:pt x="76201" y="227797"/>
                  <a:pt x="62697" y="241301"/>
                  <a:pt x="46038" y="241301"/>
                </a:cubicBezTo>
                <a:cubicBezTo>
                  <a:pt x="29379" y="241301"/>
                  <a:pt x="15875" y="227797"/>
                  <a:pt x="15875" y="211138"/>
                </a:cubicBezTo>
                <a:cubicBezTo>
                  <a:pt x="15875" y="194479"/>
                  <a:pt x="29379" y="180975"/>
                  <a:pt x="46038" y="180975"/>
                </a:cubicBezTo>
                <a:close/>
                <a:moveTo>
                  <a:pt x="270005" y="77788"/>
                </a:moveTo>
                <a:cubicBezTo>
                  <a:pt x="252736" y="77788"/>
                  <a:pt x="238125" y="92457"/>
                  <a:pt x="238125" y="109792"/>
                </a:cubicBezTo>
                <a:cubicBezTo>
                  <a:pt x="238125" y="109792"/>
                  <a:pt x="238125" y="109792"/>
                  <a:pt x="238125" y="144463"/>
                </a:cubicBezTo>
                <a:cubicBezTo>
                  <a:pt x="238125" y="144463"/>
                  <a:pt x="238125" y="144463"/>
                  <a:pt x="303213" y="144463"/>
                </a:cubicBezTo>
                <a:lnTo>
                  <a:pt x="303213" y="109792"/>
                </a:lnTo>
                <a:cubicBezTo>
                  <a:pt x="303213" y="92457"/>
                  <a:pt x="288602" y="77788"/>
                  <a:pt x="270005" y="77788"/>
                </a:cubicBezTo>
                <a:close/>
                <a:moveTo>
                  <a:pt x="270013" y="65088"/>
                </a:moveTo>
                <a:cubicBezTo>
                  <a:pt x="294930" y="65088"/>
                  <a:pt x="315913" y="84876"/>
                  <a:pt x="315913" y="109941"/>
                </a:cubicBezTo>
                <a:cubicBezTo>
                  <a:pt x="315913" y="109941"/>
                  <a:pt x="315913" y="109941"/>
                  <a:pt x="315913" y="150836"/>
                </a:cubicBezTo>
                <a:cubicBezTo>
                  <a:pt x="315913" y="153474"/>
                  <a:pt x="314602" y="154794"/>
                  <a:pt x="313290" y="156113"/>
                </a:cubicBezTo>
                <a:cubicBezTo>
                  <a:pt x="313290" y="157432"/>
                  <a:pt x="310667" y="158751"/>
                  <a:pt x="309356" y="158751"/>
                </a:cubicBezTo>
                <a:cubicBezTo>
                  <a:pt x="309356" y="158751"/>
                  <a:pt x="309356" y="158751"/>
                  <a:pt x="231982" y="158751"/>
                </a:cubicBezTo>
                <a:cubicBezTo>
                  <a:pt x="228048" y="158751"/>
                  <a:pt x="225425" y="154794"/>
                  <a:pt x="225425" y="150836"/>
                </a:cubicBezTo>
                <a:cubicBezTo>
                  <a:pt x="225425" y="150836"/>
                  <a:pt x="225425" y="150836"/>
                  <a:pt x="225425" y="109941"/>
                </a:cubicBezTo>
                <a:cubicBezTo>
                  <a:pt x="225425" y="84876"/>
                  <a:pt x="246408" y="65088"/>
                  <a:pt x="270013" y="65088"/>
                </a:cubicBezTo>
                <a:close/>
                <a:moveTo>
                  <a:pt x="157956" y="65088"/>
                </a:moveTo>
                <a:cubicBezTo>
                  <a:pt x="183239" y="65088"/>
                  <a:pt x="203200" y="84876"/>
                  <a:pt x="203200" y="109941"/>
                </a:cubicBezTo>
                <a:cubicBezTo>
                  <a:pt x="203200" y="109941"/>
                  <a:pt x="203200" y="109941"/>
                  <a:pt x="203200" y="150836"/>
                </a:cubicBezTo>
                <a:cubicBezTo>
                  <a:pt x="203200" y="153474"/>
                  <a:pt x="203200" y="154794"/>
                  <a:pt x="201869" y="156113"/>
                </a:cubicBezTo>
                <a:cubicBezTo>
                  <a:pt x="200538" y="157432"/>
                  <a:pt x="199208" y="158751"/>
                  <a:pt x="196546" y="158751"/>
                </a:cubicBezTo>
                <a:cubicBezTo>
                  <a:pt x="196546" y="158751"/>
                  <a:pt x="196546" y="158751"/>
                  <a:pt x="119365" y="158751"/>
                </a:cubicBezTo>
                <a:cubicBezTo>
                  <a:pt x="115373" y="158751"/>
                  <a:pt x="112712" y="154794"/>
                  <a:pt x="112712" y="150836"/>
                </a:cubicBezTo>
                <a:cubicBezTo>
                  <a:pt x="112712" y="150836"/>
                  <a:pt x="112712" y="150836"/>
                  <a:pt x="112712" y="109941"/>
                </a:cubicBezTo>
                <a:cubicBezTo>
                  <a:pt x="112712" y="84876"/>
                  <a:pt x="132672" y="65088"/>
                  <a:pt x="157956" y="65088"/>
                </a:cubicBezTo>
                <a:close/>
                <a:moveTo>
                  <a:pt x="45900" y="65088"/>
                </a:moveTo>
                <a:cubicBezTo>
                  <a:pt x="69505" y="65088"/>
                  <a:pt x="90488" y="84876"/>
                  <a:pt x="90488" y="109941"/>
                </a:cubicBezTo>
                <a:cubicBezTo>
                  <a:pt x="90488" y="109941"/>
                  <a:pt x="90488" y="109941"/>
                  <a:pt x="90488" y="150836"/>
                </a:cubicBezTo>
                <a:cubicBezTo>
                  <a:pt x="90488" y="153474"/>
                  <a:pt x="90488" y="154794"/>
                  <a:pt x="89176" y="156113"/>
                </a:cubicBezTo>
                <a:cubicBezTo>
                  <a:pt x="87865" y="157432"/>
                  <a:pt x="85242" y="158751"/>
                  <a:pt x="83931" y="158751"/>
                </a:cubicBezTo>
                <a:cubicBezTo>
                  <a:pt x="83931" y="158751"/>
                  <a:pt x="83931" y="158751"/>
                  <a:pt x="6557" y="158751"/>
                </a:cubicBezTo>
                <a:cubicBezTo>
                  <a:pt x="3934" y="158751"/>
                  <a:pt x="0" y="154794"/>
                  <a:pt x="0" y="150836"/>
                </a:cubicBezTo>
                <a:cubicBezTo>
                  <a:pt x="0" y="150836"/>
                  <a:pt x="0" y="150836"/>
                  <a:pt x="0" y="109941"/>
                </a:cubicBezTo>
                <a:cubicBezTo>
                  <a:pt x="0" y="84876"/>
                  <a:pt x="20983" y="65088"/>
                  <a:pt x="45900" y="65088"/>
                </a:cubicBezTo>
                <a:close/>
                <a:moveTo>
                  <a:pt x="270669" y="14288"/>
                </a:moveTo>
                <a:cubicBezTo>
                  <a:pt x="261463" y="14288"/>
                  <a:pt x="254000" y="21751"/>
                  <a:pt x="254000" y="30957"/>
                </a:cubicBezTo>
                <a:cubicBezTo>
                  <a:pt x="254000" y="40163"/>
                  <a:pt x="261463" y="47626"/>
                  <a:pt x="270669" y="47626"/>
                </a:cubicBezTo>
                <a:cubicBezTo>
                  <a:pt x="279875" y="47626"/>
                  <a:pt x="287338" y="40163"/>
                  <a:pt x="287338" y="30957"/>
                </a:cubicBezTo>
                <a:cubicBezTo>
                  <a:pt x="287338" y="21751"/>
                  <a:pt x="279875" y="14288"/>
                  <a:pt x="270669" y="14288"/>
                </a:cubicBezTo>
                <a:close/>
                <a:moveTo>
                  <a:pt x="271463" y="0"/>
                </a:moveTo>
                <a:cubicBezTo>
                  <a:pt x="287200" y="0"/>
                  <a:pt x="301625" y="13459"/>
                  <a:pt x="301625" y="30957"/>
                </a:cubicBezTo>
                <a:cubicBezTo>
                  <a:pt x="301625" y="48454"/>
                  <a:pt x="287200" y="61913"/>
                  <a:pt x="271463" y="61913"/>
                </a:cubicBezTo>
                <a:cubicBezTo>
                  <a:pt x="254414" y="61913"/>
                  <a:pt x="241300" y="48454"/>
                  <a:pt x="241300" y="30957"/>
                </a:cubicBezTo>
                <a:cubicBezTo>
                  <a:pt x="241300" y="13459"/>
                  <a:pt x="254414" y="0"/>
                  <a:pt x="271463" y="0"/>
                </a:cubicBezTo>
                <a:close/>
                <a:moveTo>
                  <a:pt x="159420" y="0"/>
                </a:moveTo>
                <a:cubicBezTo>
                  <a:pt x="175506" y="0"/>
                  <a:pt x="188912" y="13459"/>
                  <a:pt x="188912" y="30957"/>
                </a:cubicBezTo>
                <a:cubicBezTo>
                  <a:pt x="188912" y="48454"/>
                  <a:pt x="175506" y="61913"/>
                  <a:pt x="159420" y="61913"/>
                </a:cubicBezTo>
                <a:cubicBezTo>
                  <a:pt x="141992" y="61913"/>
                  <a:pt x="128587" y="48454"/>
                  <a:pt x="128587" y="30957"/>
                </a:cubicBezTo>
                <a:cubicBezTo>
                  <a:pt x="128587" y="13459"/>
                  <a:pt x="141992" y="0"/>
                  <a:pt x="159420" y="0"/>
                </a:cubicBezTo>
                <a:close/>
                <a:moveTo>
                  <a:pt x="46037" y="0"/>
                </a:moveTo>
                <a:cubicBezTo>
                  <a:pt x="63086" y="0"/>
                  <a:pt x="76200" y="13459"/>
                  <a:pt x="76200" y="30957"/>
                </a:cubicBezTo>
                <a:cubicBezTo>
                  <a:pt x="76200" y="48454"/>
                  <a:pt x="63086" y="61913"/>
                  <a:pt x="46037" y="61913"/>
                </a:cubicBezTo>
                <a:cubicBezTo>
                  <a:pt x="28989" y="61913"/>
                  <a:pt x="15875" y="48454"/>
                  <a:pt x="15875" y="30957"/>
                </a:cubicBezTo>
                <a:cubicBezTo>
                  <a:pt x="15875" y="13459"/>
                  <a:pt x="28989" y="0"/>
                  <a:pt x="460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20" name="椭圆 11"/>
          <p:cNvSpPr/>
          <p:nvPr/>
        </p:nvSpPr>
        <p:spPr>
          <a:xfrm>
            <a:off x="5592790" y="3644183"/>
            <a:ext cx="1019120" cy="928433"/>
          </a:xfrm>
          <a:custGeom>
            <a:avLst/>
            <a:gdLst>
              <a:gd name="connsiteX0" fmla="*/ 260506 w 331788"/>
              <a:gd name="connsiteY0" fmla="*/ 76839 h 302264"/>
              <a:gd name="connsiteX1" fmla="*/ 326604 w 331788"/>
              <a:gd name="connsiteY1" fmla="*/ 76839 h 302264"/>
              <a:gd name="connsiteX2" fmla="*/ 326604 w 331788"/>
              <a:gd name="connsiteY2" fmla="*/ 291959 h 302264"/>
              <a:gd name="connsiteX3" fmla="*/ 331788 w 331788"/>
              <a:gd name="connsiteY3" fmla="*/ 297111 h 302264"/>
              <a:gd name="connsiteX4" fmla="*/ 326604 w 331788"/>
              <a:gd name="connsiteY4" fmla="*/ 302264 h 302264"/>
              <a:gd name="connsiteX5" fmla="*/ 5184 w 331788"/>
              <a:gd name="connsiteY5" fmla="*/ 302264 h 302264"/>
              <a:gd name="connsiteX6" fmla="*/ 0 w 331788"/>
              <a:gd name="connsiteY6" fmla="*/ 297111 h 302264"/>
              <a:gd name="connsiteX7" fmla="*/ 5184 w 331788"/>
              <a:gd name="connsiteY7" fmla="*/ 291959 h 302264"/>
              <a:gd name="connsiteX8" fmla="*/ 11664 w 331788"/>
              <a:gd name="connsiteY8" fmla="*/ 291959 h 302264"/>
              <a:gd name="connsiteX9" fmla="*/ 11664 w 331788"/>
              <a:gd name="connsiteY9" fmla="*/ 214670 h 302264"/>
              <a:gd name="connsiteX10" fmla="*/ 77763 w 331788"/>
              <a:gd name="connsiteY10" fmla="*/ 214670 h 302264"/>
              <a:gd name="connsiteX11" fmla="*/ 77763 w 331788"/>
              <a:gd name="connsiteY11" fmla="*/ 291959 h 302264"/>
              <a:gd name="connsiteX12" fmla="*/ 94612 w 331788"/>
              <a:gd name="connsiteY12" fmla="*/ 291959 h 302264"/>
              <a:gd name="connsiteX13" fmla="*/ 94612 w 331788"/>
              <a:gd name="connsiteY13" fmla="*/ 165721 h 302264"/>
              <a:gd name="connsiteX14" fmla="*/ 160710 w 331788"/>
              <a:gd name="connsiteY14" fmla="*/ 165721 h 302264"/>
              <a:gd name="connsiteX15" fmla="*/ 160710 w 331788"/>
              <a:gd name="connsiteY15" fmla="*/ 291959 h 302264"/>
              <a:gd name="connsiteX16" fmla="*/ 177559 w 331788"/>
              <a:gd name="connsiteY16" fmla="*/ 291959 h 302264"/>
              <a:gd name="connsiteX17" fmla="*/ 177559 w 331788"/>
              <a:gd name="connsiteY17" fmla="*/ 121924 h 302264"/>
              <a:gd name="connsiteX18" fmla="*/ 243657 w 331788"/>
              <a:gd name="connsiteY18" fmla="*/ 121924 h 302264"/>
              <a:gd name="connsiteX19" fmla="*/ 243657 w 331788"/>
              <a:gd name="connsiteY19" fmla="*/ 291959 h 302264"/>
              <a:gd name="connsiteX20" fmla="*/ 260506 w 331788"/>
              <a:gd name="connsiteY20" fmla="*/ 291959 h 302264"/>
              <a:gd name="connsiteX21" fmla="*/ 260506 w 331788"/>
              <a:gd name="connsiteY21" fmla="*/ 76839 h 302264"/>
              <a:gd name="connsiteX22" fmla="*/ 212230 w 331788"/>
              <a:gd name="connsiteY22" fmla="*/ 334 h 302264"/>
              <a:gd name="connsiteX23" fmla="*/ 259954 w 331788"/>
              <a:gd name="connsiteY23" fmla="*/ 4179 h 302264"/>
              <a:gd name="connsiteX24" fmla="*/ 261244 w 331788"/>
              <a:gd name="connsiteY24" fmla="*/ 5460 h 302264"/>
              <a:gd name="connsiteX25" fmla="*/ 262534 w 331788"/>
              <a:gd name="connsiteY25" fmla="*/ 5460 h 302264"/>
              <a:gd name="connsiteX26" fmla="*/ 263823 w 331788"/>
              <a:gd name="connsiteY26" fmla="*/ 6742 h 302264"/>
              <a:gd name="connsiteX27" fmla="*/ 263823 w 331788"/>
              <a:gd name="connsiteY27" fmla="*/ 8024 h 302264"/>
              <a:gd name="connsiteX28" fmla="*/ 265113 w 331788"/>
              <a:gd name="connsiteY28" fmla="*/ 8024 h 302264"/>
              <a:gd name="connsiteX29" fmla="*/ 265113 w 331788"/>
              <a:gd name="connsiteY29" fmla="*/ 9305 h 302264"/>
              <a:gd name="connsiteX30" fmla="*/ 265113 w 331788"/>
              <a:gd name="connsiteY30" fmla="*/ 10587 h 302264"/>
              <a:gd name="connsiteX31" fmla="*/ 265113 w 331788"/>
              <a:gd name="connsiteY31" fmla="*/ 11869 h 302264"/>
              <a:gd name="connsiteX32" fmla="*/ 263823 w 331788"/>
              <a:gd name="connsiteY32" fmla="*/ 11869 h 302264"/>
              <a:gd name="connsiteX33" fmla="*/ 244476 w 331788"/>
              <a:gd name="connsiteY33" fmla="*/ 55445 h 302264"/>
              <a:gd name="connsiteX34" fmla="*/ 239316 w 331788"/>
              <a:gd name="connsiteY34" fmla="*/ 58008 h 302264"/>
              <a:gd name="connsiteX35" fmla="*/ 238026 w 331788"/>
              <a:gd name="connsiteY35" fmla="*/ 58008 h 302264"/>
              <a:gd name="connsiteX36" fmla="*/ 234157 w 331788"/>
              <a:gd name="connsiteY36" fmla="*/ 50318 h 302264"/>
              <a:gd name="connsiteX37" fmla="*/ 247055 w 331788"/>
              <a:gd name="connsiteY37" fmla="*/ 23403 h 302264"/>
              <a:gd name="connsiteX38" fmla="*/ 47129 w 331788"/>
              <a:gd name="connsiteY38" fmla="*/ 137470 h 302264"/>
              <a:gd name="connsiteX39" fmla="*/ 44549 w 331788"/>
              <a:gd name="connsiteY39" fmla="*/ 138752 h 302264"/>
              <a:gd name="connsiteX40" fmla="*/ 40680 w 331788"/>
              <a:gd name="connsiteY40" fmla="*/ 136189 h 302264"/>
              <a:gd name="connsiteX41" fmla="*/ 41970 w 331788"/>
              <a:gd name="connsiteY41" fmla="*/ 128499 h 302264"/>
              <a:gd name="connsiteX42" fmla="*/ 241896 w 331788"/>
              <a:gd name="connsiteY42" fmla="*/ 13150 h 302264"/>
              <a:gd name="connsiteX43" fmla="*/ 212230 w 331788"/>
              <a:gd name="connsiteY43" fmla="*/ 10587 h 302264"/>
              <a:gd name="connsiteX44" fmla="*/ 207070 w 331788"/>
              <a:gd name="connsiteY44" fmla="*/ 5460 h 302264"/>
              <a:gd name="connsiteX45" fmla="*/ 212230 w 331788"/>
              <a:gd name="connsiteY45" fmla="*/ 334 h 30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31788" h="302264">
                <a:moveTo>
                  <a:pt x="260506" y="76839"/>
                </a:moveTo>
                <a:cubicBezTo>
                  <a:pt x="260506" y="76839"/>
                  <a:pt x="260506" y="76839"/>
                  <a:pt x="326604" y="76839"/>
                </a:cubicBezTo>
                <a:cubicBezTo>
                  <a:pt x="326604" y="76839"/>
                  <a:pt x="326604" y="76839"/>
                  <a:pt x="326604" y="291959"/>
                </a:cubicBezTo>
                <a:cubicBezTo>
                  <a:pt x="329196" y="291959"/>
                  <a:pt x="331788" y="294535"/>
                  <a:pt x="331788" y="297111"/>
                </a:cubicBezTo>
                <a:cubicBezTo>
                  <a:pt x="331788" y="299688"/>
                  <a:pt x="329196" y="302264"/>
                  <a:pt x="326604" y="302264"/>
                </a:cubicBezTo>
                <a:cubicBezTo>
                  <a:pt x="326604" y="302264"/>
                  <a:pt x="326604" y="302264"/>
                  <a:pt x="5184" y="302264"/>
                </a:cubicBezTo>
                <a:cubicBezTo>
                  <a:pt x="2592" y="302264"/>
                  <a:pt x="0" y="299688"/>
                  <a:pt x="0" y="297111"/>
                </a:cubicBezTo>
                <a:cubicBezTo>
                  <a:pt x="0" y="294535"/>
                  <a:pt x="2592" y="291959"/>
                  <a:pt x="5184" y="291959"/>
                </a:cubicBezTo>
                <a:cubicBezTo>
                  <a:pt x="5184" y="291959"/>
                  <a:pt x="5184" y="291959"/>
                  <a:pt x="11664" y="291959"/>
                </a:cubicBezTo>
                <a:cubicBezTo>
                  <a:pt x="11664" y="291959"/>
                  <a:pt x="11664" y="291959"/>
                  <a:pt x="11664" y="214670"/>
                </a:cubicBezTo>
                <a:cubicBezTo>
                  <a:pt x="11664" y="214670"/>
                  <a:pt x="11664" y="214670"/>
                  <a:pt x="77763" y="214670"/>
                </a:cubicBezTo>
                <a:cubicBezTo>
                  <a:pt x="77763" y="214670"/>
                  <a:pt x="77763" y="214670"/>
                  <a:pt x="77763" y="291959"/>
                </a:cubicBezTo>
                <a:cubicBezTo>
                  <a:pt x="77763" y="291959"/>
                  <a:pt x="77763" y="291959"/>
                  <a:pt x="94612" y="291959"/>
                </a:cubicBezTo>
                <a:cubicBezTo>
                  <a:pt x="94612" y="291959"/>
                  <a:pt x="94612" y="291959"/>
                  <a:pt x="94612" y="165721"/>
                </a:cubicBezTo>
                <a:cubicBezTo>
                  <a:pt x="94612" y="165721"/>
                  <a:pt x="94612" y="165721"/>
                  <a:pt x="160710" y="165721"/>
                </a:cubicBezTo>
                <a:cubicBezTo>
                  <a:pt x="160710" y="165721"/>
                  <a:pt x="160710" y="165721"/>
                  <a:pt x="160710" y="291959"/>
                </a:cubicBezTo>
                <a:cubicBezTo>
                  <a:pt x="160710" y="291959"/>
                  <a:pt x="160710" y="291959"/>
                  <a:pt x="177559" y="291959"/>
                </a:cubicBezTo>
                <a:cubicBezTo>
                  <a:pt x="177559" y="291959"/>
                  <a:pt x="177559" y="291959"/>
                  <a:pt x="177559" y="121924"/>
                </a:cubicBezTo>
                <a:cubicBezTo>
                  <a:pt x="177559" y="121924"/>
                  <a:pt x="177559" y="121924"/>
                  <a:pt x="243657" y="121924"/>
                </a:cubicBezTo>
                <a:cubicBezTo>
                  <a:pt x="243657" y="121924"/>
                  <a:pt x="243657" y="121924"/>
                  <a:pt x="243657" y="291959"/>
                </a:cubicBezTo>
                <a:cubicBezTo>
                  <a:pt x="243657" y="291959"/>
                  <a:pt x="243657" y="291959"/>
                  <a:pt x="260506" y="291959"/>
                </a:cubicBezTo>
                <a:cubicBezTo>
                  <a:pt x="260506" y="291959"/>
                  <a:pt x="260506" y="291959"/>
                  <a:pt x="260506" y="76839"/>
                </a:cubicBezTo>
                <a:close/>
                <a:moveTo>
                  <a:pt x="212230" y="334"/>
                </a:moveTo>
                <a:cubicBezTo>
                  <a:pt x="212230" y="334"/>
                  <a:pt x="212230" y="334"/>
                  <a:pt x="259954" y="4179"/>
                </a:cubicBezTo>
                <a:cubicBezTo>
                  <a:pt x="259954" y="4179"/>
                  <a:pt x="261244" y="4179"/>
                  <a:pt x="261244" y="5460"/>
                </a:cubicBezTo>
                <a:cubicBezTo>
                  <a:pt x="262534" y="5460"/>
                  <a:pt x="262534" y="5460"/>
                  <a:pt x="262534" y="5460"/>
                </a:cubicBezTo>
                <a:cubicBezTo>
                  <a:pt x="262534" y="5460"/>
                  <a:pt x="263823" y="6742"/>
                  <a:pt x="263823" y="6742"/>
                </a:cubicBezTo>
                <a:cubicBezTo>
                  <a:pt x="263823" y="6742"/>
                  <a:pt x="263823" y="8024"/>
                  <a:pt x="263823" y="8024"/>
                </a:cubicBezTo>
                <a:cubicBezTo>
                  <a:pt x="263823" y="8024"/>
                  <a:pt x="265113" y="8024"/>
                  <a:pt x="265113" y="8024"/>
                </a:cubicBezTo>
                <a:cubicBezTo>
                  <a:pt x="265113" y="8024"/>
                  <a:pt x="265113" y="8024"/>
                  <a:pt x="265113" y="9305"/>
                </a:cubicBezTo>
                <a:cubicBezTo>
                  <a:pt x="265113" y="9305"/>
                  <a:pt x="265113" y="10587"/>
                  <a:pt x="265113" y="10587"/>
                </a:cubicBezTo>
                <a:cubicBezTo>
                  <a:pt x="265113" y="10587"/>
                  <a:pt x="265113" y="11869"/>
                  <a:pt x="265113" y="11869"/>
                </a:cubicBezTo>
                <a:cubicBezTo>
                  <a:pt x="263823" y="11869"/>
                  <a:pt x="263823" y="11869"/>
                  <a:pt x="263823" y="11869"/>
                </a:cubicBezTo>
                <a:cubicBezTo>
                  <a:pt x="263823" y="11869"/>
                  <a:pt x="263823" y="11869"/>
                  <a:pt x="244476" y="55445"/>
                </a:cubicBezTo>
                <a:cubicBezTo>
                  <a:pt x="244476" y="56726"/>
                  <a:pt x="241896" y="58008"/>
                  <a:pt x="239316" y="58008"/>
                </a:cubicBezTo>
                <a:cubicBezTo>
                  <a:pt x="239316" y="58008"/>
                  <a:pt x="238026" y="58008"/>
                  <a:pt x="238026" y="58008"/>
                </a:cubicBezTo>
                <a:cubicBezTo>
                  <a:pt x="234157" y="56726"/>
                  <a:pt x="232867" y="52881"/>
                  <a:pt x="234157" y="50318"/>
                </a:cubicBezTo>
                <a:cubicBezTo>
                  <a:pt x="234157" y="50318"/>
                  <a:pt x="234157" y="50318"/>
                  <a:pt x="247055" y="23403"/>
                </a:cubicBezTo>
                <a:cubicBezTo>
                  <a:pt x="247055" y="23403"/>
                  <a:pt x="247055" y="23403"/>
                  <a:pt x="47129" y="137470"/>
                </a:cubicBezTo>
                <a:cubicBezTo>
                  <a:pt x="47129" y="138752"/>
                  <a:pt x="45839" y="138752"/>
                  <a:pt x="44549" y="138752"/>
                </a:cubicBezTo>
                <a:cubicBezTo>
                  <a:pt x="43260" y="138752"/>
                  <a:pt x="40680" y="137470"/>
                  <a:pt x="40680" y="136189"/>
                </a:cubicBezTo>
                <a:cubicBezTo>
                  <a:pt x="38100" y="133625"/>
                  <a:pt x="39390" y="129780"/>
                  <a:pt x="41970" y="128499"/>
                </a:cubicBezTo>
                <a:cubicBezTo>
                  <a:pt x="41970" y="128499"/>
                  <a:pt x="41970" y="128499"/>
                  <a:pt x="241896" y="13150"/>
                </a:cubicBezTo>
                <a:cubicBezTo>
                  <a:pt x="241896" y="13150"/>
                  <a:pt x="241896" y="13150"/>
                  <a:pt x="212230" y="10587"/>
                </a:cubicBezTo>
                <a:cubicBezTo>
                  <a:pt x="208360" y="10587"/>
                  <a:pt x="207070" y="8024"/>
                  <a:pt x="207070" y="5460"/>
                </a:cubicBezTo>
                <a:cubicBezTo>
                  <a:pt x="207070" y="1615"/>
                  <a:pt x="209650" y="-948"/>
                  <a:pt x="212230" y="3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21" name="椭圆 12"/>
          <p:cNvSpPr/>
          <p:nvPr/>
        </p:nvSpPr>
        <p:spPr>
          <a:xfrm>
            <a:off x="8442789" y="3598840"/>
            <a:ext cx="973852" cy="1019120"/>
          </a:xfrm>
          <a:custGeom>
            <a:avLst/>
            <a:gdLst>
              <a:gd name="connsiteX0" fmla="*/ 205582 w 321601"/>
              <a:gd name="connsiteY0" fmla="*/ 285750 h 336550"/>
              <a:gd name="connsiteX1" fmla="*/ 200257 w 321601"/>
              <a:gd name="connsiteY1" fmla="*/ 288396 h 336550"/>
              <a:gd name="connsiteX2" fmla="*/ 196262 w 321601"/>
              <a:gd name="connsiteY2" fmla="*/ 297657 h 336550"/>
              <a:gd name="connsiteX3" fmla="*/ 196262 w 321601"/>
              <a:gd name="connsiteY3" fmla="*/ 300302 h 336550"/>
              <a:gd name="connsiteX4" fmla="*/ 197594 w 321601"/>
              <a:gd name="connsiteY4" fmla="*/ 304271 h 336550"/>
              <a:gd name="connsiteX5" fmla="*/ 216234 w 321601"/>
              <a:gd name="connsiteY5" fmla="*/ 309563 h 336550"/>
              <a:gd name="connsiteX6" fmla="*/ 234874 w 321601"/>
              <a:gd name="connsiteY6" fmla="*/ 304271 h 336550"/>
              <a:gd name="connsiteX7" fmla="*/ 236206 w 321601"/>
              <a:gd name="connsiteY7" fmla="*/ 300302 h 336550"/>
              <a:gd name="connsiteX8" fmla="*/ 234874 w 321601"/>
              <a:gd name="connsiteY8" fmla="*/ 297657 h 336550"/>
              <a:gd name="connsiteX9" fmla="*/ 230880 w 321601"/>
              <a:gd name="connsiteY9" fmla="*/ 288396 h 336550"/>
              <a:gd name="connsiteX10" fmla="*/ 226886 w 321601"/>
              <a:gd name="connsiteY10" fmla="*/ 285750 h 336550"/>
              <a:gd name="connsiteX11" fmla="*/ 221560 w 321601"/>
              <a:gd name="connsiteY11" fmla="*/ 292365 h 336550"/>
              <a:gd name="connsiteX12" fmla="*/ 220228 w 321601"/>
              <a:gd name="connsiteY12" fmla="*/ 293688 h 336550"/>
              <a:gd name="connsiteX13" fmla="*/ 216234 w 321601"/>
              <a:gd name="connsiteY13" fmla="*/ 293688 h 336550"/>
              <a:gd name="connsiteX14" fmla="*/ 212240 w 321601"/>
              <a:gd name="connsiteY14" fmla="*/ 293688 h 336550"/>
              <a:gd name="connsiteX15" fmla="*/ 210908 w 321601"/>
              <a:gd name="connsiteY15" fmla="*/ 292365 h 336550"/>
              <a:gd name="connsiteX16" fmla="*/ 205582 w 321601"/>
              <a:gd name="connsiteY16" fmla="*/ 285750 h 336550"/>
              <a:gd name="connsiteX17" fmla="*/ 47431 w 321601"/>
              <a:gd name="connsiteY17" fmla="*/ 285750 h 336550"/>
              <a:gd name="connsiteX18" fmla="*/ 40874 w 321601"/>
              <a:gd name="connsiteY18" fmla="*/ 292270 h 336550"/>
              <a:gd name="connsiteX19" fmla="*/ 35629 w 321601"/>
              <a:gd name="connsiteY19" fmla="*/ 305311 h 336550"/>
              <a:gd name="connsiteX20" fmla="*/ 34317 w 321601"/>
              <a:gd name="connsiteY20" fmla="*/ 309223 h 336550"/>
              <a:gd name="connsiteX21" fmla="*/ 35629 w 321601"/>
              <a:gd name="connsiteY21" fmla="*/ 314439 h 336550"/>
              <a:gd name="connsiteX22" fmla="*/ 63168 w 321601"/>
              <a:gd name="connsiteY22" fmla="*/ 322263 h 336550"/>
              <a:gd name="connsiteX23" fmla="*/ 90708 w 321601"/>
              <a:gd name="connsiteY23" fmla="*/ 314439 h 336550"/>
              <a:gd name="connsiteX24" fmla="*/ 92019 w 321601"/>
              <a:gd name="connsiteY24" fmla="*/ 309223 h 336550"/>
              <a:gd name="connsiteX25" fmla="*/ 90708 w 321601"/>
              <a:gd name="connsiteY25" fmla="*/ 305311 h 336550"/>
              <a:gd name="connsiteX26" fmla="*/ 85462 w 321601"/>
              <a:gd name="connsiteY26" fmla="*/ 292270 h 336550"/>
              <a:gd name="connsiteX27" fmla="*/ 78905 w 321601"/>
              <a:gd name="connsiteY27" fmla="*/ 285750 h 336550"/>
              <a:gd name="connsiteX28" fmla="*/ 71037 w 321601"/>
              <a:gd name="connsiteY28" fmla="*/ 297486 h 336550"/>
              <a:gd name="connsiteX29" fmla="*/ 69725 w 321601"/>
              <a:gd name="connsiteY29" fmla="*/ 297486 h 336550"/>
              <a:gd name="connsiteX30" fmla="*/ 63168 w 321601"/>
              <a:gd name="connsiteY30" fmla="*/ 298790 h 336550"/>
              <a:gd name="connsiteX31" fmla="*/ 56611 w 321601"/>
              <a:gd name="connsiteY31" fmla="*/ 297486 h 336550"/>
              <a:gd name="connsiteX32" fmla="*/ 55300 w 321601"/>
              <a:gd name="connsiteY32" fmla="*/ 297486 h 336550"/>
              <a:gd name="connsiteX33" fmla="*/ 47431 w 321601"/>
              <a:gd name="connsiteY33" fmla="*/ 285750 h 336550"/>
              <a:gd name="connsiteX34" fmla="*/ 216204 w 321601"/>
              <a:gd name="connsiteY34" fmla="*/ 254000 h 336550"/>
              <a:gd name="connsiteX35" fmla="*/ 206044 w 321601"/>
              <a:gd name="connsiteY35" fmla="*/ 267040 h 336550"/>
              <a:gd name="connsiteX36" fmla="*/ 211124 w 321601"/>
              <a:gd name="connsiteY36" fmla="*/ 278777 h 336550"/>
              <a:gd name="connsiteX37" fmla="*/ 211124 w 321601"/>
              <a:gd name="connsiteY37" fmla="*/ 285297 h 336550"/>
              <a:gd name="connsiteX38" fmla="*/ 209854 w 321601"/>
              <a:gd name="connsiteY38" fmla="*/ 285297 h 336550"/>
              <a:gd name="connsiteX39" fmla="*/ 211124 w 321601"/>
              <a:gd name="connsiteY39" fmla="*/ 287905 h 336550"/>
              <a:gd name="connsiteX40" fmla="*/ 216204 w 321601"/>
              <a:gd name="connsiteY40" fmla="*/ 290513 h 336550"/>
              <a:gd name="connsiteX41" fmla="*/ 221284 w 321601"/>
              <a:gd name="connsiteY41" fmla="*/ 287905 h 336550"/>
              <a:gd name="connsiteX42" fmla="*/ 222554 w 321601"/>
              <a:gd name="connsiteY42" fmla="*/ 285297 h 336550"/>
              <a:gd name="connsiteX43" fmla="*/ 221284 w 321601"/>
              <a:gd name="connsiteY43" fmla="*/ 285297 h 336550"/>
              <a:gd name="connsiteX44" fmla="*/ 221284 w 321601"/>
              <a:gd name="connsiteY44" fmla="*/ 278777 h 336550"/>
              <a:gd name="connsiteX45" fmla="*/ 225094 w 321601"/>
              <a:gd name="connsiteY45" fmla="*/ 267040 h 336550"/>
              <a:gd name="connsiteX46" fmla="*/ 216204 w 321601"/>
              <a:gd name="connsiteY46" fmla="*/ 254000 h 336550"/>
              <a:gd name="connsiteX47" fmla="*/ 63168 w 321601"/>
              <a:gd name="connsiteY47" fmla="*/ 239713 h 336550"/>
              <a:gd name="connsiteX48" fmla="*/ 48881 w 321601"/>
              <a:gd name="connsiteY48" fmla="*/ 260776 h 336550"/>
              <a:gd name="connsiteX49" fmla="*/ 55375 w 321601"/>
              <a:gd name="connsiteY49" fmla="*/ 276574 h 336550"/>
              <a:gd name="connsiteX50" fmla="*/ 55375 w 321601"/>
              <a:gd name="connsiteY50" fmla="*/ 285789 h 336550"/>
              <a:gd name="connsiteX51" fmla="*/ 54076 w 321601"/>
              <a:gd name="connsiteY51" fmla="*/ 285789 h 336550"/>
              <a:gd name="connsiteX52" fmla="*/ 55375 w 321601"/>
              <a:gd name="connsiteY52" fmla="*/ 289739 h 336550"/>
              <a:gd name="connsiteX53" fmla="*/ 63168 w 321601"/>
              <a:gd name="connsiteY53" fmla="*/ 293688 h 336550"/>
              <a:gd name="connsiteX54" fmla="*/ 70961 w 321601"/>
              <a:gd name="connsiteY54" fmla="*/ 289739 h 336550"/>
              <a:gd name="connsiteX55" fmla="*/ 73559 w 321601"/>
              <a:gd name="connsiteY55" fmla="*/ 285789 h 336550"/>
              <a:gd name="connsiteX56" fmla="*/ 70961 w 321601"/>
              <a:gd name="connsiteY56" fmla="*/ 285789 h 336550"/>
              <a:gd name="connsiteX57" fmla="*/ 70961 w 321601"/>
              <a:gd name="connsiteY57" fmla="*/ 276574 h 336550"/>
              <a:gd name="connsiteX58" fmla="*/ 77456 w 321601"/>
              <a:gd name="connsiteY58" fmla="*/ 260776 h 336550"/>
              <a:gd name="connsiteX59" fmla="*/ 63168 w 321601"/>
              <a:gd name="connsiteY59" fmla="*/ 239713 h 336550"/>
              <a:gd name="connsiteX60" fmla="*/ 267751 w 321601"/>
              <a:gd name="connsiteY60" fmla="*/ 182563 h 336550"/>
              <a:gd name="connsiteX61" fmla="*/ 262426 w 321601"/>
              <a:gd name="connsiteY61" fmla="*/ 186532 h 336550"/>
              <a:gd name="connsiteX62" fmla="*/ 259763 w 321601"/>
              <a:gd name="connsiteY62" fmla="*/ 195792 h 336550"/>
              <a:gd name="connsiteX63" fmla="*/ 258431 w 321601"/>
              <a:gd name="connsiteY63" fmla="*/ 197115 h 336550"/>
              <a:gd name="connsiteX64" fmla="*/ 259763 w 321601"/>
              <a:gd name="connsiteY64" fmla="*/ 201084 h 336550"/>
              <a:gd name="connsiteX65" fmla="*/ 278403 w 321601"/>
              <a:gd name="connsiteY65" fmla="*/ 206376 h 336550"/>
              <a:gd name="connsiteX66" fmla="*/ 297043 w 321601"/>
              <a:gd name="connsiteY66" fmla="*/ 201084 h 336550"/>
              <a:gd name="connsiteX67" fmla="*/ 298375 w 321601"/>
              <a:gd name="connsiteY67" fmla="*/ 197115 h 336550"/>
              <a:gd name="connsiteX68" fmla="*/ 298375 w 321601"/>
              <a:gd name="connsiteY68" fmla="*/ 195792 h 336550"/>
              <a:gd name="connsiteX69" fmla="*/ 294380 w 321601"/>
              <a:gd name="connsiteY69" fmla="*/ 186532 h 336550"/>
              <a:gd name="connsiteX70" fmla="*/ 289055 w 321601"/>
              <a:gd name="connsiteY70" fmla="*/ 182563 h 336550"/>
              <a:gd name="connsiteX71" fmla="*/ 283729 w 321601"/>
              <a:gd name="connsiteY71" fmla="*/ 189178 h 336550"/>
              <a:gd name="connsiteX72" fmla="*/ 282397 w 321601"/>
              <a:gd name="connsiteY72" fmla="*/ 190501 h 336550"/>
              <a:gd name="connsiteX73" fmla="*/ 278403 w 321601"/>
              <a:gd name="connsiteY73" fmla="*/ 191824 h 336550"/>
              <a:gd name="connsiteX74" fmla="*/ 274409 w 321601"/>
              <a:gd name="connsiteY74" fmla="*/ 190501 h 336550"/>
              <a:gd name="connsiteX75" fmla="*/ 273077 w 321601"/>
              <a:gd name="connsiteY75" fmla="*/ 189178 h 336550"/>
              <a:gd name="connsiteX76" fmla="*/ 267751 w 321601"/>
              <a:gd name="connsiteY76" fmla="*/ 182563 h 336550"/>
              <a:gd name="connsiteX77" fmla="*/ 278434 w 321601"/>
              <a:gd name="connsiteY77" fmla="*/ 150813 h 336550"/>
              <a:gd name="connsiteX78" fmla="*/ 269544 w 321601"/>
              <a:gd name="connsiteY78" fmla="*/ 164420 h 336550"/>
              <a:gd name="connsiteX79" fmla="*/ 273354 w 321601"/>
              <a:gd name="connsiteY79" fmla="*/ 176667 h 336550"/>
              <a:gd name="connsiteX80" fmla="*/ 273354 w 321601"/>
              <a:gd name="connsiteY80" fmla="*/ 183470 h 336550"/>
              <a:gd name="connsiteX81" fmla="*/ 272084 w 321601"/>
              <a:gd name="connsiteY81" fmla="*/ 183470 h 336550"/>
              <a:gd name="connsiteX82" fmla="*/ 273354 w 321601"/>
              <a:gd name="connsiteY82" fmla="*/ 186192 h 336550"/>
              <a:gd name="connsiteX83" fmla="*/ 278434 w 321601"/>
              <a:gd name="connsiteY83" fmla="*/ 188913 h 336550"/>
              <a:gd name="connsiteX84" fmla="*/ 283514 w 321601"/>
              <a:gd name="connsiteY84" fmla="*/ 186192 h 336550"/>
              <a:gd name="connsiteX85" fmla="*/ 284784 w 321601"/>
              <a:gd name="connsiteY85" fmla="*/ 183470 h 336550"/>
              <a:gd name="connsiteX86" fmla="*/ 283514 w 321601"/>
              <a:gd name="connsiteY86" fmla="*/ 183470 h 336550"/>
              <a:gd name="connsiteX87" fmla="*/ 283514 w 321601"/>
              <a:gd name="connsiteY87" fmla="*/ 176667 h 336550"/>
              <a:gd name="connsiteX88" fmla="*/ 288594 w 321601"/>
              <a:gd name="connsiteY88" fmla="*/ 164420 h 336550"/>
              <a:gd name="connsiteX89" fmla="*/ 278434 w 321601"/>
              <a:gd name="connsiteY89" fmla="*/ 150813 h 336550"/>
              <a:gd name="connsiteX90" fmla="*/ 154681 w 321601"/>
              <a:gd name="connsiteY90" fmla="*/ 115888 h 336550"/>
              <a:gd name="connsiteX91" fmla="*/ 150840 w 321601"/>
              <a:gd name="connsiteY91" fmla="*/ 119899 h 336550"/>
              <a:gd name="connsiteX92" fmla="*/ 146999 w 321601"/>
              <a:gd name="connsiteY92" fmla="*/ 129256 h 336550"/>
              <a:gd name="connsiteX93" fmla="*/ 145719 w 321601"/>
              <a:gd name="connsiteY93" fmla="*/ 131930 h 336550"/>
              <a:gd name="connsiteX94" fmla="*/ 146999 w 321601"/>
              <a:gd name="connsiteY94" fmla="*/ 135941 h 336550"/>
              <a:gd name="connsiteX95" fmla="*/ 166203 w 321601"/>
              <a:gd name="connsiteY95" fmla="*/ 141288 h 336550"/>
              <a:gd name="connsiteX96" fmla="*/ 184126 w 321601"/>
              <a:gd name="connsiteY96" fmla="*/ 135941 h 336550"/>
              <a:gd name="connsiteX97" fmla="*/ 185407 w 321601"/>
              <a:gd name="connsiteY97" fmla="*/ 131930 h 336550"/>
              <a:gd name="connsiteX98" fmla="*/ 184126 w 321601"/>
              <a:gd name="connsiteY98" fmla="*/ 129256 h 336550"/>
              <a:gd name="connsiteX99" fmla="*/ 180286 w 321601"/>
              <a:gd name="connsiteY99" fmla="*/ 119899 h 336550"/>
              <a:gd name="connsiteX100" fmla="*/ 176445 w 321601"/>
              <a:gd name="connsiteY100" fmla="*/ 115888 h 336550"/>
              <a:gd name="connsiteX101" fmla="*/ 171324 w 321601"/>
              <a:gd name="connsiteY101" fmla="*/ 123909 h 336550"/>
              <a:gd name="connsiteX102" fmla="*/ 170044 w 321601"/>
              <a:gd name="connsiteY102" fmla="*/ 125246 h 336550"/>
              <a:gd name="connsiteX103" fmla="*/ 166203 w 321601"/>
              <a:gd name="connsiteY103" fmla="*/ 125246 h 336550"/>
              <a:gd name="connsiteX104" fmla="*/ 161082 w 321601"/>
              <a:gd name="connsiteY104" fmla="*/ 125246 h 336550"/>
              <a:gd name="connsiteX105" fmla="*/ 159802 w 321601"/>
              <a:gd name="connsiteY105" fmla="*/ 123909 h 336550"/>
              <a:gd name="connsiteX106" fmla="*/ 154681 w 321601"/>
              <a:gd name="connsiteY106" fmla="*/ 115888 h 336550"/>
              <a:gd name="connsiteX107" fmla="*/ 166251 w 321601"/>
              <a:gd name="connsiteY107" fmla="*/ 85725 h 336550"/>
              <a:gd name="connsiteX108" fmla="*/ 155244 w 321601"/>
              <a:gd name="connsiteY108" fmla="*/ 98765 h 336550"/>
              <a:gd name="connsiteX109" fmla="*/ 159371 w 321601"/>
              <a:gd name="connsiteY109" fmla="*/ 110502 h 336550"/>
              <a:gd name="connsiteX110" fmla="*/ 159371 w 321601"/>
              <a:gd name="connsiteY110" fmla="*/ 115718 h 336550"/>
              <a:gd name="connsiteX111" fmla="*/ 157995 w 321601"/>
              <a:gd name="connsiteY111" fmla="*/ 115718 h 336550"/>
              <a:gd name="connsiteX112" fmla="*/ 159371 w 321601"/>
              <a:gd name="connsiteY112" fmla="*/ 119630 h 336550"/>
              <a:gd name="connsiteX113" fmla="*/ 166251 w 321601"/>
              <a:gd name="connsiteY113" fmla="*/ 122238 h 336550"/>
              <a:gd name="connsiteX114" fmla="*/ 171754 w 321601"/>
              <a:gd name="connsiteY114" fmla="*/ 119630 h 336550"/>
              <a:gd name="connsiteX115" fmla="*/ 173130 w 321601"/>
              <a:gd name="connsiteY115" fmla="*/ 115718 h 336550"/>
              <a:gd name="connsiteX116" fmla="*/ 171754 w 321601"/>
              <a:gd name="connsiteY116" fmla="*/ 115718 h 336550"/>
              <a:gd name="connsiteX117" fmla="*/ 171754 w 321601"/>
              <a:gd name="connsiteY117" fmla="*/ 110502 h 336550"/>
              <a:gd name="connsiteX118" fmla="*/ 175882 w 321601"/>
              <a:gd name="connsiteY118" fmla="*/ 98765 h 336550"/>
              <a:gd name="connsiteX119" fmla="*/ 166251 w 321601"/>
              <a:gd name="connsiteY119" fmla="*/ 85725 h 336550"/>
              <a:gd name="connsiteX120" fmla="*/ 47431 w 321601"/>
              <a:gd name="connsiteY120" fmla="*/ 60325 h 336550"/>
              <a:gd name="connsiteX121" fmla="*/ 40874 w 321601"/>
              <a:gd name="connsiteY121" fmla="*/ 65541 h 336550"/>
              <a:gd name="connsiteX122" fmla="*/ 35629 w 321601"/>
              <a:gd name="connsiteY122" fmla="*/ 78582 h 336550"/>
              <a:gd name="connsiteX123" fmla="*/ 34317 w 321601"/>
              <a:gd name="connsiteY123" fmla="*/ 82494 h 336550"/>
              <a:gd name="connsiteX124" fmla="*/ 35629 w 321601"/>
              <a:gd name="connsiteY124" fmla="*/ 87710 h 336550"/>
              <a:gd name="connsiteX125" fmla="*/ 63168 w 321601"/>
              <a:gd name="connsiteY125" fmla="*/ 96838 h 336550"/>
              <a:gd name="connsiteX126" fmla="*/ 90708 w 321601"/>
              <a:gd name="connsiteY126" fmla="*/ 87710 h 336550"/>
              <a:gd name="connsiteX127" fmla="*/ 92019 w 321601"/>
              <a:gd name="connsiteY127" fmla="*/ 82494 h 336550"/>
              <a:gd name="connsiteX128" fmla="*/ 90708 w 321601"/>
              <a:gd name="connsiteY128" fmla="*/ 78582 h 336550"/>
              <a:gd name="connsiteX129" fmla="*/ 85462 w 321601"/>
              <a:gd name="connsiteY129" fmla="*/ 65541 h 336550"/>
              <a:gd name="connsiteX130" fmla="*/ 78905 w 321601"/>
              <a:gd name="connsiteY130" fmla="*/ 60325 h 336550"/>
              <a:gd name="connsiteX131" fmla="*/ 71037 w 321601"/>
              <a:gd name="connsiteY131" fmla="*/ 70757 h 336550"/>
              <a:gd name="connsiteX132" fmla="*/ 69725 w 321601"/>
              <a:gd name="connsiteY132" fmla="*/ 72061 h 336550"/>
              <a:gd name="connsiteX133" fmla="*/ 63168 w 321601"/>
              <a:gd name="connsiteY133" fmla="*/ 73365 h 336550"/>
              <a:gd name="connsiteX134" fmla="*/ 56611 w 321601"/>
              <a:gd name="connsiteY134" fmla="*/ 72061 h 336550"/>
              <a:gd name="connsiteX135" fmla="*/ 55300 w 321601"/>
              <a:gd name="connsiteY135" fmla="*/ 70757 h 336550"/>
              <a:gd name="connsiteX136" fmla="*/ 47431 w 321601"/>
              <a:gd name="connsiteY136" fmla="*/ 60325 h 336550"/>
              <a:gd name="connsiteX137" fmla="*/ 267751 w 321601"/>
              <a:gd name="connsiteY137" fmla="*/ 50800 h 336550"/>
              <a:gd name="connsiteX138" fmla="*/ 262426 w 321601"/>
              <a:gd name="connsiteY138" fmla="*/ 54560 h 336550"/>
              <a:gd name="connsiteX139" fmla="*/ 259763 w 321601"/>
              <a:gd name="connsiteY139" fmla="*/ 63333 h 336550"/>
              <a:gd name="connsiteX140" fmla="*/ 258431 w 321601"/>
              <a:gd name="connsiteY140" fmla="*/ 65840 h 336550"/>
              <a:gd name="connsiteX141" fmla="*/ 259763 w 321601"/>
              <a:gd name="connsiteY141" fmla="*/ 69600 h 336550"/>
              <a:gd name="connsiteX142" fmla="*/ 278403 w 321601"/>
              <a:gd name="connsiteY142" fmla="*/ 74613 h 336550"/>
              <a:gd name="connsiteX143" fmla="*/ 297043 w 321601"/>
              <a:gd name="connsiteY143" fmla="*/ 69600 h 336550"/>
              <a:gd name="connsiteX144" fmla="*/ 298375 w 321601"/>
              <a:gd name="connsiteY144" fmla="*/ 65840 h 336550"/>
              <a:gd name="connsiteX145" fmla="*/ 298375 w 321601"/>
              <a:gd name="connsiteY145" fmla="*/ 63333 h 336550"/>
              <a:gd name="connsiteX146" fmla="*/ 294380 w 321601"/>
              <a:gd name="connsiteY146" fmla="*/ 54560 h 336550"/>
              <a:gd name="connsiteX147" fmla="*/ 289055 w 321601"/>
              <a:gd name="connsiteY147" fmla="*/ 50800 h 336550"/>
              <a:gd name="connsiteX148" fmla="*/ 283729 w 321601"/>
              <a:gd name="connsiteY148" fmla="*/ 58320 h 336550"/>
              <a:gd name="connsiteX149" fmla="*/ 282397 w 321601"/>
              <a:gd name="connsiteY149" fmla="*/ 58320 h 336550"/>
              <a:gd name="connsiteX150" fmla="*/ 278403 w 321601"/>
              <a:gd name="connsiteY150" fmla="*/ 59573 h 336550"/>
              <a:gd name="connsiteX151" fmla="*/ 274409 w 321601"/>
              <a:gd name="connsiteY151" fmla="*/ 58320 h 336550"/>
              <a:gd name="connsiteX152" fmla="*/ 273077 w 321601"/>
              <a:gd name="connsiteY152" fmla="*/ 58320 h 336550"/>
              <a:gd name="connsiteX153" fmla="*/ 267751 w 321601"/>
              <a:gd name="connsiteY153" fmla="*/ 50800 h 336550"/>
              <a:gd name="connsiteX154" fmla="*/ 278434 w 321601"/>
              <a:gd name="connsiteY154" fmla="*/ 20638 h 336550"/>
              <a:gd name="connsiteX155" fmla="*/ 269544 w 321601"/>
              <a:gd name="connsiteY155" fmla="*/ 33573 h 336550"/>
              <a:gd name="connsiteX156" fmla="*/ 273354 w 321601"/>
              <a:gd name="connsiteY156" fmla="*/ 43921 h 336550"/>
              <a:gd name="connsiteX157" fmla="*/ 273354 w 321601"/>
              <a:gd name="connsiteY157" fmla="*/ 50389 h 336550"/>
              <a:gd name="connsiteX158" fmla="*/ 272084 w 321601"/>
              <a:gd name="connsiteY158" fmla="*/ 50389 h 336550"/>
              <a:gd name="connsiteX159" fmla="*/ 273354 w 321601"/>
              <a:gd name="connsiteY159" fmla="*/ 52976 h 336550"/>
              <a:gd name="connsiteX160" fmla="*/ 278434 w 321601"/>
              <a:gd name="connsiteY160" fmla="*/ 55563 h 336550"/>
              <a:gd name="connsiteX161" fmla="*/ 283514 w 321601"/>
              <a:gd name="connsiteY161" fmla="*/ 52976 h 336550"/>
              <a:gd name="connsiteX162" fmla="*/ 284784 w 321601"/>
              <a:gd name="connsiteY162" fmla="*/ 50389 h 336550"/>
              <a:gd name="connsiteX163" fmla="*/ 283514 w 321601"/>
              <a:gd name="connsiteY163" fmla="*/ 50389 h 336550"/>
              <a:gd name="connsiteX164" fmla="*/ 283514 w 321601"/>
              <a:gd name="connsiteY164" fmla="*/ 43921 h 336550"/>
              <a:gd name="connsiteX165" fmla="*/ 288594 w 321601"/>
              <a:gd name="connsiteY165" fmla="*/ 33573 h 336550"/>
              <a:gd name="connsiteX166" fmla="*/ 278434 w 321601"/>
              <a:gd name="connsiteY166" fmla="*/ 20638 h 336550"/>
              <a:gd name="connsiteX167" fmla="*/ 63168 w 321601"/>
              <a:gd name="connsiteY167" fmla="*/ 14288 h 336550"/>
              <a:gd name="connsiteX168" fmla="*/ 48881 w 321601"/>
              <a:gd name="connsiteY168" fmla="*/ 34035 h 336550"/>
              <a:gd name="connsiteX169" fmla="*/ 55375 w 321601"/>
              <a:gd name="connsiteY169" fmla="*/ 51149 h 336550"/>
              <a:gd name="connsiteX170" fmla="*/ 55375 w 321601"/>
              <a:gd name="connsiteY170" fmla="*/ 60364 h 336550"/>
              <a:gd name="connsiteX171" fmla="*/ 54076 w 321601"/>
              <a:gd name="connsiteY171" fmla="*/ 60364 h 336550"/>
              <a:gd name="connsiteX172" fmla="*/ 55375 w 321601"/>
              <a:gd name="connsiteY172" fmla="*/ 64314 h 336550"/>
              <a:gd name="connsiteX173" fmla="*/ 63168 w 321601"/>
              <a:gd name="connsiteY173" fmla="*/ 68263 h 336550"/>
              <a:gd name="connsiteX174" fmla="*/ 70961 w 321601"/>
              <a:gd name="connsiteY174" fmla="*/ 64314 h 336550"/>
              <a:gd name="connsiteX175" fmla="*/ 73559 w 321601"/>
              <a:gd name="connsiteY175" fmla="*/ 60364 h 336550"/>
              <a:gd name="connsiteX176" fmla="*/ 70961 w 321601"/>
              <a:gd name="connsiteY176" fmla="*/ 60364 h 336550"/>
              <a:gd name="connsiteX177" fmla="*/ 70961 w 321601"/>
              <a:gd name="connsiteY177" fmla="*/ 51149 h 336550"/>
              <a:gd name="connsiteX178" fmla="*/ 77456 w 321601"/>
              <a:gd name="connsiteY178" fmla="*/ 34035 h 336550"/>
              <a:gd name="connsiteX179" fmla="*/ 63168 w 321601"/>
              <a:gd name="connsiteY179" fmla="*/ 14288 h 336550"/>
              <a:gd name="connsiteX180" fmla="*/ 35329 w 321601"/>
              <a:gd name="connsiteY180" fmla="*/ 0 h 336550"/>
              <a:gd name="connsiteX181" fmla="*/ 90801 w 321601"/>
              <a:gd name="connsiteY181" fmla="*/ 0 h 336550"/>
              <a:gd name="connsiteX182" fmla="*/ 97404 w 321601"/>
              <a:gd name="connsiteY182" fmla="*/ 3944 h 336550"/>
              <a:gd name="connsiteX183" fmla="*/ 125140 w 321601"/>
              <a:gd name="connsiteY183" fmla="*/ 51271 h 336550"/>
              <a:gd name="connsiteX184" fmla="*/ 125140 w 321601"/>
              <a:gd name="connsiteY184" fmla="*/ 59159 h 336550"/>
              <a:gd name="connsiteX185" fmla="*/ 114574 w 321601"/>
              <a:gd name="connsiteY185" fmla="*/ 78879 h 336550"/>
              <a:gd name="connsiteX186" fmla="*/ 135706 w 321601"/>
              <a:gd name="connsiteY186" fmla="*/ 89396 h 336550"/>
              <a:gd name="connsiteX187" fmla="*/ 142310 w 321601"/>
              <a:gd name="connsiteY187" fmla="*/ 77564 h 336550"/>
              <a:gd name="connsiteX188" fmla="*/ 146272 w 321601"/>
              <a:gd name="connsiteY188" fmla="*/ 74935 h 336550"/>
              <a:gd name="connsiteX189" fmla="*/ 184574 w 321601"/>
              <a:gd name="connsiteY189" fmla="*/ 74935 h 336550"/>
              <a:gd name="connsiteX190" fmla="*/ 188536 w 321601"/>
              <a:gd name="connsiteY190" fmla="*/ 77564 h 336550"/>
              <a:gd name="connsiteX191" fmla="*/ 196461 w 321601"/>
              <a:gd name="connsiteY191" fmla="*/ 90711 h 336550"/>
              <a:gd name="connsiteX192" fmla="*/ 242687 w 321601"/>
              <a:gd name="connsiteY192" fmla="*/ 60474 h 336550"/>
              <a:gd name="connsiteX193" fmla="*/ 236083 w 321601"/>
              <a:gd name="connsiteY193" fmla="*/ 49957 h 336550"/>
              <a:gd name="connsiteX194" fmla="*/ 236083 w 321601"/>
              <a:gd name="connsiteY194" fmla="*/ 44698 h 336550"/>
              <a:gd name="connsiteX195" fmla="*/ 254574 w 321601"/>
              <a:gd name="connsiteY195" fmla="*/ 11832 h 336550"/>
              <a:gd name="connsiteX196" fmla="*/ 259857 w 321601"/>
              <a:gd name="connsiteY196" fmla="*/ 9203 h 336550"/>
              <a:gd name="connsiteX197" fmla="*/ 296838 w 321601"/>
              <a:gd name="connsiteY197" fmla="*/ 9203 h 336550"/>
              <a:gd name="connsiteX198" fmla="*/ 302121 w 321601"/>
              <a:gd name="connsiteY198" fmla="*/ 11832 h 336550"/>
              <a:gd name="connsiteX199" fmla="*/ 320611 w 321601"/>
              <a:gd name="connsiteY199" fmla="*/ 44698 h 336550"/>
              <a:gd name="connsiteX200" fmla="*/ 320611 w 321601"/>
              <a:gd name="connsiteY200" fmla="*/ 49957 h 336550"/>
              <a:gd name="connsiteX201" fmla="*/ 302121 w 321601"/>
              <a:gd name="connsiteY201" fmla="*/ 81508 h 336550"/>
              <a:gd name="connsiteX202" fmla="*/ 296838 w 321601"/>
              <a:gd name="connsiteY202" fmla="*/ 84138 h 336550"/>
              <a:gd name="connsiteX203" fmla="*/ 259857 w 321601"/>
              <a:gd name="connsiteY203" fmla="*/ 84138 h 336550"/>
              <a:gd name="connsiteX204" fmla="*/ 254574 w 321601"/>
              <a:gd name="connsiteY204" fmla="*/ 81508 h 336550"/>
              <a:gd name="connsiteX205" fmla="*/ 249291 w 321601"/>
              <a:gd name="connsiteY205" fmla="*/ 70991 h 336550"/>
              <a:gd name="connsiteX206" fmla="*/ 201744 w 321601"/>
              <a:gd name="connsiteY206" fmla="*/ 99913 h 336550"/>
              <a:gd name="connsiteX207" fmla="*/ 207027 w 321601"/>
              <a:gd name="connsiteY207" fmla="*/ 110430 h 336550"/>
              <a:gd name="connsiteX208" fmla="*/ 207027 w 321601"/>
              <a:gd name="connsiteY208" fmla="*/ 115689 h 336550"/>
              <a:gd name="connsiteX209" fmla="*/ 200423 w 321601"/>
              <a:gd name="connsiteY209" fmla="*/ 127521 h 336550"/>
              <a:gd name="connsiteX210" fmla="*/ 249291 w 321601"/>
              <a:gd name="connsiteY210" fmla="*/ 155129 h 336550"/>
              <a:gd name="connsiteX211" fmla="*/ 254574 w 321601"/>
              <a:gd name="connsiteY211" fmla="*/ 144611 h 336550"/>
              <a:gd name="connsiteX212" fmla="*/ 259857 w 321601"/>
              <a:gd name="connsiteY212" fmla="*/ 141982 h 336550"/>
              <a:gd name="connsiteX213" fmla="*/ 296838 w 321601"/>
              <a:gd name="connsiteY213" fmla="*/ 141982 h 336550"/>
              <a:gd name="connsiteX214" fmla="*/ 302121 w 321601"/>
              <a:gd name="connsiteY214" fmla="*/ 144611 h 336550"/>
              <a:gd name="connsiteX215" fmla="*/ 320611 w 321601"/>
              <a:gd name="connsiteY215" fmla="*/ 176163 h 336550"/>
              <a:gd name="connsiteX216" fmla="*/ 320611 w 321601"/>
              <a:gd name="connsiteY216" fmla="*/ 181421 h 336550"/>
              <a:gd name="connsiteX217" fmla="*/ 302121 w 321601"/>
              <a:gd name="connsiteY217" fmla="*/ 214288 h 336550"/>
              <a:gd name="connsiteX218" fmla="*/ 296838 w 321601"/>
              <a:gd name="connsiteY218" fmla="*/ 216917 h 336550"/>
              <a:gd name="connsiteX219" fmla="*/ 259857 w 321601"/>
              <a:gd name="connsiteY219" fmla="*/ 216917 h 336550"/>
              <a:gd name="connsiteX220" fmla="*/ 254574 w 321601"/>
              <a:gd name="connsiteY220" fmla="*/ 214288 h 336550"/>
              <a:gd name="connsiteX221" fmla="*/ 236083 w 321601"/>
              <a:gd name="connsiteY221" fmla="*/ 181421 h 336550"/>
              <a:gd name="connsiteX222" fmla="*/ 236083 w 321601"/>
              <a:gd name="connsiteY222" fmla="*/ 176163 h 336550"/>
              <a:gd name="connsiteX223" fmla="*/ 244008 w 321601"/>
              <a:gd name="connsiteY223" fmla="*/ 164331 h 336550"/>
              <a:gd name="connsiteX224" fmla="*/ 195140 w 321601"/>
              <a:gd name="connsiteY224" fmla="*/ 136723 h 336550"/>
              <a:gd name="connsiteX225" fmla="*/ 188536 w 321601"/>
              <a:gd name="connsiteY225" fmla="*/ 148555 h 336550"/>
              <a:gd name="connsiteX226" fmla="*/ 184574 w 321601"/>
              <a:gd name="connsiteY226" fmla="*/ 151185 h 336550"/>
              <a:gd name="connsiteX227" fmla="*/ 146272 w 321601"/>
              <a:gd name="connsiteY227" fmla="*/ 151185 h 336550"/>
              <a:gd name="connsiteX228" fmla="*/ 142310 w 321601"/>
              <a:gd name="connsiteY228" fmla="*/ 148555 h 336550"/>
              <a:gd name="connsiteX229" fmla="*/ 123819 w 321601"/>
              <a:gd name="connsiteY229" fmla="*/ 115689 h 336550"/>
              <a:gd name="connsiteX230" fmla="*/ 123819 w 321601"/>
              <a:gd name="connsiteY230" fmla="*/ 110430 h 336550"/>
              <a:gd name="connsiteX231" fmla="*/ 129102 w 321601"/>
              <a:gd name="connsiteY231" fmla="*/ 99913 h 336550"/>
              <a:gd name="connsiteX232" fmla="*/ 109291 w 321601"/>
              <a:gd name="connsiteY232" fmla="*/ 88081 h 336550"/>
              <a:gd name="connsiteX233" fmla="*/ 97404 w 321601"/>
              <a:gd name="connsiteY233" fmla="*/ 107801 h 336550"/>
              <a:gd name="connsiteX234" fmla="*/ 90801 w 321601"/>
              <a:gd name="connsiteY234" fmla="*/ 111745 h 336550"/>
              <a:gd name="connsiteX235" fmla="*/ 70989 w 321601"/>
              <a:gd name="connsiteY235" fmla="*/ 111745 h 336550"/>
              <a:gd name="connsiteX236" fmla="*/ 70989 w 321601"/>
              <a:gd name="connsiteY236" fmla="*/ 224805 h 336550"/>
              <a:gd name="connsiteX237" fmla="*/ 90801 w 321601"/>
              <a:gd name="connsiteY237" fmla="*/ 224805 h 336550"/>
              <a:gd name="connsiteX238" fmla="*/ 97404 w 321601"/>
              <a:gd name="connsiteY238" fmla="*/ 228749 h 336550"/>
              <a:gd name="connsiteX239" fmla="*/ 123819 w 321601"/>
              <a:gd name="connsiteY239" fmla="*/ 274762 h 336550"/>
              <a:gd name="connsiteX240" fmla="*/ 176649 w 321601"/>
              <a:gd name="connsiteY240" fmla="*/ 274762 h 336550"/>
              <a:gd name="connsiteX241" fmla="*/ 192498 w 321601"/>
              <a:gd name="connsiteY241" fmla="*/ 245839 h 336550"/>
              <a:gd name="connsiteX242" fmla="*/ 197781 w 321601"/>
              <a:gd name="connsiteY242" fmla="*/ 243210 h 336550"/>
              <a:gd name="connsiteX243" fmla="*/ 234762 w 321601"/>
              <a:gd name="connsiteY243" fmla="*/ 243210 h 336550"/>
              <a:gd name="connsiteX244" fmla="*/ 238725 w 321601"/>
              <a:gd name="connsiteY244" fmla="*/ 245839 h 336550"/>
              <a:gd name="connsiteX245" fmla="*/ 258536 w 321601"/>
              <a:gd name="connsiteY245" fmla="*/ 278705 h 336550"/>
              <a:gd name="connsiteX246" fmla="*/ 258536 w 321601"/>
              <a:gd name="connsiteY246" fmla="*/ 283964 h 336550"/>
              <a:gd name="connsiteX247" fmla="*/ 238725 w 321601"/>
              <a:gd name="connsiteY247" fmla="*/ 316830 h 336550"/>
              <a:gd name="connsiteX248" fmla="*/ 234762 w 321601"/>
              <a:gd name="connsiteY248" fmla="*/ 319460 h 336550"/>
              <a:gd name="connsiteX249" fmla="*/ 197781 w 321601"/>
              <a:gd name="connsiteY249" fmla="*/ 319460 h 336550"/>
              <a:gd name="connsiteX250" fmla="*/ 192498 w 321601"/>
              <a:gd name="connsiteY250" fmla="*/ 316830 h 336550"/>
              <a:gd name="connsiteX251" fmla="*/ 175329 w 321601"/>
              <a:gd name="connsiteY251" fmla="*/ 285279 h 336550"/>
              <a:gd name="connsiteX252" fmla="*/ 125140 w 321601"/>
              <a:gd name="connsiteY252" fmla="*/ 285279 h 336550"/>
              <a:gd name="connsiteX253" fmla="*/ 97404 w 321601"/>
              <a:gd name="connsiteY253" fmla="*/ 332606 h 336550"/>
              <a:gd name="connsiteX254" fmla="*/ 90801 w 321601"/>
              <a:gd name="connsiteY254" fmla="*/ 336550 h 336550"/>
              <a:gd name="connsiteX255" fmla="*/ 35329 w 321601"/>
              <a:gd name="connsiteY255" fmla="*/ 336550 h 336550"/>
              <a:gd name="connsiteX256" fmla="*/ 28725 w 321601"/>
              <a:gd name="connsiteY256" fmla="*/ 332606 h 336550"/>
              <a:gd name="connsiteX257" fmla="*/ 990 w 321601"/>
              <a:gd name="connsiteY257" fmla="*/ 285279 h 336550"/>
              <a:gd name="connsiteX258" fmla="*/ 990 w 321601"/>
              <a:gd name="connsiteY258" fmla="*/ 277391 h 336550"/>
              <a:gd name="connsiteX259" fmla="*/ 28725 w 321601"/>
              <a:gd name="connsiteY259" fmla="*/ 228749 h 336550"/>
              <a:gd name="connsiteX260" fmla="*/ 35329 w 321601"/>
              <a:gd name="connsiteY260" fmla="*/ 224805 h 336550"/>
              <a:gd name="connsiteX261" fmla="*/ 60423 w 321601"/>
              <a:gd name="connsiteY261" fmla="*/ 224805 h 336550"/>
              <a:gd name="connsiteX262" fmla="*/ 60423 w 321601"/>
              <a:gd name="connsiteY262" fmla="*/ 111745 h 336550"/>
              <a:gd name="connsiteX263" fmla="*/ 35329 w 321601"/>
              <a:gd name="connsiteY263" fmla="*/ 111745 h 336550"/>
              <a:gd name="connsiteX264" fmla="*/ 28725 w 321601"/>
              <a:gd name="connsiteY264" fmla="*/ 107801 h 336550"/>
              <a:gd name="connsiteX265" fmla="*/ 990 w 321601"/>
              <a:gd name="connsiteY265" fmla="*/ 59159 h 336550"/>
              <a:gd name="connsiteX266" fmla="*/ 990 w 321601"/>
              <a:gd name="connsiteY266" fmla="*/ 51271 h 336550"/>
              <a:gd name="connsiteX267" fmla="*/ 28725 w 321601"/>
              <a:gd name="connsiteY267" fmla="*/ 3944 h 336550"/>
              <a:gd name="connsiteX268" fmla="*/ 35329 w 321601"/>
              <a:gd name="connsiteY26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</a:cxnLst>
            <a:rect l="l" t="t" r="r" b="b"/>
            <a:pathLst>
              <a:path w="321601" h="336550">
                <a:moveTo>
                  <a:pt x="205582" y="285750"/>
                </a:moveTo>
                <a:cubicBezTo>
                  <a:pt x="202919" y="285750"/>
                  <a:pt x="201588" y="287073"/>
                  <a:pt x="200257" y="288396"/>
                </a:cubicBezTo>
                <a:cubicBezTo>
                  <a:pt x="200257" y="288396"/>
                  <a:pt x="200257" y="288396"/>
                  <a:pt x="196262" y="297657"/>
                </a:cubicBezTo>
                <a:cubicBezTo>
                  <a:pt x="196262" y="297657"/>
                  <a:pt x="196262" y="297657"/>
                  <a:pt x="196262" y="300302"/>
                </a:cubicBezTo>
                <a:cubicBezTo>
                  <a:pt x="194931" y="301625"/>
                  <a:pt x="196262" y="302948"/>
                  <a:pt x="197594" y="304271"/>
                </a:cubicBezTo>
                <a:cubicBezTo>
                  <a:pt x="202919" y="308240"/>
                  <a:pt x="209577" y="309563"/>
                  <a:pt x="216234" y="309563"/>
                </a:cubicBezTo>
                <a:cubicBezTo>
                  <a:pt x="222891" y="309563"/>
                  <a:pt x="229548" y="308240"/>
                  <a:pt x="234874" y="304271"/>
                </a:cubicBezTo>
                <a:cubicBezTo>
                  <a:pt x="236206" y="302948"/>
                  <a:pt x="236206" y="301625"/>
                  <a:pt x="236206" y="300302"/>
                </a:cubicBezTo>
                <a:cubicBezTo>
                  <a:pt x="236206" y="300302"/>
                  <a:pt x="236206" y="300302"/>
                  <a:pt x="234874" y="297657"/>
                </a:cubicBezTo>
                <a:cubicBezTo>
                  <a:pt x="234874" y="297657"/>
                  <a:pt x="234874" y="297657"/>
                  <a:pt x="230880" y="288396"/>
                </a:cubicBezTo>
                <a:cubicBezTo>
                  <a:pt x="230880" y="287073"/>
                  <a:pt x="228217" y="285750"/>
                  <a:pt x="226886" y="285750"/>
                </a:cubicBezTo>
                <a:cubicBezTo>
                  <a:pt x="225554" y="288396"/>
                  <a:pt x="224223" y="291042"/>
                  <a:pt x="221560" y="292365"/>
                </a:cubicBezTo>
                <a:cubicBezTo>
                  <a:pt x="221560" y="292365"/>
                  <a:pt x="220228" y="293688"/>
                  <a:pt x="220228" y="293688"/>
                </a:cubicBezTo>
                <a:cubicBezTo>
                  <a:pt x="218897" y="293688"/>
                  <a:pt x="217565" y="293688"/>
                  <a:pt x="216234" y="293688"/>
                </a:cubicBezTo>
                <a:cubicBezTo>
                  <a:pt x="214903" y="293688"/>
                  <a:pt x="213571" y="293688"/>
                  <a:pt x="212240" y="293688"/>
                </a:cubicBezTo>
                <a:cubicBezTo>
                  <a:pt x="210908" y="293688"/>
                  <a:pt x="210908" y="292365"/>
                  <a:pt x="210908" y="292365"/>
                </a:cubicBezTo>
                <a:cubicBezTo>
                  <a:pt x="208245" y="291042"/>
                  <a:pt x="205582" y="288396"/>
                  <a:pt x="205582" y="285750"/>
                </a:cubicBezTo>
                <a:close/>
                <a:moveTo>
                  <a:pt x="47431" y="285750"/>
                </a:moveTo>
                <a:cubicBezTo>
                  <a:pt x="44808" y="287054"/>
                  <a:pt x="42186" y="288358"/>
                  <a:pt x="40874" y="292270"/>
                </a:cubicBezTo>
                <a:cubicBezTo>
                  <a:pt x="40874" y="292270"/>
                  <a:pt x="40874" y="292270"/>
                  <a:pt x="35629" y="305311"/>
                </a:cubicBezTo>
                <a:cubicBezTo>
                  <a:pt x="35629" y="305311"/>
                  <a:pt x="35629" y="305311"/>
                  <a:pt x="34317" y="309223"/>
                </a:cubicBezTo>
                <a:cubicBezTo>
                  <a:pt x="33006" y="310527"/>
                  <a:pt x="34317" y="313135"/>
                  <a:pt x="35629" y="314439"/>
                </a:cubicBezTo>
                <a:cubicBezTo>
                  <a:pt x="43497" y="319655"/>
                  <a:pt x="53988" y="322263"/>
                  <a:pt x="63168" y="322263"/>
                </a:cubicBezTo>
                <a:cubicBezTo>
                  <a:pt x="73660" y="322263"/>
                  <a:pt x="82839" y="319655"/>
                  <a:pt x="90708" y="314439"/>
                </a:cubicBezTo>
                <a:cubicBezTo>
                  <a:pt x="92019" y="313135"/>
                  <a:pt x="93331" y="310527"/>
                  <a:pt x="92019" y="309223"/>
                </a:cubicBezTo>
                <a:cubicBezTo>
                  <a:pt x="92019" y="309223"/>
                  <a:pt x="92019" y="309223"/>
                  <a:pt x="90708" y="305311"/>
                </a:cubicBezTo>
                <a:cubicBezTo>
                  <a:pt x="90708" y="305311"/>
                  <a:pt x="90708" y="305311"/>
                  <a:pt x="85462" y="292270"/>
                </a:cubicBezTo>
                <a:cubicBezTo>
                  <a:pt x="85462" y="288358"/>
                  <a:pt x="82839" y="287054"/>
                  <a:pt x="78905" y="285750"/>
                </a:cubicBezTo>
                <a:cubicBezTo>
                  <a:pt x="77594" y="290966"/>
                  <a:pt x="74971" y="294878"/>
                  <a:pt x="71037" y="297486"/>
                </a:cubicBezTo>
                <a:cubicBezTo>
                  <a:pt x="71037" y="297486"/>
                  <a:pt x="69725" y="297486"/>
                  <a:pt x="69725" y="297486"/>
                </a:cubicBezTo>
                <a:cubicBezTo>
                  <a:pt x="68414" y="298790"/>
                  <a:pt x="65791" y="298790"/>
                  <a:pt x="63168" y="298790"/>
                </a:cubicBezTo>
                <a:cubicBezTo>
                  <a:pt x="61857" y="298790"/>
                  <a:pt x="59234" y="298790"/>
                  <a:pt x="56611" y="297486"/>
                </a:cubicBezTo>
                <a:cubicBezTo>
                  <a:pt x="56611" y="297486"/>
                  <a:pt x="56611" y="297486"/>
                  <a:pt x="55300" y="297486"/>
                </a:cubicBezTo>
                <a:cubicBezTo>
                  <a:pt x="51366" y="294878"/>
                  <a:pt x="48743" y="290966"/>
                  <a:pt x="47431" y="285750"/>
                </a:cubicBezTo>
                <a:close/>
                <a:moveTo>
                  <a:pt x="216204" y="254000"/>
                </a:moveTo>
                <a:cubicBezTo>
                  <a:pt x="211124" y="254000"/>
                  <a:pt x="206044" y="259216"/>
                  <a:pt x="206044" y="267040"/>
                </a:cubicBezTo>
                <a:cubicBezTo>
                  <a:pt x="206044" y="272257"/>
                  <a:pt x="208584" y="276169"/>
                  <a:pt x="211124" y="278777"/>
                </a:cubicBezTo>
                <a:cubicBezTo>
                  <a:pt x="211124" y="278777"/>
                  <a:pt x="211124" y="278777"/>
                  <a:pt x="211124" y="285297"/>
                </a:cubicBezTo>
                <a:cubicBezTo>
                  <a:pt x="211124" y="285297"/>
                  <a:pt x="211124" y="285297"/>
                  <a:pt x="209854" y="285297"/>
                </a:cubicBezTo>
                <a:cubicBezTo>
                  <a:pt x="209854" y="285297"/>
                  <a:pt x="209854" y="286601"/>
                  <a:pt x="211124" y="287905"/>
                </a:cubicBezTo>
                <a:cubicBezTo>
                  <a:pt x="212394" y="289209"/>
                  <a:pt x="213664" y="290513"/>
                  <a:pt x="216204" y="290513"/>
                </a:cubicBezTo>
                <a:cubicBezTo>
                  <a:pt x="217474" y="290513"/>
                  <a:pt x="220014" y="289209"/>
                  <a:pt x="221284" y="287905"/>
                </a:cubicBezTo>
                <a:cubicBezTo>
                  <a:pt x="221284" y="286601"/>
                  <a:pt x="222554" y="285297"/>
                  <a:pt x="222554" y="285297"/>
                </a:cubicBezTo>
                <a:cubicBezTo>
                  <a:pt x="222554" y="285297"/>
                  <a:pt x="222554" y="285297"/>
                  <a:pt x="221284" y="285297"/>
                </a:cubicBezTo>
                <a:cubicBezTo>
                  <a:pt x="221284" y="285297"/>
                  <a:pt x="221284" y="285297"/>
                  <a:pt x="221284" y="278777"/>
                </a:cubicBezTo>
                <a:cubicBezTo>
                  <a:pt x="223824" y="276169"/>
                  <a:pt x="225094" y="272257"/>
                  <a:pt x="225094" y="267040"/>
                </a:cubicBezTo>
                <a:cubicBezTo>
                  <a:pt x="225094" y="259216"/>
                  <a:pt x="221284" y="254000"/>
                  <a:pt x="216204" y="254000"/>
                </a:cubicBezTo>
                <a:close/>
                <a:moveTo>
                  <a:pt x="63168" y="239713"/>
                </a:moveTo>
                <a:cubicBezTo>
                  <a:pt x="55375" y="239713"/>
                  <a:pt x="48881" y="248928"/>
                  <a:pt x="48881" y="260776"/>
                </a:cubicBezTo>
                <a:cubicBezTo>
                  <a:pt x="48881" y="267359"/>
                  <a:pt x="51478" y="273941"/>
                  <a:pt x="55375" y="276574"/>
                </a:cubicBezTo>
                <a:cubicBezTo>
                  <a:pt x="55375" y="276574"/>
                  <a:pt x="55375" y="276574"/>
                  <a:pt x="55375" y="285789"/>
                </a:cubicBezTo>
                <a:cubicBezTo>
                  <a:pt x="55375" y="285789"/>
                  <a:pt x="55375" y="285789"/>
                  <a:pt x="54076" y="285789"/>
                </a:cubicBezTo>
                <a:cubicBezTo>
                  <a:pt x="54076" y="288422"/>
                  <a:pt x="54076" y="289739"/>
                  <a:pt x="55375" y="289739"/>
                </a:cubicBezTo>
                <a:cubicBezTo>
                  <a:pt x="57973" y="292372"/>
                  <a:pt x="60571" y="293688"/>
                  <a:pt x="63168" y="293688"/>
                </a:cubicBezTo>
                <a:cubicBezTo>
                  <a:pt x="67065" y="293688"/>
                  <a:pt x="69663" y="292372"/>
                  <a:pt x="70961" y="289739"/>
                </a:cubicBezTo>
                <a:cubicBezTo>
                  <a:pt x="72260" y="289739"/>
                  <a:pt x="73559" y="288422"/>
                  <a:pt x="73559" y="285789"/>
                </a:cubicBezTo>
                <a:cubicBezTo>
                  <a:pt x="73559" y="285789"/>
                  <a:pt x="73559" y="285789"/>
                  <a:pt x="70961" y="285789"/>
                </a:cubicBezTo>
                <a:cubicBezTo>
                  <a:pt x="70961" y="285789"/>
                  <a:pt x="70961" y="285789"/>
                  <a:pt x="70961" y="276574"/>
                </a:cubicBezTo>
                <a:cubicBezTo>
                  <a:pt x="74858" y="273941"/>
                  <a:pt x="77456" y="267359"/>
                  <a:pt x="77456" y="260776"/>
                </a:cubicBezTo>
                <a:cubicBezTo>
                  <a:pt x="77456" y="248928"/>
                  <a:pt x="70961" y="239713"/>
                  <a:pt x="63168" y="239713"/>
                </a:cubicBezTo>
                <a:close/>
                <a:moveTo>
                  <a:pt x="267751" y="182563"/>
                </a:moveTo>
                <a:cubicBezTo>
                  <a:pt x="265089" y="182563"/>
                  <a:pt x="263757" y="183886"/>
                  <a:pt x="262426" y="186532"/>
                </a:cubicBezTo>
                <a:cubicBezTo>
                  <a:pt x="262426" y="186532"/>
                  <a:pt x="262426" y="186532"/>
                  <a:pt x="259763" y="195792"/>
                </a:cubicBezTo>
                <a:cubicBezTo>
                  <a:pt x="259763" y="195792"/>
                  <a:pt x="259763" y="195792"/>
                  <a:pt x="258431" y="197115"/>
                </a:cubicBezTo>
                <a:cubicBezTo>
                  <a:pt x="258431" y="198438"/>
                  <a:pt x="258431" y="201084"/>
                  <a:pt x="259763" y="201084"/>
                </a:cubicBezTo>
                <a:cubicBezTo>
                  <a:pt x="265089" y="205053"/>
                  <a:pt x="271746" y="206376"/>
                  <a:pt x="278403" y="206376"/>
                </a:cubicBezTo>
                <a:cubicBezTo>
                  <a:pt x="285060" y="206376"/>
                  <a:pt x="291718" y="205053"/>
                  <a:pt x="297043" y="201084"/>
                </a:cubicBezTo>
                <a:cubicBezTo>
                  <a:pt x="298375" y="201084"/>
                  <a:pt x="299706" y="198438"/>
                  <a:pt x="298375" y="197115"/>
                </a:cubicBezTo>
                <a:cubicBezTo>
                  <a:pt x="298375" y="197115"/>
                  <a:pt x="298375" y="197115"/>
                  <a:pt x="298375" y="195792"/>
                </a:cubicBezTo>
                <a:cubicBezTo>
                  <a:pt x="298375" y="195792"/>
                  <a:pt x="298375" y="195792"/>
                  <a:pt x="294380" y="186532"/>
                </a:cubicBezTo>
                <a:cubicBezTo>
                  <a:pt x="293049" y="183886"/>
                  <a:pt x="291718" y="182563"/>
                  <a:pt x="289055" y="182563"/>
                </a:cubicBezTo>
                <a:cubicBezTo>
                  <a:pt x="289055" y="185209"/>
                  <a:pt x="286392" y="187855"/>
                  <a:pt x="283729" y="189178"/>
                </a:cubicBezTo>
                <a:cubicBezTo>
                  <a:pt x="283729" y="190501"/>
                  <a:pt x="283729" y="190501"/>
                  <a:pt x="282397" y="190501"/>
                </a:cubicBezTo>
                <a:cubicBezTo>
                  <a:pt x="281066" y="190501"/>
                  <a:pt x="279734" y="191824"/>
                  <a:pt x="278403" y="191824"/>
                </a:cubicBezTo>
                <a:cubicBezTo>
                  <a:pt x="277072" y="191824"/>
                  <a:pt x="275740" y="190501"/>
                  <a:pt x="274409" y="190501"/>
                </a:cubicBezTo>
                <a:cubicBezTo>
                  <a:pt x="274409" y="190501"/>
                  <a:pt x="273077" y="190501"/>
                  <a:pt x="273077" y="189178"/>
                </a:cubicBezTo>
                <a:cubicBezTo>
                  <a:pt x="270414" y="187855"/>
                  <a:pt x="269083" y="185209"/>
                  <a:pt x="267751" y="182563"/>
                </a:cubicBezTo>
                <a:close/>
                <a:moveTo>
                  <a:pt x="278434" y="150813"/>
                </a:moveTo>
                <a:cubicBezTo>
                  <a:pt x="273354" y="150813"/>
                  <a:pt x="269544" y="157617"/>
                  <a:pt x="269544" y="164420"/>
                </a:cubicBezTo>
                <a:cubicBezTo>
                  <a:pt x="269544" y="169863"/>
                  <a:pt x="270814" y="173945"/>
                  <a:pt x="273354" y="176667"/>
                </a:cubicBezTo>
                <a:cubicBezTo>
                  <a:pt x="273354" y="176667"/>
                  <a:pt x="273354" y="176667"/>
                  <a:pt x="273354" y="183470"/>
                </a:cubicBezTo>
                <a:cubicBezTo>
                  <a:pt x="273354" y="183470"/>
                  <a:pt x="273354" y="183470"/>
                  <a:pt x="272084" y="183470"/>
                </a:cubicBezTo>
                <a:cubicBezTo>
                  <a:pt x="272084" y="183470"/>
                  <a:pt x="273354" y="184831"/>
                  <a:pt x="273354" y="186192"/>
                </a:cubicBezTo>
                <a:cubicBezTo>
                  <a:pt x="274624" y="187552"/>
                  <a:pt x="277164" y="188913"/>
                  <a:pt x="278434" y="188913"/>
                </a:cubicBezTo>
                <a:cubicBezTo>
                  <a:pt x="280974" y="188913"/>
                  <a:pt x="282244" y="187552"/>
                  <a:pt x="283514" y="186192"/>
                </a:cubicBezTo>
                <a:cubicBezTo>
                  <a:pt x="284784" y="184831"/>
                  <a:pt x="284784" y="183470"/>
                  <a:pt x="284784" y="183470"/>
                </a:cubicBezTo>
                <a:cubicBezTo>
                  <a:pt x="284784" y="183470"/>
                  <a:pt x="284784" y="183470"/>
                  <a:pt x="283514" y="183470"/>
                </a:cubicBezTo>
                <a:cubicBezTo>
                  <a:pt x="283514" y="183470"/>
                  <a:pt x="283514" y="183470"/>
                  <a:pt x="283514" y="176667"/>
                </a:cubicBezTo>
                <a:cubicBezTo>
                  <a:pt x="286054" y="173945"/>
                  <a:pt x="288594" y="169863"/>
                  <a:pt x="288594" y="164420"/>
                </a:cubicBezTo>
                <a:cubicBezTo>
                  <a:pt x="288594" y="157617"/>
                  <a:pt x="283514" y="150813"/>
                  <a:pt x="278434" y="150813"/>
                </a:cubicBezTo>
                <a:close/>
                <a:moveTo>
                  <a:pt x="154681" y="115888"/>
                </a:moveTo>
                <a:cubicBezTo>
                  <a:pt x="153400" y="117225"/>
                  <a:pt x="150840" y="118562"/>
                  <a:pt x="150840" y="119899"/>
                </a:cubicBezTo>
                <a:cubicBezTo>
                  <a:pt x="150840" y="119899"/>
                  <a:pt x="150840" y="119899"/>
                  <a:pt x="146999" y="129256"/>
                </a:cubicBezTo>
                <a:cubicBezTo>
                  <a:pt x="146999" y="129256"/>
                  <a:pt x="146999" y="129256"/>
                  <a:pt x="145719" y="131930"/>
                </a:cubicBezTo>
                <a:cubicBezTo>
                  <a:pt x="145719" y="133267"/>
                  <a:pt x="145719" y="134604"/>
                  <a:pt x="146999" y="135941"/>
                </a:cubicBezTo>
                <a:cubicBezTo>
                  <a:pt x="152120" y="139951"/>
                  <a:pt x="158521" y="141288"/>
                  <a:pt x="166203" y="141288"/>
                </a:cubicBezTo>
                <a:cubicBezTo>
                  <a:pt x="172604" y="141288"/>
                  <a:pt x="179005" y="139951"/>
                  <a:pt x="184126" y="135941"/>
                </a:cubicBezTo>
                <a:cubicBezTo>
                  <a:pt x="185407" y="134604"/>
                  <a:pt x="185407" y="133267"/>
                  <a:pt x="185407" y="131930"/>
                </a:cubicBezTo>
                <a:cubicBezTo>
                  <a:pt x="185407" y="131930"/>
                  <a:pt x="185407" y="131930"/>
                  <a:pt x="184126" y="129256"/>
                </a:cubicBezTo>
                <a:cubicBezTo>
                  <a:pt x="184126" y="129256"/>
                  <a:pt x="184126" y="129256"/>
                  <a:pt x="180286" y="119899"/>
                </a:cubicBezTo>
                <a:cubicBezTo>
                  <a:pt x="180286" y="118562"/>
                  <a:pt x="177725" y="117225"/>
                  <a:pt x="176445" y="115888"/>
                </a:cubicBezTo>
                <a:cubicBezTo>
                  <a:pt x="175165" y="119899"/>
                  <a:pt x="173884" y="122572"/>
                  <a:pt x="171324" y="123909"/>
                </a:cubicBezTo>
                <a:cubicBezTo>
                  <a:pt x="170044" y="123909"/>
                  <a:pt x="170044" y="123909"/>
                  <a:pt x="170044" y="125246"/>
                </a:cubicBezTo>
                <a:cubicBezTo>
                  <a:pt x="168763" y="125246"/>
                  <a:pt x="167483" y="125246"/>
                  <a:pt x="166203" y="125246"/>
                </a:cubicBezTo>
                <a:cubicBezTo>
                  <a:pt x="163642" y="125246"/>
                  <a:pt x="162362" y="125246"/>
                  <a:pt x="161082" y="125246"/>
                </a:cubicBezTo>
                <a:cubicBezTo>
                  <a:pt x="161082" y="123909"/>
                  <a:pt x="161082" y="123909"/>
                  <a:pt x="159802" y="123909"/>
                </a:cubicBezTo>
                <a:cubicBezTo>
                  <a:pt x="157241" y="122572"/>
                  <a:pt x="155961" y="119899"/>
                  <a:pt x="154681" y="115888"/>
                </a:cubicBezTo>
                <a:close/>
                <a:moveTo>
                  <a:pt x="166251" y="85725"/>
                </a:moveTo>
                <a:cubicBezTo>
                  <a:pt x="159371" y="85725"/>
                  <a:pt x="155244" y="90941"/>
                  <a:pt x="155244" y="98765"/>
                </a:cubicBezTo>
                <a:cubicBezTo>
                  <a:pt x="155244" y="103982"/>
                  <a:pt x="156620" y="107894"/>
                  <a:pt x="159371" y="110502"/>
                </a:cubicBezTo>
                <a:cubicBezTo>
                  <a:pt x="159371" y="110502"/>
                  <a:pt x="159371" y="110502"/>
                  <a:pt x="159371" y="115718"/>
                </a:cubicBezTo>
                <a:cubicBezTo>
                  <a:pt x="159371" y="115718"/>
                  <a:pt x="159371" y="115718"/>
                  <a:pt x="157995" y="115718"/>
                </a:cubicBezTo>
                <a:cubicBezTo>
                  <a:pt x="159371" y="117022"/>
                  <a:pt x="159371" y="118326"/>
                  <a:pt x="159371" y="119630"/>
                </a:cubicBezTo>
                <a:cubicBezTo>
                  <a:pt x="160747" y="120934"/>
                  <a:pt x="163499" y="122238"/>
                  <a:pt x="166251" y="122238"/>
                </a:cubicBezTo>
                <a:cubicBezTo>
                  <a:pt x="167627" y="122238"/>
                  <a:pt x="170378" y="120934"/>
                  <a:pt x="171754" y="119630"/>
                </a:cubicBezTo>
                <a:cubicBezTo>
                  <a:pt x="171754" y="118326"/>
                  <a:pt x="173130" y="117022"/>
                  <a:pt x="173130" y="115718"/>
                </a:cubicBezTo>
                <a:cubicBezTo>
                  <a:pt x="173130" y="115718"/>
                  <a:pt x="173130" y="115718"/>
                  <a:pt x="171754" y="115718"/>
                </a:cubicBezTo>
                <a:cubicBezTo>
                  <a:pt x="171754" y="115718"/>
                  <a:pt x="171754" y="115718"/>
                  <a:pt x="171754" y="110502"/>
                </a:cubicBezTo>
                <a:cubicBezTo>
                  <a:pt x="174506" y="107894"/>
                  <a:pt x="175882" y="103982"/>
                  <a:pt x="175882" y="98765"/>
                </a:cubicBezTo>
                <a:cubicBezTo>
                  <a:pt x="175882" y="90941"/>
                  <a:pt x="171754" y="85725"/>
                  <a:pt x="166251" y="85725"/>
                </a:cubicBezTo>
                <a:close/>
                <a:moveTo>
                  <a:pt x="47431" y="60325"/>
                </a:moveTo>
                <a:cubicBezTo>
                  <a:pt x="44808" y="60325"/>
                  <a:pt x="42186" y="62933"/>
                  <a:pt x="40874" y="65541"/>
                </a:cubicBezTo>
                <a:cubicBezTo>
                  <a:pt x="40874" y="65541"/>
                  <a:pt x="40874" y="65541"/>
                  <a:pt x="35629" y="78582"/>
                </a:cubicBezTo>
                <a:cubicBezTo>
                  <a:pt x="35629" y="78582"/>
                  <a:pt x="35629" y="78582"/>
                  <a:pt x="34317" y="82494"/>
                </a:cubicBezTo>
                <a:cubicBezTo>
                  <a:pt x="33006" y="85102"/>
                  <a:pt x="34317" y="86406"/>
                  <a:pt x="35629" y="87710"/>
                </a:cubicBezTo>
                <a:cubicBezTo>
                  <a:pt x="43497" y="92926"/>
                  <a:pt x="53988" y="96838"/>
                  <a:pt x="63168" y="96838"/>
                </a:cubicBezTo>
                <a:cubicBezTo>
                  <a:pt x="73660" y="96838"/>
                  <a:pt x="82839" y="92926"/>
                  <a:pt x="90708" y="87710"/>
                </a:cubicBezTo>
                <a:cubicBezTo>
                  <a:pt x="92019" y="86406"/>
                  <a:pt x="93331" y="85102"/>
                  <a:pt x="92019" y="82494"/>
                </a:cubicBezTo>
                <a:cubicBezTo>
                  <a:pt x="92019" y="82494"/>
                  <a:pt x="92019" y="82494"/>
                  <a:pt x="90708" y="78582"/>
                </a:cubicBezTo>
                <a:cubicBezTo>
                  <a:pt x="90708" y="78582"/>
                  <a:pt x="90708" y="78582"/>
                  <a:pt x="85462" y="65541"/>
                </a:cubicBezTo>
                <a:cubicBezTo>
                  <a:pt x="85462" y="62933"/>
                  <a:pt x="82839" y="60325"/>
                  <a:pt x="78905" y="60325"/>
                </a:cubicBezTo>
                <a:cubicBezTo>
                  <a:pt x="77594" y="64237"/>
                  <a:pt x="74971" y="69453"/>
                  <a:pt x="71037" y="70757"/>
                </a:cubicBezTo>
                <a:cubicBezTo>
                  <a:pt x="71037" y="72061"/>
                  <a:pt x="69725" y="72061"/>
                  <a:pt x="69725" y="72061"/>
                </a:cubicBezTo>
                <a:cubicBezTo>
                  <a:pt x="68414" y="73365"/>
                  <a:pt x="65791" y="73365"/>
                  <a:pt x="63168" y="73365"/>
                </a:cubicBezTo>
                <a:cubicBezTo>
                  <a:pt x="61857" y="73365"/>
                  <a:pt x="59234" y="73365"/>
                  <a:pt x="56611" y="72061"/>
                </a:cubicBezTo>
                <a:cubicBezTo>
                  <a:pt x="56611" y="72061"/>
                  <a:pt x="56611" y="72061"/>
                  <a:pt x="55300" y="70757"/>
                </a:cubicBezTo>
                <a:cubicBezTo>
                  <a:pt x="51366" y="69453"/>
                  <a:pt x="48743" y="64237"/>
                  <a:pt x="47431" y="60325"/>
                </a:cubicBezTo>
                <a:close/>
                <a:moveTo>
                  <a:pt x="267751" y="50800"/>
                </a:moveTo>
                <a:cubicBezTo>
                  <a:pt x="265089" y="50800"/>
                  <a:pt x="263757" y="53307"/>
                  <a:pt x="262426" y="54560"/>
                </a:cubicBezTo>
                <a:cubicBezTo>
                  <a:pt x="262426" y="54560"/>
                  <a:pt x="262426" y="54560"/>
                  <a:pt x="259763" y="63333"/>
                </a:cubicBezTo>
                <a:cubicBezTo>
                  <a:pt x="259763" y="63333"/>
                  <a:pt x="259763" y="63333"/>
                  <a:pt x="258431" y="65840"/>
                </a:cubicBezTo>
                <a:cubicBezTo>
                  <a:pt x="258431" y="67093"/>
                  <a:pt x="258431" y="68346"/>
                  <a:pt x="259763" y="69600"/>
                </a:cubicBezTo>
                <a:cubicBezTo>
                  <a:pt x="265089" y="72106"/>
                  <a:pt x="271746" y="74613"/>
                  <a:pt x="278403" y="74613"/>
                </a:cubicBezTo>
                <a:cubicBezTo>
                  <a:pt x="285060" y="74613"/>
                  <a:pt x="291718" y="72106"/>
                  <a:pt x="297043" y="69600"/>
                </a:cubicBezTo>
                <a:cubicBezTo>
                  <a:pt x="298375" y="68346"/>
                  <a:pt x="299706" y="67093"/>
                  <a:pt x="298375" y="65840"/>
                </a:cubicBezTo>
                <a:cubicBezTo>
                  <a:pt x="298375" y="65840"/>
                  <a:pt x="298375" y="65840"/>
                  <a:pt x="298375" y="63333"/>
                </a:cubicBezTo>
                <a:cubicBezTo>
                  <a:pt x="298375" y="63333"/>
                  <a:pt x="298375" y="63333"/>
                  <a:pt x="294380" y="54560"/>
                </a:cubicBezTo>
                <a:cubicBezTo>
                  <a:pt x="293049" y="53307"/>
                  <a:pt x="291718" y="50800"/>
                  <a:pt x="289055" y="50800"/>
                </a:cubicBezTo>
                <a:cubicBezTo>
                  <a:pt x="289055" y="54560"/>
                  <a:pt x="286392" y="57067"/>
                  <a:pt x="283729" y="58320"/>
                </a:cubicBezTo>
                <a:cubicBezTo>
                  <a:pt x="283729" y="58320"/>
                  <a:pt x="283729" y="58320"/>
                  <a:pt x="282397" y="58320"/>
                </a:cubicBezTo>
                <a:cubicBezTo>
                  <a:pt x="281066" y="59573"/>
                  <a:pt x="279734" y="59573"/>
                  <a:pt x="278403" y="59573"/>
                </a:cubicBezTo>
                <a:cubicBezTo>
                  <a:pt x="277072" y="59573"/>
                  <a:pt x="275740" y="59573"/>
                  <a:pt x="274409" y="58320"/>
                </a:cubicBezTo>
                <a:cubicBezTo>
                  <a:pt x="274409" y="58320"/>
                  <a:pt x="273077" y="58320"/>
                  <a:pt x="273077" y="58320"/>
                </a:cubicBezTo>
                <a:cubicBezTo>
                  <a:pt x="270414" y="57067"/>
                  <a:pt x="269083" y="54560"/>
                  <a:pt x="267751" y="50800"/>
                </a:cubicBezTo>
                <a:close/>
                <a:moveTo>
                  <a:pt x="278434" y="20638"/>
                </a:moveTo>
                <a:cubicBezTo>
                  <a:pt x="273354" y="20638"/>
                  <a:pt x="269544" y="25812"/>
                  <a:pt x="269544" y="33573"/>
                </a:cubicBezTo>
                <a:cubicBezTo>
                  <a:pt x="269544" y="37454"/>
                  <a:pt x="270814" y="42628"/>
                  <a:pt x="273354" y="43921"/>
                </a:cubicBezTo>
                <a:cubicBezTo>
                  <a:pt x="273354" y="43921"/>
                  <a:pt x="273354" y="43921"/>
                  <a:pt x="273354" y="50389"/>
                </a:cubicBezTo>
                <a:cubicBezTo>
                  <a:pt x="273354" y="50389"/>
                  <a:pt x="273354" y="50389"/>
                  <a:pt x="272084" y="50389"/>
                </a:cubicBezTo>
                <a:cubicBezTo>
                  <a:pt x="272084" y="51682"/>
                  <a:pt x="273354" y="52976"/>
                  <a:pt x="273354" y="52976"/>
                </a:cubicBezTo>
                <a:cubicBezTo>
                  <a:pt x="274624" y="55563"/>
                  <a:pt x="277164" y="55563"/>
                  <a:pt x="278434" y="55563"/>
                </a:cubicBezTo>
                <a:cubicBezTo>
                  <a:pt x="280974" y="55563"/>
                  <a:pt x="282244" y="55563"/>
                  <a:pt x="283514" y="52976"/>
                </a:cubicBezTo>
                <a:cubicBezTo>
                  <a:pt x="284784" y="52976"/>
                  <a:pt x="284784" y="51682"/>
                  <a:pt x="284784" y="50389"/>
                </a:cubicBezTo>
                <a:cubicBezTo>
                  <a:pt x="284784" y="50389"/>
                  <a:pt x="284784" y="50389"/>
                  <a:pt x="283514" y="50389"/>
                </a:cubicBezTo>
                <a:cubicBezTo>
                  <a:pt x="283514" y="50389"/>
                  <a:pt x="283514" y="50389"/>
                  <a:pt x="283514" y="43921"/>
                </a:cubicBezTo>
                <a:cubicBezTo>
                  <a:pt x="286054" y="42628"/>
                  <a:pt x="288594" y="37454"/>
                  <a:pt x="288594" y="33573"/>
                </a:cubicBezTo>
                <a:cubicBezTo>
                  <a:pt x="288594" y="25812"/>
                  <a:pt x="283514" y="20638"/>
                  <a:pt x="278434" y="20638"/>
                </a:cubicBezTo>
                <a:close/>
                <a:moveTo>
                  <a:pt x="63168" y="14288"/>
                </a:moveTo>
                <a:cubicBezTo>
                  <a:pt x="55375" y="14288"/>
                  <a:pt x="48881" y="23503"/>
                  <a:pt x="48881" y="34035"/>
                </a:cubicBezTo>
                <a:cubicBezTo>
                  <a:pt x="48881" y="41934"/>
                  <a:pt x="51478" y="47200"/>
                  <a:pt x="55375" y="51149"/>
                </a:cubicBezTo>
                <a:cubicBezTo>
                  <a:pt x="55375" y="51149"/>
                  <a:pt x="55375" y="51149"/>
                  <a:pt x="55375" y="60364"/>
                </a:cubicBezTo>
                <a:cubicBezTo>
                  <a:pt x="55375" y="60364"/>
                  <a:pt x="55375" y="60364"/>
                  <a:pt x="54076" y="60364"/>
                </a:cubicBezTo>
                <a:cubicBezTo>
                  <a:pt x="54076" y="61681"/>
                  <a:pt x="54076" y="62997"/>
                  <a:pt x="55375" y="64314"/>
                </a:cubicBezTo>
                <a:cubicBezTo>
                  <a:pt x="57973" y="66947"/>
                  <a:pt x="60571" y="68263"/>
                  <a:pt x="63168" y="68263"/>
                </a:cubicBezTo>
                <a:cubicBezTo>
                  <a:pt x="67065" y="68263"/>
                  <a:pt x="69663" y="66947"/>
                  <a:pt x="70961" y="64314"/>
                </a:cubicBezTo>
                <a:cubicBezTo>
                  <a:pt x="72260" y="62997"/>
                  <a:pt x="73559" y="61681"/>
                  <a:pt x="73559" y="60364"/>
                </a:cubicBezTo>
                <a:cubicBezTo>
                  <a:pt x="73559" y="60364"/>
                  <a:pt x="73559" y="60364"/>
                  <a:pt x="70961" y="60364"/>
                </a:cubicBezTo>
                <a:cubicBezTo>
                  <a:pt x="70961" y="60364"/>
                  <a:pt x="70961" y="60364"/>
                  <a:pt x="70961" y="51149"/>
                </a:cubicBezTo>
                <a:cubicBezTo>
                  <a:pt x="74858" y="47200"/>
                  <a:pt x="77456" y="41934"/>
                  <a:pt x="77456" y="34035"/>
                </a:cubicBezTo>
                <a:cubicBezTo>
                  <a:pt x="77456" y="23503"/>
                  <a:pt x="70961" y="14288"/>
                  <a:pt x="63168" y="14288"/>
                </a:cubicBezTo>
                <a:close/>
                <a:moveTo>
                  <a:pt x="35329" y="0"/>
                </a:moveTo>
                <a:cubicBezTo>
                  <a:pt x="35329" y="0"/>
                  <a:pt x="35329" y="0"/>
                  <a:pt x="90801" y="0"/>
                </a:cubicBezTo>
                <a:cubicBezTo>
                  <a:pt x="93442" y="0"/>
                  <a:pt x="96084" y="1315"/>
                  <a:pt x="97404" y="3944"/>
                </a:cubicBezTo>
                <a:cubicBezTo>
                  <a:pt x="97404" y="3944"/>
                  <a:pt x="97404" y="3944"/>
                  <a:pt x="125140" y="51271"/>
                </a:cubicBezTo>
                <a:cubicBezTo>
                  <a:pt x="126461" y="53901"/>
                  <a:pt x="126461" y="56530"/>
                  <a:pt x="125140" y="59159"/>
                </a:cubicBezTo>
                <a:cubicBezTo>
                  <a:pt x="125140" y="59159"/>
                  <a:pt x="125140" y="59159"/>
                  <a:pt x="114574" y="78879"/>
                </a:cubicBezTo>
                <a:cubicBezTo>
                  <a:pt x="114574" y="78879"/>
                  <a:pt x="114574" y="78879"/>
                  <a:pt x="135706" y="89396"/>
                </a:cubicBezTo>
                <a:cubicBezTo>
                  <a:pt x="135706" y="89396"/>
                  <a:pt x="135706" y="89396"/>
                  <a:pt x="142310" y="77564"/>
                </a:cubicBezTo>
                <a:cubicBezTo>
                  <a:pt x="143631" y="76250"/>
                  <a:pt x="144951" y="74935"/>
                  <a:pt x="146272" y="74935"/>
                </a:cubicBezTo>
                <a:cubicBezTo>
                  <a:pt x="146272" y="74935"/>
                  <a:pt x="146272" y="74935"/>
                  <a:pt x="184574" y="74935"/>
                </a:cubicBezTo>
                <a:cubicBezTo>
                  <a:pt x="185895" y="74935"/>
                  <a:pt x="188536" y="76250"/>
                  <a:pt x="188536" y="77564"/>
                </a:cubicBezTo>
                <a:cubicBezTo>
                  <a:pt x="188536" y="77564"/>
                  <a:pt x="188536" y="77564"/>
                  <a:pt x="196461" y="90711"/>
                </a:cubicBezTo>
                <a:cubicBezTo>
                  <a:pt x="196461" y="90711"/>
                  <a:pt x="196461" y="90711"/>
                  <a:pt x="242687" y="60474"/>
                </a:cubicBezTo>
                <a:cubicBezTo>
                  <a:pt x="242687" y="60474"/>
                  <a:pt x="242687" y="60474"/>
                  <a:pt x="236083" y="49957"/>
                </a:cubicBezTo>
                <a:cubicBezTo>
                  <a:pt x="236083" y="48642"/>
                  <a:pt x="236083" y="46013"/>
                  <a:pt x="236083" y="44698"/>
                </a:cubicBezTo>
                <a:cubicBezTo>
                  <a:pt x="236083" y="44698"/>
                  <a:pt x="236083" y="44698"/>
                  <a:pt x="254574" y="11832"/>
                </a:cubicBezTo>
                <a:cubicBezTo>
                  <a:pt x="255894" y="10517"/>
                  <a:pt x="258536" y="9203"/>
                  <a:pt x="259857" y="9203"/>
                </a:cubicBezTo>
                <a:cubicBezTo>
                  <a:pt x="259857" y="9203"/>
                  <a:pt x="259857" y="9203"/>
                  <a:pt x="296838" y="9203"/>
                </a:cubicBezTo>
                <a:cubicBezTo>
                  <a:pt x="299479" y="9203"/>
                  <a:pt x="300800" y="10517"/>
                  <a:pt x="302121" y="11832"/>
                </a:cubicBezTo>
                <a:cubicBezTo>
                  <a:pt x="302121" y="11832"/>
                  <a:pt x="302121" y="11832"/>
                  <a:pt x="320611" y="44698"/>
                </a:cubicBezTo>
                <a:cubicBezTo>
                  <a:pt x="321932" y="46013"/>
                  <a:pt x="321932" y="48642"/>
                  <a:pt x="320611" y="49957"/>
                </a:cubicBezTo>
                <a:cubicBezTo>
                  <a:pt x="320611" y="49957"/>
                  <a:pt x="320611" y="49957"/>
                  <a:pt x="302121" y="81508"/>
                </a:cubicBezTo>
                <a:cubicBezTo>
                  <a:pt x="300800" y="84138"/>
                  <a:pt x="299479" y="84138"/>
                  <a:pt x="296838" y="84138"/>
                </a:cubicBezTo>
                <a:cubicBezTo>
                  <a:pt x="296838" y="84138"/>
                  <a:pt x="296838" y="84138"/>
                  <a:pt x="259857" y="84138"/>
                </a:cubicBezTo>
                <a:cubicBezTo>
                  <a:pt x="258536" y="84138"/>
                  <a:pt x="255894" y="84138"/>
                  <a:pt x="254574" y="81508"/>
                </a:cubicBezTo>
                <a:cubicBezTo>
                  <a:pt x="254574" y="81508"/>
                  <a:pt x="254574" y="81508"/>
                  <a:pt x="249291" y="70991"/>
                </a:cubicBezTo>
                <a:cubicBezTo>
                  <a:pt x="249291" y="70991"/>
                  <a:pt x="249291" y="70991"/>
                  <a:pt x="201744" y="99913"/>
                </a:cubicBezTo>
                <a:cubicBezTo>
                  <a:pt x="201744" y="99913"/>
                  <a:pt x="201744" y="99913"/>
                  <a:pt x="207027" y="110430"/>
                </a:cubicBezTo>
                <a:cubicBezTo>
                  <a:pt x="208347" y="111745"/>
                  <a:pt x="208347" y="114374"/>
                  <a:pt x="207027" y="115689"/>
                </a:cubicBezTo>
                <a:cubicBezTo>
                  <a:pt x="207027" y="115689"/>
                  <a:pt x="207027" y="115689"/>
                  <a:pt x="200423" y="127521"/>
                </a:cubicBezTo>
                <a:cubicBezTo>
                  <a:pt x="200423" y="127521"/>
                  <a:pt x="200423" y="127521"/>
                  <a:pt x="249291" y="155129"/>
                </a:cubicBezTo>
                <a:cubicBezTo>
                  <a:pt x="249291" y="155129"/>
                  <a:pt x="249291" y="155129"/>
                  <a:pt x="254574" y="144611"/>
                </a:cubicBezTo>
                <a:cubicBezTo>
                  <a:pt x="255894" y="141982"/>
                  <a:pt x="258536" y="141982"/>
                  <a:pt x="259857" y="141982"/>
                </a:cubicBezTo>
                <a:cubicBezTo>
                  <a:pt x="259857" y="141982"/>
                  <a:pt x="259857" y="141982"/>
                  <a:pt x="296838" y="141982"/>
                </a:cubicBezTo>
                <a:cubicBezTo>
                  <a:pt x="299479" y="141982"/>
                  <a:pt x="300800" y="141982"/>
                  <a:pt x="302121" y="144611"/>
                </a:cubicBezTo>
                <a:lnTo>
                  <a:pt x="320611" y="176163"/>
                </a:lnTo>
                <a:cubicBezTo>
                  <a:pt x="321932" y="177478"/>
                  <a:pt x="321932" y="180107"/>
                  <a:pt x="320611" y="181421"/>
                </a:cubicBezTo>
                <a:cubicBezTo>
                  <a:pt x="320611" y="181421"/>
                  <a:pt x="320611" y="181421"/>
                  <a:pt x="302121" y="214288"/>
                </a:cubicBezTo>
                <a:cubicBezTo>
                  <a:pt x="300800" y="215602"/>
                  <a:pt x="299479" y="216917"/>
                  <a:pt x="296838" y="216917"/>
                </a:cubicBezTo>
                <a:cubicBezTo>
                  <a:pt x="296838" y="216917"/>
                  <a:pt x="296838" y="216917"/>
                  <a:pt x="259857" y="216917"/>
                </a:cubicBezTo>
                <a:cubicBezTo>
                  <a:pt x="258536" y="216917"/>
                  <a:pt x="255894" y="215602"/>
                  <a:pt x="254574" y="214288"/>
                </a:cubicBezTo>
                <a:cubicBezTo>
                  <a:pt x="254574" y="214288"/>
                  <a:pt x="254574" y="214288"/>
                  <a:pt x="236083" y="181421"/>
                </a:cubicBezTo>
                <a:cubicBezTo>
                  <a:pt x="236083" y="180107"/>
                  <a:pt x="236083" y="177478"/>
                  <a:pt x="236083" y="176163"/>
                </a:cubicBezTo>
                <a:cubicBezTo>
                  <a:pt x="236083" y="176163"/>
                  <a:pt x="236083" y="176163"/>
                  <a:pt x="244008" y="164331"/>
                </a:cubicBezTo>
                <a:cubicBezTo>
                  <a:pt x="244008" y="164331"/>
                  <a:pt x="244008" y="164331"/>
                  <a:pt x="195140" y="136723"/>
                </a:cubicBezTo>
                <a:cubicBezTo>
                  <a:pt x="195140" y="136723"/>
                  <a:pt x="195140" y="136723"/>
                  <a:pt x="188536" y="148555"/>
                </a:cubicBezTo>
                <a:cubicBezTo>
                  <a:pt x="188536" y="149870"/>
                  <a:pt x="185895" y="151185"/>
                  <a:pt x="184574" y="151185"/>
                </a:cubicBezTo>
                <a:cubicBezTo>
                  <a:pt x="184574" y="151185"/>
                  <a:pt x="184574" y="151185"/>
                  <a:pt x="146272" y="151185"/>
                </a:cubicBezTo>
                <a:cubicBezTo>
                  <a:pt x="144951" y="151185"/>
                  <a:pt x="143631" y="149870"/>
                  <a:pt x="142310" y="148555"/>
                </a:cubicBezTo>
                <a:cubicBezTo>
                  <a:pt x="142310" y="148555"/>
                  <a:pt x="142310" y="148555"/>
                  <a:pt x="123819" y="115689"/>
                </a:cubicBezTo>
                <a:cubicBezTo>
                  <a:pt x="122499" y="114374"/>
                  <a:pt x="122499" y="111745"/>
                  <a:pt x="123819" y="110430"/>
                </a:cubicBezTo>
                <a:cubicBezTo>
                  <a:pt x="123819" y="110430"/>
                  <a:pt x="123819" y="110430"/>
                  <a:pt x="129102" y="99913"/>
                </a:cubicBezTo>
                <a:cubicBezTo>
                  <a:pt x="129102" y="99913"/>
                  <a:pt x="129102" y="99913"/>
                  <a:pt x="109291" y="88081"/>
                </a:cubicBezTo>
                <a:cubicBezTo>
                  <a:pt x="109291" y="88081"/>
                  <a:pt x="109291" y="88081"/>
                  <a:pt x="97404" y="107801"/>
                </a:cubicBezTo>
                <a:cubicBezTo>
                  <a:pt x="96084" y="109116"/>
                  <a:pt x="93442" y="111745"/>
                  <a:pt x="90801" y="111745"/>
                </a:cubicBezTo>
                <a:cubicBezTo>
                  <a:pt x="90801" y="111745"/>
                  <a:pt x="90801" y="111745"/>
                  <a:pt x="70989" y="111745"/>
                </a:cubicBezTo>
                <a:cubicBezTo>
                  <a:pt x="70989" y="111745"/>
                  <a:pt x="70989" y="111745"/>
                  <a:pt x="70989" y="224805"/>
                </a:cubicBezTo>
                <a:cubicBezTo>
                  <a:pt x="70989" y="224805"/>
                  <a:pt x="70989" y="224805"/>
                  <a:pt x="90801" y="224805"/>
                </a:cubicBezTo>
                <a:cubicBezTo>
                  <a:pt x="93442" y="224805"/>
                  <a:pt x="96084" y="227434"/>
                  <a:pt x="97404" y="228749"/>
                </a:cubicBezTo>
                <a:cubicBezTo>
                  <a:pt x="97404" y="228749"/>
                  <a:pt x="97404" y="228749"/>
                  <a:pt x="123819" y="274762"/>
                </a:cubicBezTo>
                <a:cubicBezTo>
                  <a:pt x="123819" y="274762"/>
                  <a:pt x="123819" y="274762"/>
                  <a:pt x="176649" y="274762"/>
                </a:cubicBezTo>
                <a:cubicBezTo>
                  <a:pt x="176649" y="274762"/>
                  <a:pt x="176649" y="274762"/>
                  <a:pt x="192498" y="245839"/>
                </a:cubicBezTo>
                <a:cubicBezTo>
                  <a:pt x="193819" y="244525"/>
                  <a:pt x="195140" y="243210"/>
                  <a:pt x="197781" y="243210"/>
                </a:cubicBezTo>
                <a:cubicBezTo>
                  <a:pt x="197781" y="243210"/>
                  <a:pt x="197781" y="243210"/>
                  <a:pt x="234762" y="243210"/>
                </a:cubicBezTo>
                <a:cubicBezTo>
                  <a:pt x="236083" y="243210"/>
                  <a:pt x="238725" y="244525"/>
                  <a:pt x="238725" y="245839"/>
                </a:cubicBezTo>
                <a:cubicBezTo>
                  <a:pt x="238725" y="245839"/>
                  <a:pt x="238725" y="245839"/>
                  <a:pt x="258536" y="278705"/>
                </a:cubicBezTo>
                <a:cubicBezTo>
                  <a:pt x="258536" y="280020"/>
                  <a:pt x="258536" y="282649"/>
                  <a:pt x="258536" y="283964"/>
                </a:cubicBezTo>
                <a:cubicBezTo>
                  <a:pt x="258536" y="283964"/>
                  <a:pt x="258536" y="283964"/>
                  <a:pt x="238725" y="316830"/>
                </a:cubicBezTo>
                <a:cubicBezTo>
                  <a:pt x="238725" y="318145"/>
                  <a:pt x="236083" y="319460"/>
                  <a:pt x="234762" y="319460"/>
                </a:cubicBezTo>
                <a:cubicBezTo>
                  <a:pt x="234762" y="319460"/>
                  <a:pt x="234762" y="319460"/>
                  <a:pt x="197781" y="319460"/>
                </a:cubicBezTo>
                <a:cubicBezTo>
                  <a:pt x="195140" y="319460"/>
                  <a:pt x="193819" y="318145"/>
                  <a:pt x="192498" y="316830"/>
                </a:cubicBezTo>
                <a:cubicBezTo>
                  <a:pt x="192498" y="316830"/>
                  <a:pt x="192498" y="316830"/>
                  <a:pt x="175329" y="285279"/>
                </a:cubicBezTo>
                <a:cubicBezTo>
                  <a:pt x="175329" y="285279"/>
                  <a:pt x="175329" y="285279"/>
                  <a:pt x="125140" y="285279"/>
                </a:cubicBezTo>
                <a:cubicBezTo>
                  <a:pt x="125140" y="285279"/>
                  <a:pt x="125140" y="285279"/>
                  <a:pt x="97404" y="332606"/>
                </a:cubicBezTo>
                <a:cubicBezTo>
                  <a:pt x="96084" y="335235"/>
                  <a:pt x="93442" y="336550"/>
                  <a:pt x="90801" y="336550"/>
                </a:cubicBezTo>
                <a:cubicBezTo>
                  <a:pt x="90801" y="336550"/>
                  <a:pt x="90801" y="336550"/>
                  <a:pt x="35329" y="336550"/>
                </a:cubicBezTo>
                <a:cubicBezTo>
                  <a:pt x="32688" y="336550"/>
                  <a:pt x="30046" y="335235"/>
                  <a:pt x="28725" y="332606"/>
                </a:cubicBezTo>
                <a:cubicBezTo>
                  <a:pt x="28725" y="332606"/>
                  <a:pt x="28725" y="332606"/>
                  <a:pt x="990" y="285279"/>
                </a:cubicBezTo>
                <a:cubicBezTo>
                  <a:pt x="-331" y="282649"/>
                  <a:pt x="-331" y="280020"/>
                  <a:pt x="990" y="277391"/>
                </a:cubicBezTo>
                <a:cubicBezTo>
                  <a:pt x="990" y="277391"/>
                  <a:pt x="990" y="277391"/>
                  <a:pt x="28725" y="228749"/>
                </a:cubicBezTo>
                <a:cubicBezTo>
                  <a:pt x="30046" y="227434"/>
                  <a:pt x="32688" y="224805"/>
                  <a:pt x="35329" y="224805"/>
                </a:cubicBezTo>
                <a:cubicBezTo>
                  <a:pt x="35329" y="224805"/>
                  <a:pt x="35329" y="224805"/>
                  <a:pt x="60423" y="224805"/>
                </a:cubicBezTo>
                <a:cubicBezTo>
                  <a:pt x="60423" y="224805"/>
                  <a:pt x="60423" y="224805"/>
                  <a:pt x="60423" y="111745"/>
                </a:cubicBezTo>
                <a:cubicBezTo>
                  <a:pt x="60423" y="111745"/>
                  <a:pt x="60423" y="111745"/>
                  <a:pt x="35329" y="111745"/>
                </a:cubicBezTo>
                <a:cubicBezTo>
                  <a:pt x="32688" y="111745"/>
                  <a:pt x="30046" y="109116"/>
                  <a:pt x="28725" y="107801"/>
                </a:cubicBezTo>
                <a:cubicBezTo>
                  <a:pt x="28725" y="107801"/>
                  <a:pt x="28725" y="107801"/>
                  <a:pt x="990" y="59159"/>
                </a:cubicBezTo>
                <a:cubicBezTo>
                  <a:pt x="-331" y="56530"/>
                  <a:pt x="-331" y="53901"/>
                  <a:pt x="990" y="51271"/>
                </a:cubicBezTo>
                <a:cubicBezTo>
                  <a:pt x="990" y="51271"/>
                  <a:pt x="990" y="51271"/>
                  <a:pt x="28725" y="3944"/>
                </a:cubicBezTo>
                <a:cubicBezTo>
                  <a:pt x="30046" y="1315"/>
                  <a:pt x="32688" y="0"/>
                  <a:pt x="353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56C77F8-574D-4B47-9125-D5BC15A39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402" y="990600"/>
            <a:ext cx="92583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49739" y="117627"/>
            <a:ext cx="786163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dirty="0">
                <a:latin typeface="Franklin Gothic Medium" panose="020B0603020102020204" pitchFamily="34" charset="0"/>
              </a:rPr>
              <a:t>What can we do with non-linearity?</a:t>
            </a:r>
            <a:endParaRPr lang="zh-CN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19" name="椭圆 10"/>
          <p:cNvSpPr/>
          <p:nvPr/>
        </p:nvSpPr>
        <p:spPr>
          <a:xfrm>
            <a:off x="2786218" y="3598840"/>
            <a:ext cx="952135" cy="1019120"/>
          </a:xfrm>
          <a:custGeom>
            <a:avLst/>
            <a:gdLst>
              <a:gd name="connsiteX0" fmla="*/ 270013 w 315913"/>
              <a:gd name="connsiteY0" fmla="*/ 244475 h 338138"/>
              <a:gd name="connsiteX1" fmla="*/ 315913 w 315913"/>
              <a:gd name="connsiteY1" fmla="*/ 290647 h 338138"/>
              <a:gd name="connsiteX2" fmla="*/ 315913 w 315913"/>
              <a:gd name="connsiteY2" fmla="*/ 331542 h 338138"/>
              <a:gd name="connsiteX3" fmla="*/ 313290 w 315913"/>
              <a:gd name="connsiteY3" fmla="*/ 335500 h 338138"/>
              <a:gd name="connsiteX4" fmla="*/ 309356 w 315913"/>
              <a:gd name="connsiteY4" fmla="*/ 338138 h 338138"/>
              <a:gd name="connsiteX5" fmla="*/ 231982 w 315913"/>
              <a:gd name="connsiteY5" fmla="*/ 338138 h 338138"/>
              <a:gd name="connsiteX6" fmla="*/ 225425 w 315913"/>
              <a:gd name="connsiteY6" fmla="*/ 331542 h 338138"/>
              <a:gd name="connsiteX7" fmla="*/ 225425 w 315913"/>
              <a:gd name="connsiteY7" fmla="*/ 290647 h 338138"/>
              <a:gd name="connsiteX8" fmla="*/ 270013 w 315913"/>
              <a:gd name="connsiteY8" fmla="*/ 244475 h 338138"/>
              <a:gd name="connsiteX9" fmla="*/ 157956 w 315913"/>
              <a:gd name="connsiteY9" fmla="*/ 244475 h 338138"/>
              <a:gd name="connsiteX10" fmla="*/ 203200 w 315913"/>
              <a:gd name="connsiteY10" fmla="*/ 290647 h 338138"/>
              <a:gd name="connsiteX11" fmla="*/ 203200 w 315913"/>
              <a:gd name="connsiteY11" fmla="*/ 331542 h 338138"/>
              <a:gd name="connsiteX12" fmla="*/ 201869 w 315913"/>
              <a:gd name="connsiteY12" fmla="*/ 335500 h 338138"/>
              <a:gd name="connsiteX13" fmla="*/ 196546 w 315913"/>
              <a:gd name="connsiteY13" fmla="*/ 338138 h 338138"/>
              <a:gd name="connsiteX14" fmla="*/ 119365 w 315913"/>
              <a:gd name="connsiteY14" fmla="*/ 338138 h 338138"/>
              <a:gd name="connsiteX15" fmla="*/ 112712 w 315913"/>
              <a:gd name="connsiteY15" fmla="*/ 331542 h 338138"/>
              <a:gd name="connsiteX16" fmla="*/ 112712 w 315913"/>
              <a:gd name="connsiteY16" fmla="*/ 290647 h 338138"/>
              <a:gd name="connsiteX17" fmla="*/ 157956 w 315913"/>
              <a:gd name="connsiteY17" fmla="*/ 244475 h 338138"/>
              <a:gd name="connsiteX18" fmla="*/ 45900 w 315913"/>
              <a:gd name="connsiteY18" fmla="*/ 244475 h 338138"/>
              <a:gd name="connsiteX19" fmla="*/ 90488 w 315913"/>
              <a:gd name="connsiteY19" fmla="*/ 290647 h 338138"/>
              <a:gd name="connsiteX20" fmla="*/ 90488 w 315913"/>
              <a:gd name="connsiteY20" fmla="*/ 331542 h 338138"/>
              <a:gd name="connsiteX21" fmla="*/ 89176 w 315913"/>
              <a:gd name="connsiteY21" fmla="*/ 335500 h 338138"/>
              <a:gd name="connsiteX22" fmla="*/ 83931 w 315913"/>
              <a:gd name="connsiteY22" fmla="*/ 338138 h 338138"/>
              <a:gd name="connsiteX23" fmla="*/ 6557 w 315913"/>
              <a:gd name="connsiteY23" fmla="*/ 338138 h 338138"/>
              <a:gd name="connsiteX24" fmla="*/ 0 w 315913"/>
              <a:gd name="connsiteY24" fmla="*/ 331542 h 338138"/>
              <a:gd name="connsiteX25" fmla="*/ 0 w 315913"/>
              <a:gd name="connsiteY25" fmla="*/ 290647 h 338138"/>
              <a:gd name="connsiteX26" fmla="*/ 45900 w 315913"/>
              <a:gd name="connsiteY26" fmla="*/ 244475 h 338138"/>
              <a:gd name="connsiteX27" fmla="*/ 271463 w 315913"/>
              <a:gd name="connsiteY27" fmla="*/ 180975 h 338138"/>
              <a:gd name="connsiteX28" fmla="*/ 301625 w 315913"/>
              <a:gd name="connsiteY28" fmla="*/ 211138 h 338138"/>
              <a:gd name="connsiteX29" fmla="*/ 271463 w 315913"/>
              <a:gd name="connsiteY29" fmla="*/ 241300 h 338138"/>
              <a:gd name="connsiteX30" fmla="*/ 241300 w 315913"/>
              <a:gd name="connsiteY30" fmla="*/ 211138 h 338138"/>
              <a:gd name="connsiteX31" fmla="*/ 271463 w 315913"/>
              <a:gd name="connsiteY31" fmla="*/ 180975 h 338138"/>
              <a:gd name="connsiteX32" fmla="*/ 159420 w 315913"/>
              <a:gd name="connsiteY32" fmla="*/ 180975 h 338138"/>
              <a:gd name="connsiteX33" fmla="*/ 188912 w 315913"/>
              <a:gd name="connsiteY33" fmla="*/ 211138 h 338138"/>
              <a:gd name="connsiteX34" fmla="*/ 159420 w 315913"/>
              <a:gd name="connsiteY34" fmla="*/ 241300 h 338138"/>
              <a:gd name="connsiteX35" fmla="*/ 128587 w 315913"/>
              <a:gd name="connsiteY35" fmla="*/ 211138 h 338138"/>
              <a:gd name="connsiteX36" fmla="*/ 159420 w 315913"/>
              <a:gd name="connsiteY36" fmla="*/ 180975 h 338138"/>
              <a:gd name="connsiteX37" fmla="*/ 46038 w 315913"/>
              <a:gd name="connsiteY37" fmla="*/ 180975 h 338138"/>
              <a:gd name="connsiteX38" fmla="*/ 76201 w 315913"/>
              <a:gd name="connsiteY38" fmla="*/ 211138 h 338138"/>
              <a:gd name="connsiteX39" fmla="*/ 46038 w 315913"/>
              <a:gd name="connsiteY39" fmla="*/ 241301 h 338138"/>
              <a:gd name="connsiteX40" fmla="*/ 15875 w 315913"/>
              <a:gd name="connsiteY40" fmla="*/ 211138 h 338138"/>
              <a:gd name="connsiteX41" fmla="*/ 46038 w 315913"/>
              <a:gd name="connsiteY41" fmla="*/ 180975 h 338138"/>
              <a:gd name="connsiteX42" fmla="*/ 270005 w 315913"/>
              <a:gd name="connsiteY42" fmla="*/ 77788 h 338138"/>
              <a:gd name="connsiteX43" fmla="*/ 238125 w 315913"/>
              <a:gd name="connsiteY43" fmla="*/ 109792 h 338138"/>
              <a:gd name="connsiteX44" fmla="*/ 238125 w 315913"/>
              <a:gd name="connsiteY44" fmla="*/ 144463 h 338138"/>
              <a:gd name="connsiteX45" fmla="*/ 303213 w 315913"/>
              <a:gd name="connsiteY45" fmla="*/ 144463 h 338138"/>
              <a:gd name="connsiteX46" fmla="*/ 303213 w 315913"/>
              <a:gd name="connsiteY46" fmla="*/ 109792 h 338138"/>
              <a:gd name="connsiteX47" fmla="*/ 270005 w 315913"/>
              <a:gd name="connsiteY47" fmla="*/ 77788 h 338138"/>
              <a:gd name="connsiteX48" fmla="*/ 270013 w 315913"/>
              <a:gd name="connsiteY48" fmla="*/ 65088 h 338138"/>
              <a:gd name="connsiteX49" fmla="*/ 315913 w 315913"/>
              <a:gd name="connsiteY49" fmla="*/ 109941 h 338138"/>
              <a:gd name="connsiteX50" fmla="*/ 315913 w 315913"/>
              <a:gd name="connsiteY50" fmla="*/ 150836 h 338138"/>
              <a:gd name="connsiteX51" fmla="*/ 313290 w 315913"/>
              <a:gd name="connsiteY51" fmla="*/ 156113 h 338138"/>
              <a:gd name="connsiteX52" fmla="*/ 309356 w 315913"/>
              <a:gd name="connsiteY52" fmla="*/ 158751 h 338138"/>
              <a:gd name="connsiteX53" fmla="*/ 231982 w 315913"/>
              <a:gd name="connsiteY53" fmla="*/ 158751 h 338138"/>
              <a:gd name="connsiteX54" fmla="*/ 225425 w 315913"/>
              <a:gd name="connsiteY54" fmla="*/ 150836 h 338138"/>
              <a:gd name="connsiteX55" fmla="*/ 225425 w 315913"/>
              <a:gd name="connsiteY55" fmla="*/ 109941 h 338138"/>
              <a:gd name="connsiteX56" fmla="*/ 270013 w 315913"/>
              <a:gd name="connsiteY56" fmla="*/ 65088 h 338138"/>
              <a:gd name="connsiteX57" fmla="*/ 157956 w 315913"/>
              <a:gd name="connsiteY57" fmla="*/ 65088 h 338138"/>
              <a:gd name="connsiteX58" fmla="*/ 203200 w 315913"/>
              <a:gd name="connsiteY58" fmla="*/ 109941 h 338138"/>
              <a:gd name="connsiteX59" fmla="*/ 203200 w 315913"/>
              <a:gd name="connsiteY59" fmla="*/ 150836 h 338138"/>
              <a:gd name="connsiteX60" fmla="*/ 201869 w 315913"/>
              <a:gd name="connsiteY60" fmla="*/ 156113 h 338138"/>
              <a:gd name="connsiteX61" fmla="*/ 196546 w 315913"/>
              <a:gd name="connsiteY61" fmla="*/ 158751 h 338138"/>
              <a:gd name="connsiteX62" fmla="*/ 119365 w 315913"/>
              <a:gd name="connsiteY62" fmla="*/ 158751 h 338138"/>
              <a:gd name="connsiteX63" fmla="*/ 112712 w 315913"/>
              <a:gd name="connsiteY63" fmla="*/ 150836 h 338138"/>
              <a:gd name="connsiteX64" fmla="*/ 112712 w 315913"/>
              <a:gd name="connsiteY64" fmla="*/ 109941 h 338138"/>
              <a:gd name="connsiteX65" fmla="*/ 157956 w 315913"/>
              <a:gd name="connsiteY65" fmla="*/ 65088 h 338138"/>
              <a:gd name="connsiteX66" fmla="*/ 45900 w 315913"/>
              <a:gd name="connsiteY66" fmla="*/ 65088 h 338138"/>
              <a:gd name="connsiteX67" fmla="*/ 90488 w 315913"/>
              <a:gd name="connsiteY67" fmla="*/ 109941 h 338138"/>
              <a:gd name="connsiteX68" fmla="*/ 90488 w 315913"/>
              <a:gd name="connsiteY68" fmla="*/ 150836 h 338138"/>
              <a:gd name="connsiteX69" fmla="*/ 89176 w 315913"/>
              <a:gd name="connsiteY69" fmla="*/ 156113 h 338138"/>
              <a:gd name="connsiteX70" fmla="*/ 83931 w 315913"/>
              <a:gd name="connsiteY70" fmla="*/ 158751 h 338138"/>
              <a:gd name="connsiteX71" fmla="*/ 6557 w 315913"/>
              <a:gd name="connsiteY71" fmla="*/ 158751 h 338138"/>
              <a:gd name="connsiteX72" fmla="*/ 0 w 315913"/>
              <a:gd name="connsiteY72" fmla="*/ 150836 h 338138"/>
              <a:gd name="connsiteX73" fmla="*/ 0 w 315913"/>
              <a:gd name="connsiteY73" fmla="*/ 109941 h 338138"/>
              <a:gd name="connsiteX74" fmla="*/ 45900 w 315913"/>
              <a:gd name="connsiteY74" fmla="*/ 65088 h 338138"/>
              <a:gd name="connsiteX75" fmla="*/ 270669 w 315913"/>
              <a:gd name="connsiteY75" fmla="*/ 14288 h 338138"/>
              <a:gd name="connsiteX76" fmla="*/ 254000 w 315913"/>
              <a:gd name="connsiteY76" fmla="*/ 30957 h 338138"/>
              <a:gd name="connsiteX77" fmla="*/ 270669 w 315913"/>
              <a:gd name="connsiteY77" fmla="*/ 47626 h 338138"/>
              <a:gd name="connsiteX78" fmla="*/ 287338 w 315913"/>
              <a:gd name="connsiteY78" fmla="*/ 30957 h 338138"/>
              <a:gd name="connsiteX79" fmla="*/ 270669 w 315913"/>
              <a:gd name="connsiteY79" fmla="*/ 14288 h 338138"/>
              <a:gd name="connsiteX80" fmla="*/ 271463 w 315913"/>
              <a:gd name="connsiteY80" fmla="*/ 0 h 338138"/>
              <a:gd name="connsiteX81" fmla="*/ 301625 w 315913"/>
              <a:gd name="connsiteY81" fmla="*/ 30957 h 338138"/>
              <a:gd name="connsiteX82" fmla="*/ 271463 w 315913"/>
              <a:gd name="connsiteY82" fmla="*/ 61913 h 338138"/>
              <a:gd name="connsiteX83" fmla="*/ 241300 w 315913"/>
              <a:gd name="connsiteY83" fmla="*/ 30957 h 338138"/>
              <a:gd name="connsiteX84" fmla="*/ 271463 w 315913"/>
              <a:gd name="connsiteY84" fmla="*/ 0 h 338138"/>
              <a:gd name="connsiteX85" fmla="*/ 159420 w 315913"/>
              <a:gd name="connsiteY85" fmla="*/ 0 h 338138"/>
              <a:gd name="connsiteX86" fmla="*/ 188912 w 315913"/>
              <a:gd name="connsiteY86" fmla="*/ 30957 h 338138"/>
              <a:gd name="connsiteX87" fmla="*/ 159420 w 315913"/>
              <a:gd name="connsiteY87" fmla="*/ 61913 h 338138"/>
              <a:gd name="connsiteX88" fmla="*/ 128587 w 315913"/>
              <a:gd name="connsiteY88" fmla="*/ 30957 h 338138"/>
              <a:gd name="connsiteX89" fmla="*/ 159420 w 315913"/>
              <a:gd name="connsiteY89" fmla="*/ 0 h 338138"/>
              <a:gd name="connsiteX90" fmla="*/ 46037 w 315913"/>
              <a:gd name="connsiteY90" fmla="*/ 0 h 338138"/>
              <a:gd name="connsiteX91" fmla="*/ 76200 w 315913"/>
              <a:gd name="connsiteY91" fmla="*/ 30957 h 338138"/>
              <a:gd name="connsiteX92" fmla="*/ 46037 w 315913"/>
              <a:gd name="connsiteY92" fmla="*/ 61913 h 338138"/>
              <a:gd name="connsiteX93" fmla="*/ 15875 w 315913"/>
              <a:gd name="connsiteY93" fmla="*/ 30957 h 338138"/>
              <a:gd name="connsiteX94" fmla="*/ 46037 w 315913"/>
              <a:gd name="connsiteY9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5913" h="338138">
                <a:moveTo>
                  <a:pt x="270013" y="244475"/>
                </a:moveTo>
                <a:cubicBezTo>
                  <a:pt x="294930" y="244475"/>
                  <a:pt x="315913" y="265582"/>
                  <a:pt x="315913" y="290647"/>
                </a:cubicBezTo>
                <a:cubicBezTo>
                  <a:pt x="315913" y="290647"/>
                  <a:pt x="315913" y="290647"/>
                  <a:pt x="315913" y="331542"/>
                </a:cubicBezTo>
                <a:cubicBezTo>
                  <a:pt x="315913" y="332861"/>
                  <a:pt x="314602" y="335500"/>
                  <a:pt x="313290" y="335500"/>
                </a:cubicBezTo>
                <a:cubicBezTo>
                  <a:pt x="313290" y="336819"/>
                  <a:pt x="310667" y="338138"/>
                  <a:pt x="309356" y="338138"/>
                </a:cubicBezTo>
                <a:cubicBezTo>
                  <a:pt x="309356" y="338138"/>
                  <a:pt x="309356" y="338138"/>
                  <a:pt x="231982" y="338138"/>
                </a:cubicBezTo>
                <a:cubicBezTo>
                  <a:pt x="228048" y="338138"/>
                  <a:pt x="225425" y="335500"/>
                  <a:pt x="225425" y="331542"/>
                </a:cubicBezTo>
                <a:cubicBezTo>
                  <a:pt x="225425" y="331542"/>
                  <a:pt x="225425" y="331542"/>
                  <a:pt x="225425" y="290647"/>
                </a:cubicBezTo>
                <a:cubicBezTo>
                  <a:pt x="225425" y="265582"/>
                  <a:pt x="246408" y="244475"/>
                  <a:pt x="270013" y="244475"/>
                </a:cubicBezTo>
                <a:close/>
                <a:moveTo>
                  <a:pt x="157956" y="244475"/>
                </a:moveTo>
                <a:cubicBezTo>
                  <a:pt x="183239" y="244475"/>
                  <a:pt x="203200" y="265582"/>
                  <a:pt x="203200" y="290647"/>
                </a:cubicBezTo>
                <a:cubicBezTo>
                  <a:pt x="203200" y="290647"/>
                  <a:pt x="203200" y="290647"/>
                  <a:pt x="203200" y="331542"/>
                </a:cubicBezTo>
                <a:cubicBezTo>
                  <a:pt x="203200" y="332861"/>
                  <a:pt x="203200" y="335500"/>
                  <a:pt x="201869" y="335500"/>
                </a:cubicBezTo>
                <a:cubicBezTo>
                  <a:pt x="200538" y="336819"/>
                  <a:pt x="199208" y="338138"/>
                  <a:pt x="196546" y="338138"/>
                </a:cubicBezTo>
                <a:cubicBezTo>
                  <a:pt x="196546" y="338138"/>
                  <a:pt x="196546" y="338138"/>
                  <a:pt x="119365" y="338138"/>
                </a:cubicBezTo>
                <a:cubicBezTo>
                  <a:pt x="115373" y="338138"/>
                  <a:pt x="112712" y="335500"/>
                  <a:pt x="112712" y="331542"/>
                </a:cubicBezTo>
                <a:cubicBezTo>
                  <a:pt x="112712" y="331542"/>
                  <a:pt x="112712" y="331542"/>
                  <a:pt x="112712" y="290647"/>
                </a:cubicBezTo>
                <a:cubicBezTo>
                  <a:pt x="112712" y="265582"/>
                  <a:pt x="132672" y="244475"/>
                  <a:pt x="157956" y="244475"/>
                </a:cubicBezTo>
                <a:close/>
                <a:moveTo>
                  <a:pt x="45900" y="244475"/>
                </a:moveTo>
                <a:cubicBezTo>
                  <a:pt x="69505" y="244475"/>
                  <a:pt x="90488" y="265582"/>
                  <a:pt x="90488" y="290647"/>
                </a:cubicBezTo>
                <a:cubicBezTo>
                  <a:pt x="90488" y="290647"/>
                  <a:pt x="90488" y="290647"/>
                  <a:pt x="90488" y="331542"/>
                </a:cubicBezTo>
                <a:cubicBezTo>
                  <a:pt x="90488" y="332861"/>
                  <a:pt x="90488" y="335500"/>
                  <a:pt x="89176" y="335500"/>
                </a:cubicBezTo>
                <a:cubicBezTo>
                  <a:pt x="87865" y="336819"/>
                  <a:pt x="85242" y="338138"/>
                  <a:pt x="83931" y="338138"/>
                </a:cubicBezTo>
                <a:cubicBezTo>
                  <a:pt x="83931" y="338138"/>
                  <a:pt x="83931" y="338138"/>
                  <a:pt x="6557" y="338138"/>
                </a:cubicBezTo>
                <a:cubicBezTo>
                  <a:pt x="3934" y="338138"/>
                  <a:pt x="0" y="335500"/>
                  <a:pt x="0" y="331542"/>
                </a:cubicBezTo>
                <a:cubicBezTo>
                  <a:pt x="0" y="331542"/>
                  <a:pt x="0" y="331542"/>
                  <a:pt x="0" y="290647"/>
                </a:cubicBezTo>
                <a:cubicBezTo>
                  <a:pt x="0" y="265582"/>
                  <a:pt x="20983" y="244475"/>
                  <a:pt x="45900" y="244475"/>
                </a:cubicBezTo>
                <a:close/>
                <a:moveTo>
                  <a:pt x="271463" y="180975"/>
                </a:moveTo>
                <a:cubicBezTo>
                  <a:pt x="287200" y="180975"/>
                  <a:pt x="301625" y="194089"/>
                  <a:pt x="301625" y="211138"/>
                </a:cubicBezTo>
                <a:cubicBezTo>
                  <a:pt x="301625" y="228186"/>
                  <a:pt x="287200" y="241300"/>
                  <a:pt x="271463" y="241300"/>
                </a:cubicBezTo>
                <a:cubicBezTo>
                  <a:pt x="254414" y="241300"/>
                  <a:pt x="241300" y="228186"/>
                  <a:pt x="241300" y="211138"/>
                </a:cubicBezTo>
                <a:cubicBezTo>
                  <a:pt x="241300" y="194089"/>
                  <a:pt x="254414" y="180975"/>
                  <a:pt x="271463" y="180975"/>
                </a:cubicBezTo>
                <a:close/>
                <a:moveTo>
                  <a:pt x="159420" y="180975"/>
                </a:moveTo>
                <a:cubicBezTo>
                  <a:pt x="175506" y="180975"/>
                  <a:pt x="188912" y="194089"/>
                  <a:pt x="188912" y="211138"/>
                </a:cubicBezTo>
                <a:cubicBezTo>
                  <a:pt x="188912" y="228186"/>
                  <a:pt x="175506" y="241300"/>
                  <a:pt x="159420" y="241300"/>
                </a:cubicBezTo>
                <a:cubicBezTo>
                  <a:pt x="141992" y="241300"/>
                  <a:pt x="128587" y="228186"/>
                  <a:pt x="128587" y="211138"/>
                </a:cubicBezTo>
                <a:cubicBezTo>
                  <a:pt x="128587" y="194089"/>
                  <a:pt x="141992" y="180975"/>
                  <a:pt x="159420" y="180975"/>
                </a:cubicBezTo>
                <a:close/>
                <a:moveTo>
                  <a:pt x="46038" y="180975"/>
                </a:moveTo>
                <a:cubicBezTo>
                  <a:pt x="62697" y="180975"/>
                  <a:pt x="76201" y="194479"/>
                  <a:pt x="76201" y="211138"/>
                </a:cubicBezTo>
                <a:cubicBezTo>
                  <a:pt x="76201" y="227797"/>
                  <a:pt x="62697" y="241301"/>
                  <a:pt x="46038" y="241301"/>
                </a:cubicBezTo>
                <a:cubicBezTo>
                  <a:pt x="29379" y="241301"/>
                  <a:pt x="15875" y="227797"/>
                  <a:pt x="15875" y="211138"/>
                </a:cubicBezTo>
                <a:cubicBezTo>
                  <a:pt x="15875" y="194479"/>
                  <a:pt x="29379" y="180975"/>
                  <a:pt x="46038" y="180975"/>
                </a:cubicBezTo>
                <a:close/>
                <a:moveTo>
                  <a:pt x="270005" y="77788"/>
                </a:moveTo>
                <a:cubicBezTo>
                  <a:pt x="252736" y="77788"/>
                  <a:pt x="238125" y="92457"/>
                  <a:pt x="238125" y="109792"/>
                </a:cubicBezTo>
                <a:cubicBezTo>
                  <a:pt x="238125" y="109792"/>
                  <a:pt x="238125" y="109792"/>
                  <a:pt x="238125" y="144463"/>
                </a:cubicBezTo>
                <a:cubicBezTo>
                  <a:pt x="238125" y="144463"/>
                  <a:pt x="238125" y="144463"/>
                  <a:pt x="303213" y="144463"/>
                </a:cubicBezTo>
                <a:lnTo>
                  <a:pt x="303213" y="109792"/>
                </a:lnTo>
                <a:cubicBezTo>
                  <a:pt x="303213" y="92457"/>
                  <a:pt x="288602" y="77788"/>
                  <a:pt x="270005" y="77788"/>
                </a:cubicBezTo>
                <a:close/>
                <a:moveTo>
                  <a:pt x="270013" y="65088"/>
                </a:moveTo>
                <a:cubicBezTo>
                  <a:pt x="294930" y="65088"/>
                  <a:pt x="315913" y="84876"/>
                  <a:pt x="315913" y="109941"/>
                </a:cubicBezTo>
                <a:cubicBezTo>
                  <a:pt x="315913" y="109941"/>
                  <a:pt x="315913" y="109941"/>
                  <a:pt x="315913" y="150836"/>
                </a:cubicBezTo>
                <a:cubicBezTo>
                  <a:pt x="315913" y="153474"/>
                  <a:pt x="314602" y="154794"/>
                  <a:pt x="313290" y="156113"/>
                </a:cubicBezTo>
                <a:cubicBezTo>
                  <a:pt x="313290" y="157432"/>
                  <a:pt x="310667" y="158751"/>
                  <a:pt x="309356" y="158751"/>
                </a:cubicBezTo>
                <a:cubicBezTo>
                  <a:pt x="309356" y="158751"/>
                  <a:pt x="309356" y="158751"/>
                  <a:pt x="231982" y="158751"/>
                </a:cubicBezTo>
                <a:cubicBezTo>
                  <a:pt x="228048" y="158751"/>
                  <a:pt x="225425" y="154794"/>
                  <a:pt x="225425" y="150836"/>
                </a:cubicBezTo>
                <a:cubicBezTo>
                  <a:pt x="225425" y="150836"/>
                  <a:pt x="225425" y="150836"/>
                  <a:pt x="225425" y="109941"/>
                </a:cubicBezTo>
                <a:cubicBezTo>
                  <a:pt x="225425" y="84876"/>
                  <a:pt x="246408" y="65088"/>
                  <a:pt x="270013" y="65088"/>
                </a:cubicBezTo>
                <a:close/>
                <a:moveTo>
                  <a:pt x="157956" y="65088"/>
                </a:moveTo>
                <a:cubicBezTo>
                  <a:pt x="183239" y="65088"/>
                  <a:pt x="203200" y="84876"/>
                  <a:pt x="203200" y="109941"/>
                </a:cubicBezTo>
                <a:cubicBezTo>
                  <a:pt x="203200" y="109941"/>
                  <a:pt x="203200" y="109941"/>
                  <a:pt x="203200" y="150836"/>
                </a:cubicBezTo>
                <a:cubicBezTo>
                  <a:pt x="203200" y="153474"/>
                  <a:pt x="203200" y="154794"/>
                  <a:pt x="201869" y="156113"/>
                </a:cubicBezTo>
                <a:cubicBezTo>
                  <a:pt x="200538" y="157432"/>
                  <a:pt x="199208" y="158751"/>
                  <a:pt x="196546" y="158751"/>
                </a:cubicBezTo>
                <a:cubicBezTo>
                  <a:pt x="196546" y="158751"/>
                  <a:pt x="196546" y="158751"/>
                  <a:pt x="119365" y="158751"/>
                </a:cubicBezTo>
                <a:cubicBezTo>
                  <a:pt x="115373" y="158751"/>
                  <a:pt x="112712" y="154794"/>
                  <a:pt x="112712" y="150836"/>
                </a:cubicBezTo>
                <a:cubicBezTo>
                  <a:pt x="112712" y="150836"/>
                  <a:pt x="112712" y="150836"/>
                  <a:pt x="112712" y="109941"/>
                </a:cubicBezTo>
                <a:cubicBezTo>
                  <a:pt x="112712" y="84876"/>
                  <a:pt x="132672" y="65088"/>
                  <a:pt x="157956" y="65088"/>
                </a:cubicBezTo>
                <a:close/>
                <a:moveTo>
                  <a:pt x="45900" y="65088"/>
                </a:moveTo>
                <a:cubicBezTo>
                  <a:pt x="69505" y="65088"/>
                  <a:pt x="90488" y="84876"/>
                  <a:pt x="90488" y="109941"/>
                </a:cubicBezTo>
                <a:cubicBezTo>
                  <a:pt x="90488" y="109941"/>
                  <a:pt x="90488" y="109941"/>
                  <a:pt x="90488" y="150836"/>
                </a:cubicBezTo>
                <a:cubicBezTo>
                  <a:pt x="90488" y="153474"/>
                  <a:pt x="90488" y="154794"/>
                  <a:pt x="89176" y="156113"/>
                </a:cubicBezTo>
                <a:cubicBezTo>
                  <a:pt x="87865" y="157432"/>
                  <a:pt x="85242" y="158751"/>
                  <a:pt x="83931" y="158751"/>
                </a:cubicBezTo>
                <a:cubicBezTo>
                  <a:pt x="83931" y="158751"/>
                  <a:pt x="83931" y="158751"/>
                  <a:pt x="6557" y="158751"/>
                </a:cubicBezTo>
                <a:cubicBezTo>
                  <a:pt x="3934" y="158751"/>
                  <a:pt x="0" y="154794"/>
                  <a:pt x="0" y="150836"/>
                </a:cubicBezTo>
                <a:cubicBezTo>
                  <a:pt x="0" y="150836"/>
                  <a:pt x="0" y="150836"/>
                  <a:pt x="0" y="109941"/>
                </a:cubicBezTo>
                <a:cubicBezTo>
                  <a:pt x="0" y="84876"/>
                  <a:pt x="20983" y="65088"/>
                  <a:pt x="45900" y="65088"/>
                </a:cubicBezTo>
                <a:close/>
                <a:moveTo>
                  <a:pt x="270669" y="14288"/>
                </a:moveTo>
                <a:cubicBezTo>
                  <a:pt x="261463" y="14288"/>
                  <a:pt x="254000" y="21751"/>
                  <a:pt x="254000" y="30957"/>
                </a:cubicBezTo>
                <a:cubicBezTo>
                  <a:pt x="254000" y="40163"/>
                  <a:pt x="261463" y="47626"/>
                  <a:pt x="270669" y="47626"/>
                </a:cubicBezTo>
                <a:cubicBezTo>
                  <a:pt x="279875" y="47626"/>
                  <a:pt x="287338" y="40163"/>
                  <a:pt x="287338" y="30957"/>
                </a:cubicBezTo>
                <a:cubicBezTo>
                  <a:pt x="287338" y="21751"/>
                  <a:pt x="279875" y="14288"/>
                  <a:pt x="270669" y="14288"/>
                </a:cubicBezTo>
                <a:close/>
                <a:moveTo>
                  <a:pt x="271463" y="0"/>
                </a:moveTo>
                <a:cubicBezTo>
                  <a:pt x="287200" y="0"/>
                  <a:pt x="301625" y="13459"/>
                  <a:pt x="301625" y="30957"/>
                </a:cubicBezTo>
                <a:cubicBezTo>
                  <a:pt x="301625" y="48454"/>
                  <a:pt x="287200" y="61913"/>
                  <a:pt x="271463" y="61913"/>
                </a:cubicBezTo>
                <a:cubicBezTo>
                  <a:pt x="254414" y="61913"/>
                  <a:pt x="241300" y="48454"/>
                  <a:pt x="241300" y="30957"/>
                </a:cubicBezTo>
                <a:cubicBezTo>
                  <a:pt x="241300" y="13459"/>
                  <a:pt x="254414" y="0"/>
                  <a:pt x="271463" y="0"/>
                </a:cubicBezTo>
                <a:close/>
                <a:moveTo>
                  <a:pt x="159420" y="0"/>
                </a:moveTo>
                <a:cubicBezTo>
                  <a:pt x="175506" y="0"/>
                  <a:pt x="188912" y="13459"/>
                  <a:pt x="188912" y="30957"/>
                </a:cubicBezTo>
                <a:cubicBezTo>
                  <a:pt x="188912" y="48454"/>
                  <a:pt x="175506" y="61913"/>
                  <a:pt x="159420" y="61913"/>
                </a:cubicBezTo>
                <a:cubicBezTo>
                  <a:pt x="141992" y="61913"/>
                  <a:pt x="128587" y="48454"/>
                  <a:pt x="128587" y="30957"/>
                </a:cubicBezTo>
                <a:cubicBezTo>
                  <a:pt x="128587" y="13459"/>
                  <a:pt x="141992" y="0"/>
                  <a:pt x="159420" y="0"/>
                </a:cubicBezTo>
                <a:close/>
                <a:moveTo>
                  <a:pt x="46037" y="0"/>
                </a:moveTo>
                <a:cubicBezTo>
                  <a:pt x="63086" y="0"/>
                  <a:pt x="76200" y="13459"/>
                  <a:pt x="76200" y="30957"/>
                </a:cubicBezTo>
                <a:cubicBezTo>
                  <a:pt x="76200" y="48454"/>
                  <a:pt x="63086" y="61913"/>
                  <a:pt x="46037" y="61913"/>
                </a:cubicBezTo>
                <a:cubicBezTo>
                  <a:pt x="28989" y="61913"/>
                  <a:pt x="15875" y="48454"/>
                  <a:pt x="15875" y="30957"/>
                </a:cubicBezTo>
                <a:cubicBezTo>
                  <a:pt x="15875" y="13459"/>
                  <a:pt x="28989" y="0"/>
                  <a:pt x="460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20" name="椭圆 11"/>
          <p:cNvSpPr/>
          <p:nvPr/>
        </p:nvSpPr>
        <p:spPr>
          <a:xfrm>
            <a:off x="5592790" y="3644183"/>
            <a:ext cx="1019120" cy="928433"/>
          </a:xfrm>
          <a:custGeom>
            <a:avLst/>
            <a:gdLst>
              <a:gd name="connsiteX0" fmla="*/ 260506 w 331788"/>
              <a:gd name="connsiteY0" fmla="*/ 76839 h 302264"/>
              <a:gd name="connsiteX1" fmla="*/ 326604 w 331788"/>
              <a:gd name="connsiteY1" fmla="*/ 76839 h 302264"/>
              <a:gd name="connsiteX2" fmla="*/ 326604 w 331788"/>
              <a:gd name="connsiteY2" fmla="*/ 291959 h 302264"/>
              <a:gd name="connsiteX3" fmla="*/ 331788 w 331788"/>
              <a:gd name="connsiteY3" fmla="*/ 297111 h 302264"/>
              <a:gd name="connsiteX4" fmla="*/ 326604 w 331788"/>
              <a:gd name="connsiteY4" fmla="*/ 302264 h 302264"/>
              <a:gd name="connsiteX5" fmla="*/ 5184 w 331788"/>
              <a:gd name="connsiteY5" fmla="*/ 302264 h 302264"/>
              <a:gd name="connsiteX6" fmla="*/ 0 w 331788"/>
              <a:gd name="connsiteY6" fmla="*/ 297111 h 302264"/>
              <a:gd name="connsiteX7" fmla="*/ 5184 w 331788"/>
              <a:gd name="connsiteY7" fmla="*/ 291959 h 302264"/>
              <a:gd name="connsiteX8" fmla="*/ 11664 w 331788"/>
              <a:gd name="connsiteY8" fmla="*/ 291959 h 302264"/>
              <a:gd name="connsiteX9" fmla="*/ 11664 w 331788"/>
              <a:gd name="connsiteY9" fmla="*/ 214670 h 302264"/>
              <a:gd name="connsiteX10" fmla="*/ 77763 w 331788"/>
              <a:gd name="connsiteY10" fmla="*/ 214670 h 302264"/>
              <a:gd name="connsiteX11" fmla="*/ 77763 w 331788"/>
              <a:gd name="connsiteY11" fmla="*/ 291959 h 302264"/>
              <a:gd name="connsiteX12" fmla="*/ 94612 w 331788"/>
              <a:gd name="connsiteY12" fmla="*/ 291959 h 302264"/>
              <a:gd name="connsiteX13" fmla="*/ 94612 w 331788"/>
              <a:gd name="connsiteY13" fmla="*/ 165721 h 302264"/>
              <a:gd name="connsiteX14" fmla="*/ 160710 w 331788"/>
              <a:gd name="connsiteY14" fmla="*/ 165721 h 302264"/>
              <a:gd name="connsiteX15" fmla="*/ 160710 w 331788"/>
              <a:gd name="connsiteY15" fmla="*/ 291959 h 302264"/>
              <a:gd name="connsiteX16" fmla="*/ 177559 w 331788"/>
              <a:gd name="connsiteY16" fmla="*/ 291959 h 302264"/>
              <a:gd name="connsiteX17" fmla="*/ 177559 w 331788"/>
              <a:gd name="connsiteY17" fmla="*/ 121924 h 302264"/>
              <a:gd name="connsiteX18" fmla="*/ 243657 w 331788"/>
              <a:gd name="connsiteY18" fmla="*/ 121924 h 302264"/>
              <a:gd name="connsiteX19" fmla="*/ 243657 w 331788"/>
              <a:gd name="connsiteY19" fmla="*/ 291959 h 302264"/>
              <a:gd name="connsiteX20" fmla="*/ 260506 w 331788"/>
              <a:gd name="connsiteY20" fmla="*/ 291959 h 302264"/>
              <a:gd name="connsiteX21" fmla="*/ 260506 w 331788"/>
              <a:gd name="connsiteY21" fmla="*/ 76839 h 302264"/>
              <a:gd name="connsiteX22" fmla="*/ 212230 w 331788"/>
              <a:gd name="connsiteY22" fmla="*/ 334 h 302264"/>
              <a:gd name="connsiteX23" fmla="*/ 259954 w 331788"/>
              <a:gd name="connsiteY23" fmla="*/ 4179 h 302264"/>
              <a:gd name="connsiteX24" fmla="*/ 261244 w 331788"/>
              <a:gd name="connsiteY24" fmla="*/ 5460 h 302264"/>
              <a:gd name="connsiteX25" fmla="*/ 262534 w 331788"/>
              <a:gd name="connsiteY25" fmla="*/ 5460 h 302264"/>
              <a:gd name="connsiteX26" fmla="*/ 263823 w 331788"/>
              <a:gd name="connsiteY26" fmla="*/ 6742 h 302264"/>
              <a:gd name="connsiteX27" fmla="*/ 263823 w 331788"/>
              <a:gd name="connsiteY27" fmla="*/ 8024 h 302264"/>
              <a:gd name="connsiteX28" fmla="*/ 265113 w 331788"/>
              <a:gd name="connsiteY28" fmla="*/ 8024 h 302264"/>
              <a:gd name="connsiteX29" fmla="*/ 265113 w 331788"/>
              <a:gd name="connsiteY29" fmla="*/ 9305 h 302264"/>
              <a:gd name="connsiteX30" fmla="*/ 265113 w 331788"/>
              <a:gd name="connsiteY30" fmla="*/ 10587 h 302264"/>
              <a:gd name="connsiteX31" fmla="*/ 265113 w 331788"/>
              <a:gd name="connsiteY31" fmla="*/ 11869 h 302264"/>
              <a:gd name="connsiteX32" fmla="*/ 263823 w 331788"/>
              <a:gd name="connsiteY32" fmla="*/ 11869 h 302264"/>
              <a:gd name="connsiteX33" fmla="*/ 244476 w 331788"/>
              <a:gd name="connsiteY33" fmla="*/ 55445 h 302264"/>
              <a:gd name="connsiteX34" fmla="*/ 239316 w 331788"/>
              <a:gd name="connsiteY34" fmla="*/ 58008 h 302264"/>
              <a:gd name="connsiteX35" fmla="*/ 238026 w 331788"/>
              <a:gd name="connsiteY35" fmla="*/ 58008 h 302264"/>
              <a:gd name="connsiteX36" fmla="*/ 234157 w 331788"/>
              <a:gd name="connsiteY36" fmla="*/ 50318 h 302264"/>
              <a:gd name="connsiteX37" fmla="*/ 247055 w 331788"/>
              <a:gd name="connsiteY37" fmla="*/ 23403 h 302264"/>
              <a:gd name="connsiteX38" fmla="*/ 47129 w 331788"/>
              <a:gd name="connsiteY38" fmla="*/ 137470 h 302264"/>
              <a:gd name="connsiteX39" fmla="*/ 44549 w 331788"/>
              <a:gd name="connsiteY39" fmla="*/ 138752 h 302264"/>
              <a:gd name="connsiteX40" fmla="*/ 40680 w 331788"/>
              <a:gd name="connsiteY40" fmla="*/ 136189 h 302264"/>
              <a:gd name="connsiteX41" fmla="*/ 41970 w 331788"/>
              <a:gd name="connsiteY41" fmla="*/ 128499 h 302264"/>
              <a:gd name="connsiteX42" fmla="*/ 241896 w 331788"/>
              <a:gd name="connsiteY42" fmla="*/ 13150 h 302264"/>
              <a:gd name="connsiteX43" fmla="*/ 212230 w 331788"/>
              <a:gd name="connsiteY43" fmla="*/ 10587 h 302264"/>
              <a:gd name="connsiteX44" fmla="*/ 207070 w 331788"/>
              <a:gd name="connsiteY44" fmla="*/ 5460 h 302264"/>
              <a:gd name="connsiteX45" fmla="*/ 212230 w 331788"/>
              <a:gd name="connsiteY45" fmla="*/ 334 h 30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31788" h="302264">
                <a:moveTo>
                  <a:pt x="260506" y="76839"/>
                </a:moveTo>
                <a:cubicBezTo>
                  <a:pt x="260506" y="76839"/>
                  <a:pt x="260506" y="76839"/>
                  <a:pt x="326604" y="76839"/>
                </a:cubicBezTo>
                <a:cubicBezTo>
                  <a:pt x="326604" y="76839"/>
                  <a:pt x="326604" y="76839"/>
                  <a:pt x="326604" y="291959"/>
                </a:cubicBezTo>
                <a:cubicBezTo>
                  <a:pt x="329196" y="291959"/>
                  <a:pt x="331788" y="294535"/>
                  <a:pt x="331788" y="297111"/>
                </a:cubicBezTo>
                <a:cubicBezTo>
                  <a:pt x="331788" y="299688"/>
                  <a:pt x="329196" y="302264"/>
                  <a:pt x="326604" y="302264"/>
                </a:cubicBezTo>
                <a:cubicBezTo>
                  <a:pt x="326604" y="302264"/>
                  <a:pt x="326604" y="302264"/>
                  <a:pt x="5184" y="302264"/>
                </a:cubicBezTo>
                <a:cubicBezTo>
                  <a:pt x="2592" y="302264"/>
                  <a:pt x="0" y="299688"/>
                  <a:pt x="0" y="297111"/>
                </a:cubicBezTo>
                <a:cubicBezTo>
                  <a:pt x="0" y="294535"/>
                  <a:pt x="2592" y="291959"/>
                  <a:pt x="5184" y="291959"/>
                </a:cubicBezTo>
                <a:cubicBezTo>
                  <a:pt x="5184" y="291959"/>
                  <a:pt x="5184" y="291959"/>
                  <a:pt x="11664" y="291959"/>
                </a:cubicBezTo>
                <a:cubicBezTo>
                  <a:pt x="11664" y="291959"/>
                  <a:pt x="11664" y="291959"/>
                  <a:pt x="11664" y="214670"/>
                </a:cubicBezTo>
                <a:cubicBezTo>
                  <a:pt x="11664" y="214670"/>
                  <a:pt x="11664" y="214670"/>
                  <a:pt x="77763" y="214670"/>
                </a:cubicBezTo>
                <a:cubicBezTo>
                  <a:pt x="77763" y="214670"/>
                  <a:pt x="77763" y="214670"/>
                  <a:pt x="77763" y="291959"/>
                </a:cubicBezTo>
                <a:cubicBezTo>
                  <a:pt x="77763" y="291959"/>
                  <a:pt x="77763" y="291959"/>
                  <a:pt x="94612" y="291959"/>
                </a:cubicBezTo>
                <a:cubicBezTo>
                  <a:pt x="94612" y="291959"/>
                  <a:pt x="94612" y="291959"/>
                  <a:pt x="94612" y="165721"/>
                </a:cubicBezTo>
                <a:cubicBezTo>
                  <a:pt x="94612" y="165721"/>
                  <a:pt x="94612" y="165721"/>
                  <a:pt x="160710" y="165721"/>
                </a:cubicBezTo>
                <a:cubicBezTo>
                  <a:pt x="160710" y="165721"/>
                  <a:pt x="160710" y="165721"/>
                  <a:pt x="160710" y="291959"/>
                </a:cubicBezTo>
                <a:cubicBezTo>
                  <a:pt x="160710" y="291959"/>
                  <a:pt x="160710" y="291959"/>
                  <a:pt x="177559" y="291959"/>
                </a:cubicBezTo>
                <a:cubicBezTo>
                  <a:pt x="177559" y="291959"/>
                  <a:pt x="177559" y="291959"/>
                  <a:pt x="177559" y="121924"/>
                </a:cubicBezTo>
                <a:cubicBezTo>
                  <a:pt x="177559" y="121924"/>
                  <a:pt x="177559" y="121924"/>
                  <a:pt x="243657" y="121924"/>
                </a:cubicBezTo>
                <a:cubicBezTo>
                  <a:pt x="243657" y="121924"/>
                  <a:pt x="243657" y="121924"/>
                  <a:pt x="243657" y="291959"/>
                </a:cubicBezTo>
                <a:cubicBezTo>
                  <a:pt x="243657" y="291959"/>
                  <a:pt x="243657" y="291959"/>
                  <a:pt x="260506" y="291959"/>
                </a:cubicBezTo>
                <a:cubicBezTo>
                  <a:pt x="260506" y="291959"/>
                  <a:pt x="260506" y="291959"/>
                  <a:pt x="260506" y="76839"/>
                </a:cubicBezTo>
                <a:close/>
                <a:moveTo>
                  <a:pt x="212230" y="334"/>
                </a:moveTo>
                <a:cubicBezTo>
                  <a:pt x="212230" y="334"/>
                  <a:pt x="212230" y="334"/>
                  <a:pt x="259954" y="4179"/>
                </a:cubicBezTo>
                <a:cubicBezTo>
                  <a:pt x="259954" y="4179"/>
                  <a:pt x="261244" y="4179"/>
                  <a:pt x="261244" y="5460"/>
                </a:cubicBezTo>
                <a:cubicBezTo>
                  <a:pt x="262534" y="5460"/>
                  <a:pt x="262534" y="5460"/>
                  <a:pt x="262534" y="5460"/>
                </a:cubicBezTo>
                <a:cubicBezTo>
                  <a:pt x="262534" y="5460"/>
                  <a:pt x="263823" y="6742"/>
                  <a:pt x="263823" y="6742"/>
                </a:cubicBezTo>
                <a:cubicBezTo>
                  <a:pt x="263823" y="6742"/>
                  <a:pt x="263823" y="8024"/>
                  <a:pt x="263823" y="8024"/>
                </a:cubicBezTo>
                <a:cubicBezTo>
                  <a:pt x="263823" y="8024"/>
                  <a:pt x="265113" y="8024"/>
                  <a:pt x="265113" y="8024"/>
                </a:cubicBezTo>
                <a:cubicBezTo>
                  <a:pt x="265113" y="8024"/>
                  <a:pt x="265113" y="8024"/>
                  <a:pt x="265113" y="9305"/>
                </a:cubicBezTo>
                <a:cubicBezTo>
                  <a:pt x="265113" y="9305"/>
                  <a:pt x="265113" y="10587"/>
                  <a:pt x="265113" y="10587"/>
                </a:cubicBezTo>
                <a:cubicBezTo>
                  <a:pt x="265113" y="10587"/>
                  <a:pt x="265113" y="11869"/>
                  <a:pt x="265113" y="11869"/>
                </a:cubicBezTo>
                <a:cubicBezTo>
                  <a:pt x="263823" y="11869"/>
                  <a:pt x="263823" y="11869"/>
                  <a:pt x="263823" y="11869"/>
                </a:cubicBezTo>
                <a:cubicBezTo>
                  <a:pt x="263823" y="11869"/>
                  <a:pt x="263823" y="11869"/>
                  <a:pt x="244476" y="55445"/>
                </a:cubicBezTo>
                <a:cubicBezTo>
                  <a:pt x="244476" y="56726"/>
                  <a:pt x="241896" y="58008"/>
                  <a:pt x="239316" y="58008"/>
                </a:cubicBezTo>
                <a:cubicBezTo>
                  <a:pt x="239316" y="58008"/>
                  <a:pt x="238026" y="58008"/>
                  <a:pt x="238026" y="58008"/>
                </a:cubicBezTo>
                <a:cubicBezTo>
                  <a:pt x="234157" y="56726"/>
                  <a:pt x="232867" y="52881"/>
                  <a:pt x="234157" y="50318"/>
                </a:cubicBezTo>
                <a:cubicBezTo>
                  <a:pt x="234157" y="50318"/>
                  <a:pt x="234157" y="50318"/>
                  <a:pt x="247055" y="23403"/>
                </a:cubicBezTo>
                <a:cubicBezTo>
                  <a:pt x="247055" y="23403"/>
                  <a:pt x="247055" y="23403"/>
                  <a:pt x="47129" y="137470"/>
                </a:cubicBezTo>
                <a:cubicBezTo>
                  <a:pt x="47129" y="138752"/>
                  <a:pt x="45839" y="138752"/>
                  <a:pt x="44549" y="138752"/>
                </a:cubicBezTo>
                <a:cubicBezTo>
                  <a:pt x="43260" y="138752"/>
                  <a:pt x="40680" y="137470"/>
                  <a:pt x="40680" y="136189"/>
                </a:cubicBezTo>
                <a:cubicBezTo>
                  <a:pt x="38100" y="133625"/>
                  <a:pt x="39390" y="129780"/>
                  <a:pt x="41970" y="128499"/>
                </a:cubicBezTo>
                <a:cubicBezTo>
                  <a:pt x="41970" y="128499"/>
                  <a:pt x="41970" y="128499"/>
                  <a:pt x="241896" y="13150"/>
                </a:cubicBezTo>
                <a:cubicBezTo>
                  <a:pt x="241896" y="13150"/>
                  <a:pt x="241896" y="13150"/>
                  <a:pt x="212230" y="10587"/>
                </a:cubicBezTo>
                <a:cubicBezTo>
                  <a:pt x="208360" y="10587"/>
                  <a:pt x="207070" y="8024"/>
                  <a:pt x="207070" y="5460"/>
                </a:cubicBezTo>
                <a:cubicBezTo>
                  <a:pt x="207070" y="1615"/>
                  <a:pt x="209650" y="-948"/>
                  <a:pt x="212230" y="3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21" name="椭圆 12"/>
          <p:cNvSpPr/>
          <p:nvPr/>
        </p:nvSpPr>
        <p:spPr>
          <a:xfrm>
            <a:off x="8442789" y="3598840"/>
            <a:ext cx="973852" cy="1019120"/>
          </a:xfrm>
          <a:custGeom>
            <a:avLst/>
            <a:gdLst>
              <a:gd name="connsiteX0" fmla="*/ 205582 w 321601"/>
              <a:gd name="connsiteY0" fmla="*/ 285750 h 336550"/>
              <a:gd name="connsiteX1" fmla="*/ 200257 w 321601"/>
              <a:gd name="connsiteY1" fmla="*/ 288396 h 336550"/>
              <a:gd name="connsiteX2" fmla="*/ 196262 w 321601"/>
              <a:gd name="connsiteY2" fmla="*/ 297657 h 336550"/>
              <a:gd name="connsiteX3" fmla="*/ 196262 w 321601"/>
              <a:gd name="connsiteY3" fmla="*/ 300302 h 336550"/>
              <a:gd name="connsiteX4" fmla="*/ 197594 w 321601"/>
              <a:gd name="connsiteY4" fmla="*/ 304271 h 336550"/>
              <a:gd name="connsiteX5" fmla="*/ 216234 w 321601"/>
              <a:gd name="connsiteY5" fmla="*/ 309563 h 336550"/>
              <a:gd name="connsiteX6" fmla="*/ 234874 w 321601"/>
              <a:gd name="connsiteY6" fmla="*/ 304271 h 336550"/>
              <a:gd name="connsiteX7" fmla="*/ 236206 w 321601"/>
              <a:gd name="connsiteY7" fmla="*/ 300302 h 336550"/>
              <a:gd name="connsiteX8" fmla="*/ 234874 w 321601"/>
              <a:gd name="connsiteY8" fmla="*/ 297657 h 336550"/>
              <a:gd name="connsiteX9" fmla="*/ 230880 w 321601"/>
              <a:gd name="connsiteY9" fmla="*/ 288396 h 336550"/>
              <a:gd name="connsiteX10" fmla="*/ 226886 w 321601"/>
              <a:gd name="connsiteY10" fmla="*/ 285750 h 336550"/>
              <a:gd name="connsiteX11" fmla="*/ 221560 w 321601"/>
              <a:gd name="connsiteY11" fmla="*/ 292365 h 336550"/>
              <a:gd name="connsiteX12" fmla="*/ 220228 w 321601"/>
              <a:gd name="connsiteY12" fmla="*/ 293688 h 336550"/>
              <a:gd name="connsiteX13" fmla="*/ 216234 w 321601"/>
              <a:gd name="connsiteY13" fmla="*/ 293688 h 336550"/>
              <a:gd name="connsiteX14" fmla="*/ 212240 w 321601"/>
              <a:gd name="connsiteY14" fmla="*/ 293688 h 336550"/>
              <a:gd name="connsiteX15" fmla="*/ 210908 w 321601"/>
              <a:gd name="connsiteY15" fmla="*/ 292365 h 336550"/>
              <a:gd name="connsiteX16" fmla="*/ 205582 w 321601"/>
              <a:gd name="connsiteY16" fmla="*/ 285750 h 336550"/>
              <a:gd name="connsiteX17" fmla="*/ 47431 w 321601"/>
              <a:gd name="connsiteY17" fmla="*/ 285750 h 336550"/>
              <a:gd name="connsiteX18" fmla="*/ 40874 w 321601"/>
              <a:gd name="connsiteY18" fmla="*/ 292270 h 336550"/>
              <a:gd name="connsiteX19" fmla="*/ 35629 w 321601"/>
              <a:gd name="connsiteY19" fmla="*/ 305311 h 336550"/>
              <a:gd name="connsiteX20" fmla="*/ 34317 w 321601"/>
              <a:gd name="connsiteY20" fmla="*/ 309223 h 336550"/>
              <a:gd name="connsiteX21" fmla="*/ 35629 w 321601"/>
              <a:gd name="connsiteY21" fmla="*/ 314439 h 336550"/>
              <a:gd name="connsiteX22" fmla="*/ 63168 w 321601"/>
              <a:gd name="connsiteY22" fmla="*/ 322263 h 336550"/>
              <a:gd name="connsiteX23" fmla="*/ 90708 w 321601"/>
              <a:gd name="connsiteY23" fmla="*/ 314439 h 336550"/>
              <a:gd name="connsiteX24" fmla="*/ 92019 w 321601"/>
              <a:gd name="connsiteY24" fmla="*/ 309223 h 336550"/>
              <a:gd name="connsiteX25" fmla="*/ 90708 w 321601"/>
              <a:gd name="connsiteY25" fmla="*/ 305311 h 336550"/>
              <a:gd name="connsiteX26" fmla="*/ 85462 w 321601"/>
              <a:gd name="connsiteY26" fmla="*/ 292270 h 336550"/>
              <a:gd name="connsiteX27" fmla="*/ 78905 w 321601"/>
              <a:gd name="connsiteY27" fmla="*/ 285750 h 336550"/>
              <a:gd name="connsiteX28" fmla="*/ 71037 w 321601"/>
              <a:gd name="connsiteY28" fmla="*/ 297486 h 336550"/>
              <a:gd name="connsiteX29" fmla="*/ 69725 w 321601"/>
              <a:gd name="connsiteY29" fmla="*/ 297486 h 336550"/>
              <a:gd name="connsiteX30" fmla="*/ 63168 w 321601"/>
              <a:gd name="connsiteY30" fmla="*/ 298790 h 336550"/>
              <a:gd name="connsiteX31" fmla="*/ 56611 w 321601"/>
              <a:gd name="connsiteY31" fmla="*/ 297486 h 336550"/>
              <a:gd name="connsiteX32" fmla="*/ 55300 w 321601"/>
              <a:gd name="connsiteY32" fmla="*/ 297486 h 336550"/>
              <a:gd name="connsiteX33" fmla="*/ 47431 w 321601"/>
              <a:gd name="connsiteY33" fmla="*/ 285750 h 336550"/>
              <a:gd name="connsiteX34" fmla="*/ 216204 w 321601"/>
              <a:gd name="connsiteY34" fmla="*/ 254000 h 336550"/>
              <a:gd name="connsiteX35" fmla="*/ 206044 w 321601"/>
              <a:gd name="connsiteY35" fmla="*/ 267040 h 336550"/>
              <a:gd name="connsiteX36" fmla="*/ 211124 w 321601"/>
              <a:gd name="connsiteY36" fmla="*/ 278777 h 336550"/>
              <a:gd name="connsiteX37" fmla="*/ 211124 w 321601"/>
              <a:gd name="connsiteY37" fmla="*/ 285297 h 336550"/>
              <a:gd name="connsiteX38" fmla="*/ 209854 w 321601"/>
              <a:gd name="connsiteY38" fmla="*/ 285297 h 336550"/>
              <a:gd name="connsiteX39" fmla="*/ 211124 w 321601"/>
              <a:gd name="connsiteY39" fmla="*/ 287905 h 336550"/>
              <a:gd name="connsiteX40" fmla="*/ 216204 w 321601"/>
              <a:gd name="connsiteY40" fmla="*/ 290513 h 336550"/>
              <a:gd name="connsiteX41" fmla="*/ 221284 w 321601"/>
              <a:gd name="connsiteY41" fmla="*/ 287905 h 336550"/>
              <a:gd name="connsiteX42" fmla="*/ 222554 w 321601"/>
              <a:gd name="connsiteY42" fmla="*/ 285297 h 336550"/>
              <a:gd name="connsiteX43" fmla="*/ 221284 w 321601"/>
              <a:gd name="connsiteY43" fmla="*/ 285297 h 336550"/>
              <a:gd name="connsiteX44" fmla="*/ 221284 w 321601"/>
              <a:gd name="connsiteY44" fmla="*/ 278777 h 336550"/>
              <a:gd name="connsiteX45" fmla="*/ 225094 w 321601"/>
              <a:gd name="connsiteY45" fmla="*/ 267040 h 336550"/>
              <a:gd name="connsiteX46" fmla="*/ 216204 w 321601"/>
              <a:gd name="connsiteY46" fmla="*/ 254000 h 336550"/>
              <a:gd name="connsiteX47" fmla="*/ 63168 w 321601"/>
              <a:gd name="connsiteY47" fmla="*/ 239713 h 336550"/>
              <a:gd name="connsiteX48" fmla="*/ 48881 w 321601"/>
              <a:gd name="connsiteY48" fmla="*/ 260776 h 336550"/>
              <a:gd name="connsiteX49" fmla="*/ 55375 w 321601"/>
              <a:gd name="connsiteY49" fmla="*/ 276574 h 336550"/>
              <a:gd name="connsiteX50" fmla="*/ 55375 w 321601"/>
              <a:gd name="connsiteY50" fmla="*/ 285789 h 336550"/>
              <a:gd name="connsiteX51" fmla="*/ 54076 w 321601"/>
              <a:gd name="connsiteY51" fmla="*/ 285789 h 336550"/>
              <a:gd name="connsiteX52" fmla="*/ 55375 w 321601"/>
              <a:gd name="connsiteY52" fmla="*/ 289739 h 336550"/>
              <a:gd name="connsiteX53" fmla="*/ 63168 w 321601"/>
              <a:gd name="connsiteY53" fmla="*/ 293688 h 336550"/>
              <a:gd name="connsiteX54" fmla="*/ 70961 w 321601"/>
              <a:gd name="connsiteY54" fmla="*/ 289739 h 336550"/>
              <a:gd name="connsiteX55" fmla="*/ 73559 w 321601"/>
              <a:gd name="connsiteY55" fmla="*/ 285789 h 336550"/>
              <a:gd name="connsiteX56" fmla="*/ 70961 w 321601"/>
              <a:gd name="connsiteY56" fmla="*/ 285789 h 336550"/>
              <a:gd name="connsiteX57" fmla="*/ 70961 w 321601"/>
              <a:gd name="connsiteY57" fmla="*/ 276574 h 336550"/>
              <a:gd name="connsiteX58" fmla="*/ 77456 w 321601"/>
              <a:gd name="connsiteY58" fmla="*/ 260776 h 336550"/>
              <a:gd name="connsiteX59" fmla="*/ 63168 w 321601"/>
              <a:gd name="connsiteY59" fmla="*/ 239713 h 336550"/>
              <a:gd name="connsiteX60" fmla="*/ 267751 w 321601"/>
              <a:gd name="connsiteY60" fmla="*/ 182563 h 336550"/>
              <a:gd name="connsiteX61" fmla="*/ 262426 w 321601"/>
              <a:gd name="connsiteY61" fmla="*/ 186532 h 336550"/>
              <a:gd name="connsiteX62" fmla="*/ 259763 w 321601"/>
              <a:gd name="connsiteY62" fmla="*/ 195792 h 336550"/>
              <a:gd name="connsiteX63" fmla="*/ 258431 w 321601"/>
              <a:gd name="connsiteY63" fmla="*/ 197115 h 336550"/>
              <a:gd name="connsiteX64" fmla="*/ 259763 w 321601"/>
              <a:gd name="connsiteY64" fmla="*/ 201084 h 336550"/>
              <a:gd name="connsiteX65" fmla="*/ 278403 w 321601"/>
              <a:gd name="connsiteY65" fmla="*/ 206376 h 336550"/>
              <a:gd name="connsiteX66" fmla="*/ 297043 w 321601"/>
              <a:gd name="connsiteY66" fmla="*/ 201084 h 336550"/>
              <a:gd name="connsiteX67" fmla="*/ 298375 w 321601"/>
              <a:gd name="connsiteY67" fmla="*/ 197115 h 336550"/>
              <a:gd name="connsiteX68" fmla="*/ 298375 w 321601"/>
              <a:gd name="connsiteY68" fmla="*/ 195792 h 336550"/>
              <a:gd name="connsiteX69" fmla="*/ 294380 w 321601"/>
              <a:gd name="connsiteY69" fmla="*/ 186532 h 336550"/>
              <a:gd name="connsiteX70" fmla="*/ 289055 w 321601"/>
              <a:gd name="connsiteY70" fmla="*/ 182563 h 336550"/>
              <a:gd name="connsiteX71" fmla="*/ 283729 w 321601"/>
              <a:gd name="connsiteY71" fmla="*/ 189178 h 336550"/>
              <a:gd name="connsiteX72" fmla="*/ 282397 w 321601"/>
              <a:gd name="connsiteY72" fmla="*/ 190501 h 336550"/>
              <a:gd name="connsiteX73" fmla="*/ 278403 w 321601"/>
              <a:gd name="connsiteY73" fmla="*/ 191824 h 336550"/>
              <a:gd name="connsiteX74" fmla="*/ 274409 w 321601"/>
              <a:gd name="connsiteY74" fmla="*/ 190501 h 336550"/>
              <a:gd name="connsiteX75" fmla="*/ 273077 w 321601"/>
              <a:gd name="connsiteY75" fmla="*/ 189178 h 336550"/>
              <a:gd name="connsiteX76" fmla="*/ 267751 w 321601"/>
              <a:gd name="connsiteY76" fmla="*/ 182563 h 336550"/>
              <a:gd name="connsiteX77" fmla="*/ 278434 w 321601"/>
              <a:gd name="connsiteY77" fmla="*/ 150813 h 336550"/>
              <a:gd name="connsiteX78" fmla="*/ 269544 w 321601"/>
              <a:gd name="connsiteY78" fmla="*/ 164420 h 336550"/>
              <a:gd name="connsiteX79" fmla="*/ 273354 w 321601"/>
              <a:gd name="connsiteY79" fmla="*/ 176667 h 336550"/>
              <a:gd name="connsiteX80" fmla="*/ 273354 w 321601"/>
              <a:gd name="connsiteY80" fmla="*/ 183470 h 336550"/>
              <a:gd name="connsiteX81" fmla="*/ 272084 w 321601"/>
              <a:gd name="connsiteY81" fmla="*/ 183470 h 336550"/>
              <a:gd name="connsiteX82" fmla="*/ 273354 w 321601"/>
              <a:gd name="connsiteY82" fmla="*/ 186192 h 336550"/>
              <a:gd name="connsiteX83" fmla="*/ 278434 w 321601"/>
              <a:gd name="connsiteY83" fmla="*/ 188913 h 336550"/>
              <a:gd name="connsiteX84" fmla="*/ 283514 w 321601"/>
              <a:gd name="connsiteY84" fmla="*/ 186192 h 336550"/>
              <a:gd name="connsiteX85" fmla="*/ 284784 w 321601"/>
              <a:gd name="connsiteY85" fmla="*/ 183470 h 336550"/>
              <a:gd name="connsiteX86" fmla="*/ 283514 w 321601"/>
              <a:gd name="connsiteY86" fmla="*/ 183470 h 336550"/>
              <a:gd name="connsiteX87" fmla="*/ 283514 w 321601"/>
              <a:gd name="connsiteY87" fmla="*/ 176667 h 336550"/>
              <a:gd name="connsiteX88" fmla="*/ 288594 w 321601"/>
              <a:gd name="connsiteY88" fmla="*/ 164420 h 336550"/>
              <a:gd name="connsiteX89" fmla="*/ 278434 w 321601"/>
              <a:gd name="connsiteY89" fmla="*/ 150813 h 336550"/>
              <a:gd name="connsiteX90" fmla="*/ 154681 w 321601"/>
              <a:gd name="connsiteY90" fmla="*/ 115888 h 336550"/>
              <a:gd name="connsiteX91" fmla="*/ 150840 w 321601"/>
              <a:gd name="connsiteY91" fmla="*/ 119899 h 336550"/>
              <a:gd name="connsiteX92" fmla="*/ 146999 w 321601"/>
              <a:gd name="connsiteY92" fmla="*/ 129256 h 336550"/>
              <a:gd name="connsiteX93" fmla="*/ 145719 w 321601"/>
              <a:gd name="connsiteY93" fmla="*/ 131930 h 336550"/>
              <a:gd name="connsiteX94" fmla="*/ 146999 w 321601"/>
              <a:gd name="connsiteY94" fmla="*/ 135941 h 336550"/>
              <a:gd name="connsiteX95" fmla="*/ 166203 w 321601"/>
              <a:gd name="connsiteY95" fmla="*/ 141288 h 336550"/>
              <a:gd name="connsiteX96" fmla="*/ 184126 w 321601"/>
              <a:gd name="connsiteY96" fmla="*/ 135941 h 336550"/>
              <a:gd name="connsiteX97" fmla="*/ 185407 w 321601"/>
              <a:gd name="connsiteY97" fmla="*/ 131930 h 336550"/>
              <a:gd name="connsiteX98" fmla="*/ 184126 w 321601"/>
              <a:gd name="connsiteY98" fmla="*/ 129256 h 336550"/>
              <a:gd name="connsiteX99" fmla="*/ 180286 w 321601"/>
              <a:gd name="connsiteY99" fmla="*/ 119899 h 336550"/>
              <a:gd name="connsiteX100" fmla="*/ 176445 w 321601"/>
              <a:gd name="connsiteY100" fmla="*/ 115888 h 336550"/>
              <a:gd name="connsiteX101" fmla="*/ 171324 w 321601"/>
              <a:gd name="connsiteY101" fmla="*/ 123909 h 336550"/>
              <a:gd name="connsiteX102" fmla="*/ 170044 w 321601"/>
              <a:gd name="connsiteY102" fmla="*/ 125246 h 336550"/>
              <a:gd name="connsiteX103" fmla="*/ 166203 w 321601"/>
              <a:gd name="connsiteY103" fmla="*/ 125246 h 336550"/>
              <a:gd name="connsiteX104" fmla="*/ 161082 w 321601"/>
              <a:gd name="connsiteY104" fmla="*/ 125246 h 336550"/>
              <a:gd name="connsiteX105" fmla="*/ 159802 w 321601"/>
              <a:gd name="connsiteY105" fmla="*/ 123909 h 336550"/>
              <a:gd name="connsiteX106" fmla="*/ 154681 w 321601"/>
              <a:gd name="connsiteY106" fmla="*/ 115888 h 336550"/>
              <a:gd name="connsiteX107" fmla="*/ 166251 w 321601"/>
              <a:gd name="connsiteY107" fmla="*/ 85725 h 336550"/>
              <a:gd name="connsiteX108" fmla="*/ 155244 w 321601"/>
              <a:gd name="connsiteY108" fmla="*/ 98765 h 336550"/>
              <a:gd name="connsiteX109" fmla="*/ 159371 w 321601"/>
              <a:gd name="connsiteY109" fmla="*/ 110502 h 336550"/>
              <a:gd name="connsiteX110" fmla="*/ 159371 w 321601"/>
              <a:gd name="connsiteY110" fmla="*/ 115718 h 336550"/>
              <a:gd name="connsiteX111" fmla="*/ 157995 w 321601"/>
              <a:gd name="connsiteY111" fmla="*/ 115718 h 336550"/>
              <a:gd name="connsiteX112" fmla="*/ 159371 w 321601"/>
              <a:gd name="connsiteY112" fmla="*/ 119630 h 336550"/>
              <a:gd name="connsiteX113" fmla="*/ 166251 w 321601"/>
              <a:gd name="connsiteY113" fmla="*/ 122238 h 336550"/>
              <a:gd name="connsiteX114" fmla="*/ 171754 w 321601"/>
              <a:gd name="connsiteY114" fmla="*/ 119630 h 336550"/>
              <a:gd name="connsiteX115" fmla="*/ 173130 w 321601"/>
              <a:gd name="connsiteY115" fmla="*/ 115718 h 336550"/>
              <a:gd name="connsiteX116" fmla="*/ 171754 w 321601"/>
              <a:gd name="connsiteY116" fmla="*/ 115718 h 336550"/>
              <a:gd name="connsiteX117" fmla="*/ 171754 w 321601"/>
              <a:gd name="connsiteY117" fmla="*/ 110502 h 336550"/>
              <a:gd name="connsiteX118" fmla="*/ 175882 w 321601"/>
              <a:gd name="connsiteY118" fmla="*/ 98765 h 336550"/>
              <a:gd name="connsiteX119" fmla="*/ 166251 w 321601"/>
              <a:gd name="connsiteY119" fmla="*/ 85725 h 336550"/>
              <a:gd name="connsiteX120" fmla="*/ 47431 w 321601"/>
              <a:gd name="connsiteY120" fmla="*/ 60325 h 336550"/>
              <a:gd name="connsiteX121" fmla="*/ 40874 w 321601"/>
              <a:gd name="connsiteY121" fmla="*/ 65541 h 336550"/>
              <a:gd name="connsiteX122" fmla="*/ 35629 w 321601"/>
              <a:gd name="connsiteY122" fmla="*/ 78582 h 336550"/>
              <a:gd name="connsiteX123" fmla="*/ 34317 w 321601"/>
              <a:gd name="connsiteY123" fmla="*/ 82494 h 336550"/>
              <a:gd name="connsiteX124" fmla="*/ 35629 w 321601"/>
              <a:gd name="connsiteY124" fmla="*/ 87710 h 336550"/>
              <a:gd name="connsiteX125" fmla="*/ 63168 w 321601"/>
              <a:gd name="connsiteY125" fmla="*/ 96838 h 336550"/>
              <a:gd name="connsiteX126" fmla="*/ 90708 w 321601"/>
              <a:gd name="connsiteY126" fmla="*/ 87710 h 336550"/>
              <a:gd name="connsiteX127" fmla="*/ 92019 w 321601"/>
              <a:gd name="connsiteY127" fmla="*/ 82494 h 336550"/>
              <a:gd name="connsiteX128" fmla="*/ 90708 w 321601"/>
              <a:gd name="connsiteY128" fmla="*/ 78582 h 336550"/>
              <a:gd name="connsiteX129" fmla="*/ 85462 w 321601"/>
              <a:gd name="connsiteY129" fmla="*/ 65541 h 336550"/>
              <a:gd name="connsiteX130" fmla="*/ 78905 w 321601"/>
              <a:gd name="connsiteY130" fmla="*/ 60325 h 336550"/>
              <a:gd name="connsiteX131" fmla="*/ 71037 w 321601"/>
              <a:gd name="connsiteY131" fmla="*/ 70757 h 336550"/>
              <a:gd name="connsiteX132" fmla="*/ 69725 w 321601"/>
              <a:gd name="connsiteY132" fmla="*/ 72061 h 336550"/>
              <a:gd name="connsiteX133" fmla="*/ 63168 w 321601"/>
              <a:gd name="connsiteY133" fmla="*/ 73365 h 336550"/>
              <a:gd name="connsiteX134" fmla="*/ 56611 w 321601"/>
              <a:gd name="connsiteY134" fmla="*/ 72061 h 336550"/>
              <a:gd name="connsiteX135" fmla="*/ 55300 w 321601"/>
              <a:gd name="connsiteY135" fmla="*/ 70757 h 336550"/>
              <a:gd name="connsiteX136" fmla="*/ 47431 w 321601"/>
              <a:gd name="connsiteY136" fmla="*/ 60325 h 336550"/>
              <a:gd name="connsiteX137" fmla="*/ 267751 w 321601"/>
              <a:gd name="connsiteY137" fmla="*/ 50800 h 336550"/>
              <a:gd name="connsiteX138" fmla="*/ 262426 w 321601"/>
              <a:gd name="connsiteY138" fmla="*/ 54560 h 336550"/>
              <a:gd name="connsiteX139" fmla="*/ 259763 w 321601"/>
              <a:gd name="connsiteY139" fmla="*/ 63333 h 336550"/>
              <a:gd name="connsiteX140" fmla="*/ 258431 w 321601"/>
              <a:gd name="connsiteY140" fmla="*/ 65840 h 336550"/>
              <a:gd name="connsiteX141" fmla="*/ 259763 w 321601"/>
              <a:gd name="connsiteY141" fmla="*/ 69600 h 336550"/>
              <a:gd name="connsiteX142" fmla="*/ 278403 w 321601"/>
              <a:gd name="connsiteY142" fmla="*/ 74613 h 336550"/>
              <a:gd name="connsiteX143" fmla="*/ 297043 w 321601"/>
              <a:gd name="connsiteY143" fmla="*/ 69600 h 336550"/>
              <a:gd name="connsiteX144" fmla="*/ 298375 w 321601"/>
              <a:gd name="connsiteY144" fmla="*/ 65840 h 336550"/>
              <a:gd name="connsiteX145" fmla="*/ 298375 w 321601"/>
              <a:gd name="connsiteY145" fmla="*/ 63333 h 336550"/>
              <a:gd name="connsiteX146" fmla="*/ 294380 w 321601"/>
              <a:gd name="connsiteY146" fmla="*/ 54560 h 336550"/>
              <a:gd name="connsiteX147" fmla="*/ 289055 w 321601"/>
              <a:gd name="connsiteY147" fmla="*/ 50800 h 336550"/>
              <a:gd name="connsiteX148" fmla="*/ 283729 w 321601"/>
              <a:gd name="connsiteY148" fmla="*/ 58320 h 336550"/>
              <a:gd name="connsiteX149" fmla="*/ 282397 w 321601"/>
              <a:gd name="connsiteY149" fmla="*/ 58320 h 336550"/>
              <a:gd name="connsiteX150" fmla="*/ 278403 w 321601"/>
              <a:gd name="connsiteY150" fmla="*/ 59573 h 336550"/>
              <a:gd name="connsiteX151" fmla="*/ 274409 w 321601"/>
              <a:gd name="connsiteY151" fmla="*/ 58320 h 336550"/>
              <a:gd name="connsiteX152" fmla="*/ 273077 w 321601"/>
              <a:gd name="connsiteY152" fmla="*/ 58320 h 336550"/>
              <a:gd name="connsiteX153" fmla="*/ 267751 w 321601"/>
              <a:gd name="connsiteY153" fmla="*/ 50800 h 336550"/>
              <a:gd name="connsiteX154" fmla="*/ 278434 w 321601"/>
              <a:gd name="connsiteY154" fmla="*/ 20638 h 336550"/>
              <a:gd name="connsiteX155" fmla="*/ 269544 w 321601"/>
              <a:gd name="connsiteY155" fmla="*/ 33573 h 336550"/>
              <a:gd name="connsiteX156" fmla="*/ 273354 w 321601"/>
              <a:gd name="connsiteY156" fmla="*/ 43921 h 336550"/>
              <a:gd name="connsiteX157" fmla="*/ 273354 w 321601"/>
              <a:gd name="connsiteY157" fmla="*/ 50389 h 336550"/>
              <a:gd name="connsiteX158" fmla="*/ 272084 w 321601"/>
              <a:gd name="connsiteY158" fmla="*/ 50389 h 336550"/>
              <a:gd name="connsiteX159" fmla="*/ 273354 w 321601"/>
              <a:gd name="connsiteY159" fmla="*/ 52976 h 336550"/>
              <a:gd name="connsiteX160" fmla="*/ 278434 w 321601"/>
              <a:gd name="connsiteY160" fmla="*/ 55563 h 336550"/>
              <a:gd name="connsiteX161" fmla="*/ 283514 w 321601"/>
              <a:gd name="connsiteY161" fmla="*/ 52976 h 336550"/>
              <a:gd name="connsiteX162" fmla="*/ 284784 w 321601"/>
              <a:gd name="connsiteY162" fmla="*/ 50389 h 336550"/>
              <a:gd name="connsiteX163" fmla="*/ 283514 w 321601"/>
              <a:gd name="connsiteY163" fmla="*/ 50389 h 336550"/>
              <a:gd name="connsiteX164" fmla="*/ 283514 w 321601"/>
              <a:gd name="connsiteY164" fmla="*/ 43921 h 336550"/>
              <a:gd name="connsiteX165" fmla="*/ 288594 w 321601"/>
              <a:gd name="connsiteY165" fmla="*/ 33573 h 336550"/>
              <a:gd name="connsiteX166" fmla="*/ 278434 w 321601"/>
              <a:gd name="connsiteY166" fmla="*/ 20638 h 336550"/>
              <a:gd name="connsiteX167" fmla="*/ 63168 w 321601"/>
              <a:gd name="connsiteY167" fmla="*/ 14288 h 336550"/>
              <a:gd name="connsiteX168" fmla="*/ 48881 w 321601"/>
              <a:gd name="connsiteY168" fmla="*/ 34035 h 336550"/>
              <a:gd name="connsiteX169" fmla="*/ 55375 w 321601"/>
              <a:gd name="connsiteY169" fmla="*/ 51149 h 336550"/>
              <a:gd name="connsiteX170" fmla="*/ 55375 w 321601"/>
              <a:gd name="connsiteY170" fmla="*/ 60364 h 336550"/>
              <a:gd name="connsiteX171" fmla="*/ 54076 w 321601"/>
              <a:gd name="connsiteY171" fmla="*/ 60364 h 336550"/>
              <a:gd name="connsiteX172" fmla="*/ 55375 w 321601"/>
              <a:gd name="connsiteY172" fmla="*/ 64314 h 336550"/>
              <a:gd name="connsiteX173" fmla="*/ 63168 w 321601"/>
              <a:gd name="connsiteY173" fmla="*/ 68263 h 336550"/>
              <a:gd name="connsiteX174" fmla="*/ 70961 w 321601"/>
              <a:gd name="connsiteY174" fmla="*/ 64314 h 336550"/>
              <a:gd name="connsiteX175" fmla="*/ 73559 w 321601"/>
              <a:gd name="connsiteY175" fmla="*/ 60364 h 336550"/>
              <a:gd name="connsiteX176" fmla="*/ 70961 w 321601"/>
              <a:gd name="connsiteY176" fmla="*/ 60364 h 336550"/>
              <a:gd name="connsiteX177" fmla="*/ 70961 w 321601"/>
              <a:gd name="connsiteY177" fmla="*/ 51149 h 336550"/>
              <a:gd name="connsiteX178" fmla="*/ 77456 w 321601"/>
              <a:gd name="connsiteY178" fmla="*/ 34035 h 336550"/>
              <a:gd name="connsiteX179" fmla="*/ 63168 w 321601"/>
              <a:gd name="connsiteY179" fmla="*/ 14288 h 336550"/>
              <a:gd name="connsiteX180" fmla="*/ 35329 w 321601"/>
              <a:gd name="connsiteY180" fmla="*/ 0 h 336550"/>
              <a:gd name="connsiteX181" fmla="*/ 90801 w 321601"/>
              <a:gd name="connsiteY181" fmla="*/ 0 h 336550"/>
              <a:gd name="connsiteX182" fmla="*/ 97404 w 321601"/>
              <a:gd name="connsiteY182" fmla="*/ 3944 h 336550"/>
              <a:gd name="connsiteX183" fmla="*/ 125140 w 321601"/>
              <a:gd name="connsiteY183" fmla="*/ 51271 h 336550"/>
              <a:gd name="connsiteX184" fmla="*/ 125140 w 321601"/>
              <a:gd name="connsiteY184" fmla="*/ 59159 h 336550"/>
              <a:gd name="connsiteX185" fmla="*/ 114574 w 321601"/>
              <a:gd name="connsiteY185" fmla="*/ 78879 h 336550"/>
              <a:gd name="connsiteX186" fmla="*/ 135706 w 321601"/>
              <a:gd name="connsiteY186" fmla="*/ 89396 h 336550"/>
              <a:gd name="connsiteX187" fmla="*/ 142310 w 321601"/>
              <a:gd name="connsiteY187" fmla="*/ 77564 h 336550"/>
              <a:gd name="connsiteX188" fmla="*/ 146272 w 321601"/>
              <a:gd name="connsiteY188" fmla="*/ 74935 h 336550"/>
              <a:gd name="connsiteX189" fmla="*/ 184574 w 321601"/>
              <a:gd name="connsiteY189" fmla="*/ 74935 h 336550"/>
              <a:gd name="connsiteX190" fmla="*/ 188536 w 321601"/>
              <a:gd name="connsiteY190" fmla="*/ 77564 h 336550"/>
              <a:gd name="connsiteX191" fmla="*/ 196461 w 321601"/>
              <a:gd name="connsiteY191" fmla="*/ 90711 h 336550"/>
              <a:gd name="connsiteX192" fmla="*/ 242687 w 321601"/>
              <a:gd name="connsiteY192" fmla="*/ 60474 h 336550"/>
              <a:gd name="connsiteX193" fmla="*/ 236083 w 321601"/>
              <a:gd name="connsiteY193" fmla="*/ 49957 h 336550"/>
              <a:gd name="connsiteX194" fmla="*/ 236083 w 321601"/>
              <a:gd name="connsiteY194" fmla="*/ 44698 h 336550"/>
              <a:gd name="connsiteX195" fmla="*/ 254574 w 321601"/>
              <a:gd name="connsiteY195" fmla="*/ 11832 h 336550"/>
              <a:gd name="connsiteX196" fmla="*/ 259857 w 321601"/>
              <a:gd name="connsiteY196" fmla="*/ 9203 h 336550"/>
              <a:gd name="connsiteX197" fmla="*/ 296838 w 321601"/>
              <a:gd name="connsiteY197" fmla="*/ 9203 h 336550"/>
              <a:gd name="connsiteX198" fmla="*/ 302121 w 321601"/>
              <a:gd name="connsiteY198" fmla="*/ 11832 h 336550"/>
              <a:gd name="connsiteX199" fmla="*/ 320611 w 321601"/>
              <a:gd name="connsiteY199" fmla="*/ 44698 h 336550"/>
              <a:gd name="connsiteX200" fmla="*/ 320611 w 321601"/>
              <a:gd name="connsiteY200" fmla="*/ 49957 h 336550"/>
              <a:gd name="connsiteX201" fmla="*/ 302121 w 321601"/>
              <a:gd name="connsiteY201" fmla="*/ 81508 h 336550"/>
              <a:gd name="connsiteX202" fmla="*/ 296838 w 321601"/>
              <a:gd name="connsiteY202" fmla="*/ 84138 h 336550"/>
              <a:gd name="connsiteX203" fmla="*/ 259857 w 321601"/>
              <a:gd name="connsiteY203" fmla="*/ 84138 h 336550"/>
              <a:gd name="connsiteX204" fmla="*/ 254574 w 321601"/>
              <a:gd name="connsiteY204" fmla="*/ 81508 h 336550"/>
              <a:gd name="connsiteX205" fmla="*/ 249291 w 321601"/>
              <a:gd name="connsiteY205" fmla="*/ 70991 h 336550"/>
              <a:gd name="connsiteX206" fmla="*/ 201744 w 321601"/>
              <a:gd name="connsiteY206" fmla="*/ 99913 h 336550"/>
              <a:gd name="connsiteX207" fmla="*/ 207027 w 321601"/>
              <a:gd name="connsiteY207" fmla="*/ 110430 h 336550"/>
              <a:gd name="connsiteX208" fmla="*/ 207027 w 321601"/>
              <a:gd name="connsiteY208" fmla="*/ 115689 h 336550"/>
              <a:gd name="connsiteX209" fmla="*/ 200423 w 321601"/>
              <a:gd name="connsiteY209" fmla="*/ 127521 h 336550"/>
              <a:gd name="connsiteX210" fmla="*/ 249291 w 321601"/>
              <a:gd name="connsiteY210" fmla="*/ 155129 h 336550"/>
              <a:gd name="connsiteX211" fmla="*/ 254574 w 321601"/>
              <a:gd name="connsiteY211" fmla="*/ 144611 h 336550"/>
              <a:gd name="connsiteX212" fmla="*/ 259857 w 321601"/>
              <a:gd name="connsiteY212" fmla="*/ 141982 h 336550"/>
              <a:gd name="connsiteX213" fmla="*/ 296838 w 321601"/>
              <a:gd name="connsiteY213" fmla="*/ 141982 h 336550"/>
              <a:gd name="connsiteX214" fmla="*/ 302121 w 321601"/>
              <a:gd name="connsiteY214" fmla="*/ 144611 h 336550"/>
              <a:gd name="connsiteX215" fmla="*/ 320611 w 321601"/>
              <a:gd name="connsiteY215" fmla="*/ 176163 h 336550"/>
              <a:gd name="connsiteX216" fmla="*/ 320611 w 321601"/>
              <a:gd name="connsiteY216" fmla="*/ 181421 h 336550"/>
              <a:gd name="connsiteX217" fmla="*/ 302121 w 321601"/>
              <a:gd name="connsiteY217" fmla="*/ 214288 h 336550"/>
              <a:gd name="connsiteX218" fmla="*/ 296838 w 321601"/>
              <a:gd name="connsiteY218" fmla="*/ 216917 h 336550"/>
              <a:gd name="connsiteX219" fmla="*/ 259857 w 321601"/>
              <a:gd name="connsiteY219" fmla="*/ 216917 h 336550"/>
              <a:gd name="connsiteX220" fmla="*/ 254574 w 321601"/>
              <a:gd name="connsiteY220" fmla="*/ 214288 h 336550"/>
              <a:gd name="connsiteX221" fmla="*/ 236083 w 321601"/>
              <a:gd name="connsiteY221" fmla="*/ 181421 h 336550"/>
              <a:gd name="connsiteX222" fmla="*/ 236083 w 321601"/>
              <a:gd name="connsiteY222" fmla="*/ 176163 h 336550"/>
              <a:gd name="connsiteX223" fmla="*/ 244008 w 321601"/>
              <a:gd name="connsiteY223" fmla="*/ 164331 h 336550"/>
              <a:gd name="connsiteX224" fmla="*/ 195140 w 321601"/>
              <a:gd name="connsiteY224" fmla="*/ 136723 h 336550"/>
              <a:gd name="connsiteX225" fmla="*/ 188536 w 321601"/>
              <a:gd name="connsiteY225" fmla="*/ 148555 h 336550"/>
              <a:gd name="connsiteX226" fmla="*/ 184574 w 321601"/>
              <a:gd name="connsiteY226" fmla="*/ 151185 h 336550"/>
              <a:gd name="connsiteX227" fmla="*/ 146272 w 321601"/>
              <a:gd name="connsiteY227" fmla="*/ 151185 h 336550"/>
              <a:gd name="connsiteX228" fmla="*/ 142310 w 321601"/>
              <a:gd name="connsiteY228" fmla="*/ 148555 h 336550"/>
              <a:gd name="connsiteX229" fmla="*/ 123819 w 321601"/>
              <a:gd name="connsiteY229" fmla="*/ 115689 h 336550"/>
              <a:gd name="connsiteX230" fmla="*/ 123819 w 321601"/>
              <a:gd name="connsiteY230" fmla="*/ 110430 h 336550"/>
              <a:gd name="connsiteX231" fmla="*/ 129102 w 321601"/>
              <a:gd name="connsiteY231" fmla="*/ 99913 h 336550"/>
              <a:gd name="connsiteX232" fmla="*/ 109291 w 321601"/>
              <a:gd name="connsiteY232" fmla="*/ 88081 h 336550"/>
              <a:gd name="connsiteX233" fmla="*/ 97404 w 321601"/>
              <a:gd name="connsiteY233" fmla="*/ 107801 h 336550"/>
              <a:gd name="connsiteX234" fmla="*/ 90801 w 321601"/>
              <a:gd name="connsiteY234" fmla="*/ 111745 h 336550"/>
              <a:gd name="connsiteX235" fmla="*/ 70989 w 321601"/>
              <a:gd name="connsiteY235" fmla="*/ 111745 h 336550"/>
              <a:gd name="connsiteX236" fmla="*/ 70989 w 321601"/>
              <a:gd name="connsiteY236" fmla="*/ 224805 h 336550"/>
              <a:gd name="connsiteX237" fmla="*/ 90801 w 321601"/>
              <a:gd name="connsiteY237" fmla="*/ 224805 h 336550"/>
              <a:gd name="connsiteX238" fmla="*/ 97404 w 321601"/>
              <a:gd name="connsiteY238" fmla="*/ 228749 h 336550"/>
              <a:gd name="connsiteX239" fmla="*/ 123819 w 321601"/>
              <a:gd name="connsiteY239" fmla="*/ 274762 h 336550"/>
              <a:gd name="connsiteX240" fmla="*/ 176649 w 321601"/>
              <a:gd name="connsiteY240" fmla="*/ 274762 h 336550"/>
              <a:gd name="connsiteX241" fmla="*/ 192498 w 321601"/>
              <a:gd name="connsiteY241" fmla="*/ 245839 h 336550"/>
              <a:gd name="connsiteX242" fmla="*/ 197781 w 321601"/>
              <a:gd name="connsiteY242" fmla="*/ 243210 h 336550"/>
              <a:gd name="connsiteX243" fmla="*/ 234762 w 321601"/>
              <a:gd name="connsiteY243" fmla="*/ 243210 h 336550"/>
              <a:gd name="connsiteX244" fmla="*/ 238725 w 321601"/>
              <a:gd name="connsiteY244" fmla="*/ 245839 h 336550"/>
              <a:gd name="connsiteX245" fmla="*/ 258536 w 321601"/>
              <a:gd name="connsiteY245" fmla="*/ 278705 h 336550"/>
              <a:gd name="connsiteX246" fmla="*/ 258536 w 321601"/>
              <a:gd name="connsiteY246" fmla="*/ 283964 h 336550"/>
              <a:gd name="connsiteX247" fmla="*/ 238725 w 321601"/>
              <a:gd name="connsiteY247" fmla="*/ 316830 h 336550"/>
              <a:gd name="connsiteX248" fmla="*/ 234762 w 321601"/>
              <a:gd name="connsiteY248" fmla="*/ 319460 h 336550"/>
              <a:gd name="connsiteX249" fmla="*/ 197781 w 321601"/>
              <a:gd name="connsiteY249" fmla="*/ 319460 h 336550"/>
              <a:gd name="connsiteX250" fmla="*/ 192498 w 321601"/>
              <a:gd name="connsiteY250" fmla="*/ 316830 h 336550"/>
              <a:gd name="connsiteX251" fmla="*/ 175329 w 321601"/>
              <a:gd name="connsiteY251" fmla="*/ 285279 h 336550"/>
              <a:gd name="connsiteX252" fmla="*/ 125140 w 321601"/>
              <a:gd name="connsiteY252" fmla="*/ 285279 h 336550"/>
              <a:gd name="connsiteX253" fmla="*/ 97404 w 321601"/>
              <a:gd name="connsiteY253" fmla="*/ 332606 h 336550"/>
              <a:gd name="connsiteX254" fmla="*/ 90801 w 321601"/>
              <a:gd name="connsiteY254" fmla="*/ 336550 h 336550"/>
              <a:gd name="connsiteX255" fmla="*/ 35329 w 321601"/>
              <a:gd name="connsiteY255" fmla="*/ 336550 h 336550"/>
              <a:gd name="connsiteX256" fmla="*/ 28725 w 321601"/>
              <a:gd name="connsiteY256" fmla="*/ 332606 h 336550"/>
              <a:gd name="connsiteX257" fmla="*/ 990 w 321601"/>
              <a:gd name="connsiteY257" fmla="*/ 285279 h 336550"/>
              <a:gd name="connsiteX258" fmla="*/ 990 w 321601"/>
              <a:gd name="connsiteY258" fmla="*/ 277391 h 336550"/>
              <a:gd name="connsiteX259" fmla="*/ 28725 w 321601"/>
              <a:gd name="connsiteY259" fmla="*/ 228749 h 336550"/>
              <a:gd name="connsiteX260" fmla="*/ 35329 w 321601"/>
              <a:gd name="connsiteY260" fmla="*/ 224805 h 336550"/>
              <a:gd name="connsiteX261" fmla="*/ 60423 w 321601"/>
              <a:gd name="connsiteY261" fmla="*/ 224805 h 336550"/>
              <a:gd name="connsiteX262" fmla="*/ 60423 w 321601"/>
              <a:gd name="connsiteY262" fmla="*/ 111745 h 336550"/>
              <a:gd name="connsiteX263" fmla="*/ 35329 w 321601"/>
              <a:gd name="connsiteY263" fmla="*/ 111745 h 336550"/>
              <a:gd name="connsiteX264" fmla="*/ 28725 w 321601"/>
              <a:gd name="connsiteY264" fmla="*/ 107801 h 336550"/>
              <a:gd name="connsiteX265" fmla="*/ 990 w 321601"/>
              <a:gd name="connsiteY265" fmla="*/ 59159 h 336550"/>
              <a:gd name="connsiteX266" fmla="*/ 990 w 321601"/>
              <a:gd name="connsiteY266" fmla="*/ 51271 h 336550"/>
              <a:gd name="connsiteX267" fmla="*/ 28725 w 321601"/>
              <a:gd name="connsiteY267" fmla="*/ 3944 h 336550"/>
              <a:gd name="connsiteX268" fmla="*/ 35329 w 321601"/>
              <a:gd name="connsiteY26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</a:cxnLst>
            <a:rect l="l" t="t" r="r" b="b"/>
            <a:pathLst>
              <a:path w="321601" h="336550">
                <a:moveTo>
                  <a:pt x="205582" y="285750"/>
                </a:moveTo>
                <a:cubicBezTo>
                  <a:pt x="202919" y="285750"/>
                  <a:pt x="201588" y="287073"/>
                  <a:pt x="200257" y="288396"/>
                </a:cubicBezTo>
                <a:cubicBezTo>
                  <a:pt x="200257" y="288396"/>
                  <a:pt x="200257" y="288396"/>
                  <a:pt x="196262" y="297657"/>
                </a:cubicBezTo>
                <a:cubicBezTo>
                  <a:pt x="196262" y="297657"/>
                  <a:pt x="196262" y="297657"/>
                  <a:pt x="196262" y="300302"/>
                </a:cubicBezTo>
                <a:cubicBezTo>
                  <a:pt x="194931" y="301625"/>
                  <a:pt x="196262" y="302948"/>
                  <a:pt x="197594" y="304271"/>
                </a:cubicBezTo>
                <a:cubicBezTo>
                  <a:pt x="202919" y="308240"/>
                  <a:pt x="209577" y="309563"/>
                  <a:pt x="216234" y="309563"/>
                </a:cubicBezTo>
                <a:cubicBezTo>
                  <a:pt x="222891" y="309563"/>
                  <a:pt x="229548" y="308240"/>
                  <a:pt x="234874" y="304271"/>
                </a:cubicBezTo>
                <a:cubicBezTo>
                  <a:pt x="236206" y="302948"/>
                  <a:pt x="236206" y="301625"/>
                  <a:pt x="236206" y="300302"/>
                </a:cubicBezTo>
                <a:cubicBezTo>
                  <a:pt x="236206" y="300302"/>
                  <a:pt x="236206" y="300302"/>
                  <a:pt x="234874" y="297657"/>
                </a:cubicBezTo>
                <a:cubicBezTo>
                  <a:pt x="234874" y="297657"/>
                  <a:pt x="234874" y="297657"/>
                  <a:pt x="230880" y="288396"/>
                </a:cubicBezTo>
                <a:cubicBezTo>
                  <a:pt x="230880" y="287073"/>
                  <a:pt x="228217" y="285750"/>
                  <a:pt x="226886" y="285750"/>
                </a:cubicBezTo>
                <a:cubicBezTo>
                  <a:pt x="225554" y="288396"/>
                  <a:pt x="224223" y="291042"/>
                  <a:pt x="221560" y="292365"/>
                </a:cubicBezTo>
                <a:cubicBezTo>
                  <a:pt x="221560" y="292365"/>
                  <a:pt x="220228" y="293688"/>
                  <a:pt x="220228" y="293688"/>
                </a:cubicBezTo>
                <a:cubicBezTo>
                  <a:pt x="218897" y="293688"/>
                  <a:pt x="217565" y="293688"/>
                  <a:pt x="216234" y="293688"/>
                </a:cubicBezTo>
                <a:cubicBezTo>
                  <a:pt x="214903" y="293688"/>
                  <a:pt x="213571" y="293688"/>
                  <a:pt x="212240" y="293688"/>
                </a:cubicBezTo>
                <a:cubicBezTo>
                  <a:pt x="210908" y="293688"/>
                  <a:pt x="210908" y="292365"/>
                  <a:pt x="210908" y="292365"/>
                </a:cubicBezTo>
                <a:cubicBezTo>
                  <a:pt x="208245" y="291042"/>
                  <a:pt x="205582" y="288396"/>
                  <a:pt x="205582" y="285750"/>
                </a:cubicBezTo>
                <a:close/>
                <a:moveTo>
                  <a:pt x="47431" y="285750"/>
                </a:moveTo>
                <a:cubicBezTo>
                  <a:pt x="44808" y="287054"/>
                  <a:pt x="42186" y="288358"/>
                  <a:pt x="40874" y="292270"/>
                </a:cubicBezTo>
                <a:cubicBezTo>
                  <a:pt x="40874" y="292270"/>
                  <a:pt x="40874" y="292270"/>
                  <a:pt x="35629" y="305311"/>
                </a:cubicBezTo>
                <a:cubicBezTo>
                  <a:pt x="35629" y="305311"/>
                  <a:pt x="35629" y="305311"/>
                  <a:pt x="34317" y="309223"/>
                </a:cubicBezTo>
                <a:cubicBezTo>
                  <a:pt x="33006" y="310527"/>
                  <a:pt x="34317" y="313135"/>
                  <a:pt x="35629" y="314439"/>
                </a:cubicBezTo>
                <a:cubicBezTo>
                  <a:pt x="43497" y="319655"/>
                  <a:pt x="53988" y="322263"/>
                  <a:pt x="63168" y="322263"/>
                </a:cubicBezTo>
                <a:cubicBezTo>
                  <a:pt x="73660" y="322263"/>
                  <a:pt x="82839" y="319655"/>
                  <a:pt x="90708" y="314439"/>
                </a:cubicBezTo>
                <a:cubicBezTo>
                  <a:pt x="92019" y="313135"/>
                  <a:pt x="93331" y="310527"/>
                  <a:pt x="92019" y="309223"/>
                </a:cubicBezTo>
                <a:cubicBezTo>
                  <a:pt x="92019" y="309223"/>
                  <a:pt x="92019" y="309223"/>
                  <a:pt x="90708" y="305311"/>
                </a:cubicBezTo>
                <a:cubicBezTo>
                  <a:pt x="90708" y="305311"/>
                  <a:pt x="90708" y="305311"/>
                  <a:pt x="85462" y="292270"/>
                </a:cubicBezTo>
                <a:cubicBezTo>
                  <a:pt x="85462" y="288358"/>
                  <a:pt x="82839" y="287054"/>
                  <a:pt x="78905" y="285750"/>
                </a:cubicBezTo>
                <a:cubicBezTo>
                  <a:pt x="77594" y="290966"/>
                  <a:pt x="74971" y="294878"/>
                  <a:pt x="71037" y="297486"/>
                </a:cubicBezTo>
                <a:cubicBezTo>
                  <a:pt x="71037" y="297486"/>
                  <a:pt x="69725" y="297486"/>
                  <a:pt x="69725" y="297486"/>
                </a:cubicBezTo>
                <a:cubicBezTo>
                  <a:pt x="68414" y="298790"/>
                  <a:pt x="65791" y="298790"/>
                  <a:pt x="63168" y="298790"/>
                </a:cubicBezTo>
                <a:cubicBezTo>
                  <a:pt x="61857" y="298790"/>
                  <a:pt x="59234" y="298790"/>
                  <a:pt x="56611" y="297486"/>
                </a:cubicBezTo>
                <a:cubicBezTo>
                  <a:pt x="56611" y="297486"/>
                  <a:pt x="56611" y="297486"/>
                  <a:pt x="55300" y="297486"/>
                </a:cubicBezTo>
                <a:cubicBezTo>
                  <a:pt x="51366" y="294878"/>
                  <a:pt x="48743" y="290966"/>
                  <a:pt x="47431" y="285750"/>
                </a:cubicBezTo>
                <a:close/>
                <a:moveTo>
                  <a:pt x="216204" y="254000"/>
                </a:moveTo>
                <a:cubicBezTo>
                  <a:pt x="211124" y="254000"/>
                  <a:pt x="206044" y="259216"/>
                  <a:pt x="206044" y="267040"/>
                </a:cubicBezTo>
                <a:cubicBezTo>
                  <a:pt x="206044" y="272257"/>
                  <a:pt x="208584" y="276169"/>
                  <a:pt x="211124" y="278777"/>
                </a:cubicBezTo>
                <a:cubicBezTo>
                  <a:pt x="211124" y="278777"/>
                  <a:pt x="211124" y="278777"/>
                  <a:pt x="211124" y="285297"/>
                </a:cubicBezTo>
                <a:cubicBezTo>
                  <a:pt x="211124" y="285297"/>
                  <a:pt x="211124" y="285297"/>
                  <a:pt x="209854" y="285297"/>
                </a:cubicBezTo>
                <a:cubicBezTo>
                  <a:pt x="209854" y="285297"/>
                  <a:pt x="209854" y="286601"/>
                  <a:pt x="211124" y="287905"/>
                </a:cubicBezTo>
                <a:cubicBezTo>
                  <a:pt x="212394" y="289209"/>
                  <a:pt x="213664" y="290513"/>
                  <a:pt x="216204" y="290513"/>
                </a:cubicBezTo>
                <a:cubicBezTo>
                  <a:pt x="217474" y="290513"/>
                  <a:pt x="220014" y="289209"/>
                  <a:pt x="221284" y="287905"/>
                </a:cubicBezTo>
                <a:cubicBezTo>
                  <a:pt x="221284" y="286601"/>
                  <a:pt x="222554" y="285297"/>
                  <a:pt x="222554" y="285297"/>
                </a:cubicBezTo>
                <a:cubicBezTo>
                  <a:pt x="222554" y="285297"/>
                  <a:pt x="222554" y="285297"/>
                  <a:pt x="221284" y="285297"/>
                </a:cubicBezTo>
                <a:cubicBezTo>
                  <a:pt x="221284" y="285297"/>
                  <a:pt x="221284" y="285297"/>
                  <a:pt x="221284" y="278777"/>
                </a:cubicBezTo>
                <a:cubicBezTo>
                  <a:pt x="223824" y="276169"/>
                  <a:pt x="225094" y="272257"/>
                  <a:pt x="225094" y="267040"/>
                </a:cubicBezTo>
                <a:cubicBezTo>
                  <a:pt x="225094" y="259216"/>
                  <a:pt x="221284" y="254000"/>
                  <a:pt x="216204" y="254000"/>
                </a:cubicBezTo>
                <a:close/>
                <a:moveTo>
                  <a:pt x="63168" y="239713"/>
                </a:moveTo>
                <a:cubicBezTo>
                  <a:pt x="55375" y="239713"/>
                  <a:pt x="48881" y="248928"/>
                  <a:pt x="48881" y="260776"/>
                </a:cubicBezTo>
                <a:cubicBezTo>
                  <a:pt x="48881" y="267359"/>
                  <a:pt x="51478" y="273941"/>
                  <a:pt x="55375" y="276574"/>
                </a:cubicBezTo>
                <a:cubicBezTo>
                  <a:pt x="55375" y="276574"/>
                  <a:pt x="55375" y="276574"/>
                  <a:pt x="55375" y="285789"/>
                </a:cubicBezTo>
                <a:cubicBezTo>
                  <a:pt x="55375" y="285789"/>
                  <a:pt x="55375" y="285789"/>
                  <a:pt x="54076" y="285789"/>
                </a:cubicBezTo>
                <a:cubicBezTo>
                  <a:pt x="54076" y="288422"/>
                  <a:pt x="54076" y="289739"/>
                  <a:pt x="55375" y="289739"/>
                </a:cubicBezTo>
                <a:cubicBezTo>
                  <a:pt x="57973" y="292372"/>
                  <a:pt x="60571" y="293688"/>
                  <a:pt x="63168" y="293688"/>
                </a:cubicBezTo>
                <a:cubicBezTo>
                  <a:pt x="67065" y="293688"/>
                  <a:pt x="69663" y="292372"/>
                  <a:pt x="70961" y="289739"/>
                </a:cubicBezTo>
                <a:cubicBezTo>
                  <a:pt x="72260" y="289739"/>
                  <a:pt x="73559" y="288422"/>
                  <a:pt x="73559" y="285789"/>
                </a:cubicBezTo>
                <a:cubicBezTo>
                  <a:pt x="73559" y="285789"/>
                  <a:pt x="73559" y="285789"/>
                  <a:pt x="70961" y="285789"/>
                </a:cubicBezTo>
                <a:cubicBezTo>
                  <a:pt x="70961" y="285789"/>
                  <a:pt x="70961" y="285789"/>
                  <a:pt x="70961" y="276574"/>
                </a:cubicBezTo>
                <a:cubicBezTo>
                  <a:pt x="74858" y="273941"/>
                  <a:pt x="77456" y="267359"/>
                  <a:pt x="77456" y="260776"/>
                </a:cubicBezTo>
                <a:cubicBezTo>
                  <a:pt x="77456" y="248928"/>
                  <a:pt x="70961" y="239713"/>
                  <a:pt x="63168" y="239713"/>
                </a:cubicBezTo>
                <a:close/>
                <a:moveTo>
                  <a:pt x="267751" y="182563"/>
                </a:moveTo>
                <a:cubicBezTo>
                  <a:pt x="265089" y="182563"/>
                  <a:pt x="263757" y="183886"/>
                  <a:pt x="262426" y="186532"/>
                </a:cubicBezTo>
                <a:cubicBezTo>
                  <a:pt x="262426" y="186532"/>
                  <a:pt x="262426" y="186532"/>
                  <a:pt x="259763" y="195792"/>
                </a:cubicBezTo>
                <a:cubicBezTo>
                  <a:pt x="259763" y="195792"/>
                  <a:pt x="259763" y="195792"/>
                  <a:pt x="258431" y="197115"/>
                </a:cubicBezTo>
                <a:cubicBezTo>
                  <a:pt x="258431" y="198438"/>
                  <a:pt x="258431" y="201084"/>
                  <a:pt x="259763" y="201084"/>
                </a:cubicBezTo>
                <a:cubicBezTo>
                  <a:pt x="265089" y="205053"/>
                  <a:pt x="271746" y="206376"/>
                  <a:pt x="278403" y="206376"/>
                </a:cubicBezTo>
                <a:cubicBezTo>
                  <a:pt x="285060" y="206376"/>
                  <a:pt x="291718" y="205053"/>
                  <a:pt x="297043" y="201084"/>
                </a:cubicBezTo>
                <a:cubicBezTo>
                  <a:pt x="298375" y="201084"/>
                  <a:pt x="299706" y="198438"/>
                  <a:pt x="298375" y="197115"/>
                </a:cubicBezTo>
                <a:cubicBezTo>
                  <a:pt x="298375" y="197115"/>
                  <a:pt x="298375" y="197115"/>
                  <a:pt x="298375" y="195792"/>
                </a:cubicBezTo>
                <a:cubicBezTo>
                  <a:pt x="298375" y="195792"/>
                  <a:pt x="298375" y="195792"/>
                  <a:pt x="294380" y="186532"/>
                </a:cubicBezTo>
                <a:cubicBezTo>
                  <a:pt x="293049" y="183886"/>
                  <a:pt x="291718" y="182563"/>
                  <a:pt x="289055" y="182563"/>
                </a:cubicBezTo>
                <a:cubicBezTo>
                  <a:pt x="289055" y="185209"/>
                  <a:pt x="286392" y="187855"/>
                  <a:pt x="283729" y="189178"/>
                </a:cubicBezTo>
                <a:cubicBezTo>
                  <a:pt x="283729" y="190501"/>
                  <a:pt x="283729" y="190501"/>
                  <a:pt x="282397" y="190501"/>
                </a:cubicBezTo>
                <a:cubicBezTo>
                  <a:pt x="281066" y="190501"/>
                  <a:pt x="279734" y="191824"/>
                  <a:pt x="278403" y="191824"/>
                </a:cubicBezTo>
                <a:cubicBezTo>
                  <a:pt x="277072" y="191824"/>
                  <a:pt x="275740" y="190501"/>
                  <a:pt x="274409" y="190501"/>
                </a:cubicBezTo>
                <a:cubicBezTo>
                  <a:pt x="274409" y="190501"/>
                  <a:pt x="273077" y="190501"/>
                  <a:pt x="273077" y="189178"/>
                </a:cubicBezTo>
                <a:cubicBezTo>
                  <a:pt x="270414" y="187855"/>
                  <a:pt x="269083" y="185209"/>
                  <a:pt x="267751" y="182563"/>
                </a:cubicBezTo>
                <a:close/>
                <a:moveTo>
                  <a:pt x="278434" y="150813"/>
                </a:moveTo>
                <a:cubicBezTo>
                  <a:pt x="273354" y="150813"/>
                  <a:pt x="269544" y="157617"/>
                  <a:pt x="269544" y="164420"/>
                </a:cubicBezTo>
                <a:cubicBezTo>
                  <a:pt x="269544" y="169863"/>
                  <a:pt x="270814" y="173945"/>
                  <a:pt x="273354" y="176667"/>
                </a:cubicBezTo>
                <a:cubicBezTo>
                  <a:pt x="273354" y="176667"/>
                  <a:pt x="273354" y="176667"/>
                  <a:pt x="273354" y="183470"/>
                </a:cubicBezTo>
                <a:cubicBezTo>
                  <a:pt x="273354" y="183470"/>
                  <a:pt x="273354" y="183470"/>
                  <a:pt x="272084" y="183470"/>
                </a:cubicBezTo>
                <a:cubicBezTo>
                  <a:pt x="272084" y="183470"/>
                  <a:pt x="273354" y="184831"/>
                  <a:pt x="273354" y="186192"/>
                </a:cubicBezTo>
                <a:cubicBezTo>
                  <a:pt x="274624" y="187552"/>
                  <a:pt x="277164" y="188913"/>
                  <a:pt x="278434" y="188913"/>
                </a:cubicBezTo>
                <a:cubicBezTo>
                  <a:pt x="280974" y="188913"/>
                  <a:pt x="282244" y="187552"/>
                  <a:pt x="283514" y="186192"/>
                </a:cubicBezTo>
                <a:cubicBezTo>
                  <a:pt x="284784" y="184831"/>
                  <a:pt x="284784" y="183470"/>
                  <a:pt x="284784" y="183470"/>
                </a:cubicBezTo>
                <a:cubicBezTo>
                  <a:pt x="284784" y="183470"/>
                  <a:pt x="284784" y="183470"/>
                  <a:pt x="283514" y="183470"/>
                </a:cubicBezTo>
                <a:cubicBezTo>
                  <a:pt x="283514" y="183470"/>
                  <a:pt x="283514" y="183470"/>
                  <a:pt x="283514" y="176667"/>
                </a:cubicBezTo>
                <a:cubicBezTo>
                  <a:pt x="286054" y="173945"/>
                  <a:pt x="288594" y="169863"/>
                  <a:pt x="288594" y="164420"/>
                </a:cubicBezTo>
                <a:cubicBezTo>
                  <a:pt x="288594" y="157617"/>
                  <a:pt x="283514" y="150813"/>
                  <a:pt x="278434" y="150813"/>
                </a:cubicBezTo>
                <a:close/>
                <a:moveTo>
                  <a:pt x="154681" y="115888"/>
                </a:moveTo>
                <a:cubicBezTo>
                  <a:pt x="153400" y="117225"/>
                  <a:pt x="150840" y="118562"/>
                  <a:pt x="150840" y="119899"/>
                </a:cubicBezTo>
                <a:cubicBezTo>
                  <a:pt x="150840" y="119899"/>
                  <a:pt x="150840" y="119899"/>
                  <a:pt x="146999" y="129256"/>
                </a:cubicBezTo>
                <a:cubicBezTo>
                  <a:pt x="146999" y="129256"/>
                  <a:pt x="146999" y="129256"/>
                  <a:pt x="145719" y="131930"/>
                </a:cubicBezTo>
                <a:cubicBezTo>
                  <a:pt x="145719" y="133267"/>
                  <a:pt x="145719" y="134604"/>
                  <a:pt x="146999" y="135941"/>
                </a:cubicBezTo>
                <a:cubicBezTo>
                  <a:pt x="152120" y="139951"/>
                  <a:pt x="158521" y="141288"/>
                  <a:pt x="166203" y="141288"/>
                </a:cubicBezTo>
                <a:cubicBezTo>
                  <a:pt x="172604" y="141288"/>
                  <a:pt x="179005" y="139951"/>
                  <a:pt x="184126" y="135941"/>
                </a:cubicBezTo>
                <a:cubicBezTo>
                  <a:pt x="185407" y="134604"/>
                  <a:pt x="185407" y="133267"/>
                  <a:pt x="185407" y="131930"/>
                </a:cubicBezTo>
                <a:cubicBezTo>
                  <a:pt x="185407" y="131930"/>
                  <a:pt x="185407" y="131930"/>
                  <a:pt x="184126" y="129256"/>
                </a:cubicBezTo>
                <a:cubicBezTo>
                  <a:pt x="184126" y="129256"/>
                  <a:pt x="184126" y="129256"/>
                  <a:pt x="180286" y="119899"/>
                </a:cubicBezTo>
                <a:cubicBezTo>
                  <a:pt x="180286" y="118562"/>
                  <a:pt x="177725" y="117225"/>
                  <a:pt x="176445" y="115888"/>
                </a:cubicBezTo>
                <a:cubicBezTo>
                  <a:pt x="175165" y="119899"/>
                  <a:pt x="173884" y="122572"/>
                  <a:pt x="171324" y="123909"/>
                </a:cubicBezTo>
                <a:cubicBezTo>
                  <a:pt x="170044" y="123909"/>
                  <a:pt x="170044" y="123909"/>
                  <a:pt x="170044" y="125246"/>
                </a:cubicBezTo>
                <a:cubicBezTo>
                  <a:pt x="168763" y="125246"/>
                  <a:pt x="167483" y="125246"/>
                  <a:pt x="166203" y="125246"/>
                </a:cubicBezTo>
                <a:cubicBezTo>
                  <a:pt x="163642" y="125246"/>
                  <a:pt x="162362" y="125246"/>
                  <a:pt x="161082" y="125246"/>
                </a:cubicBezTo>
                <a:cubicBezTo>
                  <a:pt x="161082" y="123909"/>
                  <a:pt x="161082" y="123909"/>
                  <a:pt x="159802" y="123909"/>
                </a:cubicBezTo>
                <a:cubicBezTo>
                  <a:pt x="157241" y="122572"/>
                  <a:pt x="155961" y="119899"/>
                  <a:pt x="154681" y="115888"/>
                </a:cubicBezTo>
                <a:close/>
                <a:moveTo>
                  <a:pt x="166251" y="85725"/>
                </a:moveTo>
                <a:cubicBezTo>
                  <a:pt x="159371" y="85725"/>
                  <a:pt x="155244" y="90941"/>
                  <a:pt x="155244" y="98765"/>
                </a:cubicBezTo>
                <a:cubicBezTo>
                  <a:pt x="155244" y="103982"/>
                  <a:pt x="156620" y="107894"/>
                  <a:pt x="159371" y="110502"/>
                </a:cubicBezTo>
                <a:cubicBezTo>
                  <a:pt x="159371" y="110502"/>
                  <a:pt x="159371" y="110502"/>
                  <a:pt x="159371" y="115718"/>
                </a:cubicBezTo>
                <a:cubicBezTo>
                  <a:pt x="159371" y="115718"/>
                  <a:pt x="159371" y="115718"/>
                  <a:pt x="157995" y="115718"/>
                </a:cubicBezTo>
                <a:cubicBezTo>
                  <a:pt x="159371" y="117022"/>
                  <a:pt x="159371" y="118326"/>
                  <a:pt x="159371" y="119630"/>
                </a:cubicBezTo>
                <a:cubicBezTo>
                  <a:pt x="160747" y="120934"/>
                  <a:pt x="163499" y="122238"/>
                  <a:pt x="166251" y="122238"/>
                </a:cubicBezTo>
                <a:cubicBezTo>
                  <a:pt x="167627" y="122238"/>
                  <a:pt x="170378" y="120934"/>
                  <a:pt x="171754" y="119630"/>
                </a:cubicBezTo>
                <a:cubicBezTo>
                  <a:pt x="171754" y="118326"/>
                  <a:pt x="173130" y="117022"/>
                  <a:pt x="173130" y="115718"/>
                </a:cubicBezTo>
                <a:cubicBezTo>
                  <a:pt x="173130" y="115718"/>
                  <a:pt x="173130" y="115718"/>
                  <a:pt x="171754" y="115718"/>
                </a:cubicBezTo>
                <a:cubicBezTo>
                  <a:pt x="171754" y="115718"/>
                  <a:pt x="171754" y="115718"/>
                  <a:pt x="171754" y="110502"/>
                </a:cubicBezTo>
                <a:cubicBezTo>
                  <a:pt x="174506" y="107894"/>
                  <a:pt x="175882" y="103982"/>
                  <a:pt x="175882" y="98765"/>
                </a:cubicBezTo>
                <a:cubicBezTo>
                  <a:pt x="175882" y="90941"/>
                  <a:pt x="171754" y="85725"/>
                  <a:pt x="166251" y="85725"/>
                </a:cubicBezTo>
                <a:close/>
                <a:moveTo>
                  <a:pt x="47431" y="60325"/>
                </a:moveTo>
                <a:cubicBezTo>
                  <a:pt x="44808" y="60325"/>
                  <a:pt x="42186" y="62933"/>
                  <a:pt x="40874" y="65541"/>
                </a:cubicBezTo>
                <a:cubicBezTo>
                  <a:pt x="40874" y="65541"/>
                  <a:pt x="40874" y="65541"/>
                  <a:pt x="35629" y="78582"/>
                </a:cubicBezTo>
                <a:cubicBezTo>
                  <a:pt x="35629" y="78582"/>
                  <a:pt x="35629" y="78582"/>
                  <a:pt x="34317" y="82494"/>
                </a:cubicBezTo>
                <a:cubicBezTo>
                  <a:pt x="33006" y="85102"/>
                  <a:pt x="34317" y="86406"/>
                  <a:pt x="35629" y="87710"/>
                </a:cubicBezTo>
                <a:cubicBezTo>
                  <a:pt x="43497" y="92926"/>
                  <a:pt x="53988" y="96838"/>
                  <a:pt x="63168" y="96838"/>
                </a:cubicBezTo>
                <a:cubicBezTo>
                  <a:pt x="73660" y="96838"/>
                  <a:pt x="82839" y="92926"/>
                  <a:pt x="90708" y="87710"/>
                </a:cubicBezTo>
                <a:cubicBezTo>
                  <a:pt x="92019" y="86406"/>
                  <a:pt x="93331" y="85102"/>
                  <a:pt x="92019" y="82494"/>
                </a:cubicBezTo>
                <a:cubicBezTo>
                  <a:pt x="92019" y="82494"/>
                  <a:pt x="92019" y="82494"/>
                  <a:pt x="90708" y="78582"/>
                </a:cubicBezTo>
                <a:cubicBezTo>
                  <a:pt x="90708" y="78582"/>
                  <a:pt x="90708" y="78582"/>
                  <a:pt x="85462" y="65541"/>
                </a:cubicBezTo>
                <a:cubicBezTo>
                  <a:pt x="85462" y="62933"/>
                  <a:pt x="82839" y="60325"/>
                  <a:pt x="78905" y="60325"/>
                </a:cubicBezTo>
                <a:cubicBezTo>
                  <a:pt x="77594" y="64237"/>
                  <a:pt x="74971" y="69453"/>
                  <a:pt x="71037" y="70757"/>
                </a:cubicBezTo>
                <a:cubicBezTo>
                  <a:pt x="71037" y="72061"/>
                  <a:pt x="69725" y="72061"/>
                  <a:pt x="69725" y="72061"/>
                </a:cubicBezTo>
                <a:cubicBezTo>
                  <a:pt x="68414" y="73365"/>
                  <a:pt x="65791" y="73365"/>
                  <a:pt x="63168" y="73365"/>
                </a:cubicBezTo>
                <a:cubicBezTo>
                  <a:pt x="61857" y="73365"/>
                  <a:pt x="59234" y="73365"/>
                  <a:pt x="56611" y="72061"/>
                </a:cubicBezTo>
                <a:cubicBezTo>
                  <a:pt x="56611" y="72061"/>
                  <a:pt x="56611" y="72061"/>
                  <a:pt x="55300" y="70757"/>
                </a:cubicBezTo>
                <a:cubicBezTo>
                  <a:pt x="51366" y="69453"/>
                  <a:pt x="48743" y="64237"/>
                  <a:pt x="47431" y="60325"/>
                </a:cubicBezTo>
                <a:close/>
                <a:moveTo>
                  <a:pt x="267751" y="50800"/>
                </a:moveTo>
                <a:cubicBezTo>
                  <a:pt x="265089" y="50800"/>
                  <a:pt x="263757" y="53307"/>
                  <a:pt x="262426" y="54560"/>
                </a:cubicBezTo>
                <a:cubicBezTo>
                  <a:pt x="262426" y="54560"/>
                  <a:pt x="262426" y="54560"/>
                  <a:pt x="259763" y="63333"/>
                </a:cubicBezTo>
                <a:cubicBezTo>
                  <a:pt x="259763" y="63333"/>
                  <a:pt x="259763" y="63333"/>
                  <a:pt x="258431" y="65840"/>
                </a:cubicBezTo>
                <a:cubicBezTo>
                  <a:pt x="258431" y="67093"/>
                  <a:pt x="258431" y="68346"/>
                  <a:pt x="259763" y="69600"/>
                </a:cubicBezTo>
                <a:cubicBezTo>
                  <a:pt x="265089" y="72106"/>
                  <a:pt x="271746" y="74613"/>
                  <a:pt x="278403" y="74613"/>
                </a:cubicBezTo>
                <a:cubicBezTo>
                  <a:pt x="285060" y="74613"/>
                  <a:pt x="291718" y="72106"/>
                  <a:pt x="297043" y="69600"/>
                </a:cubicBezTo>
                <a:cubicBezTo>
                  <a:pt x="298375" y="68346"/>
                  <a:pt x="299706" y="67093"/>
                  <a:pt x="298375" y="65840"/>
                </a:cubicBezTo>
                <a:cubicBezTo>
                  <a:pt x="298375" y="65840"/>
                  <a:pt x="298375" y="65840"/>
                  <a:pt x="298375" y="63333"/>
                </a:cubicBezTo>
                <a:cubicBezTo>
                  <a:pt x="298375" y="63333"/>
                  <a:pt x="298375" y="63333"/>
                  <a:pt x="294380" y="54560"/>
                </a:cubicBezTo>
                <a:cubicBezTo>
                  <a:pt x="293049" y="53307"/>
                  <a:pt x="291718" y="50800"/>
                  <a:pt x="289055" y="50800"/>
                </a:cubicBezTo>
                <a:cubicBezTo>
                  <a:pt x="289055" y="54560"/>
                  <a:pt x="286392" y="57067"/>
                  <a:pt x="283729" y="58320"/>
                </a:cubicBezTo>
                <a:cubicBezTo>
                  <a:pt x="283729" y="58320"/>
                  <a:pt x="283729" y="58320"/>
                  <a:pt x="282397" y="58320"/>
                </a:cubicBezTo>
                <a:cubicBezTo>
                  <a:pt x="281066" y="59573"/>
                  <a:pt x="279734" y="59573"/>
                  <a:pt x="278403" y="59573"/>
                </a:cubicBezTo>
                <a:cubicBezTo>
                  <a:pt x="277072" y="59573"/>
                  <a:pt x="275740" y="59573"/>
                  <a:pt x="274409" y="58320"/>
                </a:cubicBezTo>
                <a:cubicBezTo>
                  <a:pt x="274409" y="58320"/>
                  <a:pt x="273077" y="58320"/>
                  <a:pt x="273077" y="58320"/>
                </a:cubicBezTo>
                <a:cubicBezTo>
                  <a:pt x="270414" y="57067"/>
                  <a:pt x="269083" y="54560"/>
                  <a:pt x="267751" y="50800"/>
                </a:cubicBezTo>
                <a:close/>
                <a:moveTo>
                  <a:pt x="278434" y="20638"/>
                </a:moveTo>
                <a:cubicBezTo>
                  <a:pt x="273354" y="20638"/>
                  <a:pt x="269544" y="25812"/>
                  <a:pt x="269544" y="33573"/>
                </a:cubicBezTo>
                <a:cubicBezTo>
                  <a:pt x="269544" y="37454"/>
                  <a:pt x="270814" y="42628"/>
                  <a:pt x="273354" y="43921"/>
                </a:cubicBezTo>
                <a:cubicBezTo>
                  <a:pt x="273354" y="43921"/>
                  <a:pt x="273354" y="43921"/>
                  <a:pt x="273354" y="50389"/>
                </a:cubicBezTo>
                <a:cubicBezTo>
                  <a:pt x="273354" y="50389"/>
                  <a:pt x="273354" y="50389"/>
                  <a:pt x="272084" y="50389"/>
                </a:cubicBezTo>
                <a:cubicBezTo>
                  <a:pt x="272084" y="51682"/>
                  <a:pt x="273354" y="52976"/>
                  <a:pt x="273354" y="52976"/>
                </a:cubicBezTo>
                <a:cubicBezTo>
                  <a:pt x="274624" y="55563"/>
                  <a:pt x="277164" y="55563"/>
                  <a:pt x="278434" y="55563"/>
                </a:cubicBezTo>
                <a:cubicBezTo>
                  <a:pt x="280974" y="55563"/>
                  <a:pt x="282244" y="55563"/>
                  <a:pt x="283514" y="52976"/>
                </a:cubicBezTo>
                <a:cubicBezTo>
                  <a:pt x="284784" y="52976"/>
                  <a:pt x="284784" y="51682"/>
                  <a:pt x="284784" y="50389"/>
                </a:cubicBezTo>
                <a:cubicBezTo>
                  <a:pt x="284784" y="50389"/>
                  <a:pt x="284784" y="50389"/>
                  <a:pt x="283514" y="50389"/>
                </a:cubicBezTo>
                <a:cubicBezTo>
                  <a:pt x="283514" y="50389"/>
                  <a:pt x="283514" y="50389"/>
                  <a:pt x="283514" y="43921"/>
                </a:cubicBezTo>
                <a:cubicBezTo>
                  <a:pt x="286054" y="42628"/>
                  <a:pt x="288594" y="37454"/>
                  <a:pt x="288594" y="33573"/>
                </a:cubicBezTo>
                <a:cubicBezTo>
                  <a:pt x="288594" y="25812"/>
                  <a:pt x="283514" y="20638"/>
                  <a:pt x="278434" y="20638"/>
                </a:cubicBezTo>
                <a:close/>
                <a:moveTo>
                  <a:pt x="63168" y="14288"/>
                </a:moveTo>
                <a:cubicBezTo>
                  <a:pt x="55375" y="14288"/>
                  <a:pt x="48881" y="23503"/>
                  <a:pt x="48881" y="34035"/>
                </a:cubicBezTo>
                <a:cubicBezTo>
                  <a:pt x="48881" y="41934"/>
                  <a:pt x="51478" y="47200"/>
                  <a:pt x="55375" y="51149"/>
                </a:cubicBezTo>
                <a:cubicBezTo>
                  <a:pt x="55375" y="51149"/>
                  <a:pt x="55375" y="51149"/>
                  <a:pt x="55375" y="60364"/>
                </a:cubicBezTo>
                <a:cubicBezTo>
                  <a:pt x="55375" y="60364"/>
                  <a:pt x="55375" y="60364"/>
                  <a:pt x="54076" y="60364"/>
                </a:cubicBezTo>
                <a:cubicBezTo>
                  <a:pt x="54076" y="61681"/>
                  <a:pt x="54076" y="62997"/>
                  <a:pt x="55375" y="64314"/>
                </a:cubicBezTo>
                <a:cubicBezTo>
                  <a:pt x="57973" y="66947"/>
                  <a:pt x="60571" y="68263"/>
                  <a:pt x="63168" y="68263"/>
                </a:cubicBezTo>
                <a:cubicBezTo>
                  <a:pt x="67065" y="68263"/>
                  <a:pt x="69663" y="66947"/>
                  <a:pt x="70961" y="64314"/>
                </a:cubicBezTo>
                <a:cubicBezTo>
                  <a:pt x="72260" y="62997"/>
                  <a:pt x="73559" y="61681"/>
                  <a:pt x="73559" y="60364"/>
                </a:cubicBezTo>
                <a:cubicBezTo>
                  <a:pt x="73559" y="60364"/>
                  <a:pt x="73559" y="60364"/>
                  <a:pt x="70961" y="60364"/>
                </a:cubicBezTo>
                <a:cubicBezTo>
                  <a:pt x="70961" y="60364"/>
                  <a:pt x="70961" y="60364"/>
                  <a:pt x="70961" y="51149"/>
                </a:cubicBezTo>
                <a:cubicBezTo>
                  <a:pt x="74858" y="47200"/>
                  <a:pt x="77456" y="41934"/>
                  <a:pt x="77456" y="34035"/>
                </a:cubicBezTo>
                <a:cubicBezTo>
                  <a:pt x="77456" y="23503"/>
                  <a:pt x="70961" y="14288"/>
                  <a:pt x="63168" y="14288"/>
                </a:cubicBezTo>
                <a:close/>
                <a:moveTo>
                  <a:pt x="35329" y="0"/>
                </a:moveTo>
                <a:cubicBezTo>
                  <a:pt x="35329" y="0"/>
                  <a:pt x="35329" y="0"/>
                  <a:pt x="90801" y="0"/>
                </a:cubicBezTo>
                <a:cubicBezTo>
                  <a:pt x="93442" y="0"/>
                  <a:pt x="96084" y="1315"/>
                  <a:pt x="97404" y="3944"/>
                </a:cubicBezTo>
                <a:cubicBezTo>
                  <a:pt x="97404" y="3944"/>
                  <a:pt x="97404" y="3944"/>
                  <a:pt x="125140" y="51271"/>
                </a:cubicBezTo>
                <a:cubicBezTo>
                  <a:pt x="126461" y="53901"/>
                  <a:pt x="126461" y="56530"/>
                  <a:pt x="125140" y="59159"/>
                </a:cubicBezTo>
                <a:cubicBezTo>
                  <a:pt x="125140" y="59159"/>
                  <a:pt x="125140" y="59159"/>
                  <a:pt x="114574" y="78879"/>
                </a:cubicBezTo>
                <a:cubicBezTo>
                  <a:pt x="114574" y="78879"/>
                  <a:pt x="114574" y="78879"/>
                  <a:pt x="135706" y="89396"/>
                </a:cubicBezTo>
                <a:cubicBezTo>
                  <a:pt x="135706" y="89396"/>
                  <a:pt x="135706" y="89396"/>
                  <a:pt x="142310" y="77564"/>
                </a:cubicBezTo>
                <a:cubicBezTo>
                  <a:pt x="143631" y="76250"/>
                  <a:pt x="144951" y="74935"/>
                  <a:pt x="146272" y="74935"/>
                </a:cubicBezTo>
                <a:cubicBezTo>
                  <a:pt x="146272" y="74935"/>
                  <a:pt x="146272" y="74935"/>
                  <a:pt x="184574" y="74935"/>
                </a:cubicBezTo>
                <a:cubicBezTo>
                  <a:pt x="185895" y="74935"/>
                  <a:pt x="188536" y="76250"/>
                  <a:pt x="188536" y="77564"/>
                </a:cubicBezTo>
                <a:cubicBezTo>
                  <a:pt x="188536" y="77564"/>
                  <a:pt x="188536" y="77564"/>
                  <a:pt x="196461" y="90711"/>
                </a:cubicBezTo>
                <a:cubicBezTo>
                  <a:pt x="196461" y="90711"/>
                  <a:pt x="196461" y="90711"/>
                  <a:pt x="242687" y="60474"/>
                </a:cubicBezTo>
                <a:cubicBezTo>
                  <a:pt x="242687" y="60474"/>
                  <a:pt x="242687" y="60474"/>
                  <a:pt x="236083" y="49957"/>
                </a:cubicBezTo>
                <a:cubicBezTo>
                  <a:pt x="236083" y="48642"/>
                  <a:pt x="236083" y="46013"/>
                  <a:pt x="236083" y="44698"/>
                </a:cubicBezTo>
                <a:cubicBezTo>
                  <a:pt x="236083" y="44698"/>
                  <a:pt x="236083" y="44698"/>
                  <a:pt x="254574" y="11832"/>
                </a:cubicBezTo>
                <a:cubicBezTo>
                  <a:pt x="255894" y="10517"/>
                  <a:pt x="258536" y="9203"/>
                  <a:pt x="259857" y="9203"/>
                </a:cubicBezTo>
                <a:cubicBezTo>
                  <a:pt x="259857" y="9203"/>
                  <a:pt x="259857" y="9203"/>
                  <a:pt x="296838" y="9203"/>
                </a:cubicBezTo>
                <a:cubicBezTo>
                  <a:pt x="299479" y="9203"/>
                  <a:pt x="300800" y="10517"/>
                  <a:pt x="302121" y="11832"/>
                </a:cubicBezTo>
                <a:cubicBezTo>
                  <a:pt x="302121" y="11832"/>
                  <a:pt x="302121" y="11832"/>
                  <a:pt x="320611" y="44698"/>
                </a:cubicBezTo>
                <a:cubicBezTo>
                  <a:pt x="321932" y="46013"/>
                  <a:pt x="321932" y="48642"/>
                  <a:pt x="320611" y="49957"/>
                </a:cubicBezTo>
                <a:cubicBezTo>
                  <a:pt x="320611" y="49957"/>
                  <a:pt x="320611" y="49957"/>
                  <a:pt x="302121" y="81508"/>
                </a:cubicBezTo>
                <a:cubicBezTo>
                  <a:pt x="300800" y="84138"/>
                  <a:pt x="299479" y="84138"/>
                  <a:pt x="296838" y="84138"/>
                </a:cubicBezTo>
                <a:cubicBezTo>
                  <a:pt x="296838" y="84138"/>
                  <a:pt x="296838" y="84138"/>
                  <a:pt x="259857" y="84138"/>
                </a:cubicBezTo>
                <a:cubicBezTo>
                  <a:pt x="258536" y="84138"/>
                  <a:pt x="255894" y="84138"/>
                  <a:pt x="254574" y="81508"/>
                </a:cubicBezTo>
                <a:cubicBezTo>
                  <a:pt x="254574" y="81508"/>
                  <a:pt x="254574" y="81508"/>
                  <a:pt x="249291" y="70991"/>
                </a:cubicBezTo>
                <a:cubicBezTo>
                  <a:pt x="249291" y="70991"/>
                  <a:pt x="249291" y="70991"/>
                  <a:pt x="201744" y="99913"/>
                </a:cubicBezTo>
                <a:cubicBezTo>
                  <a:pt x="201744" y="99913"/>
                  <a:pt x="201744" y="99913"/>
                  <a:pt x="207027" y="110430"/>
                </a:cubicBezTo>
                <a:cubicBezTo>
                  <a:pt x="208347" y="111745"/>
                  <a:pt x="208347" y="114374"/>
                  <a:pt x="207027" y="115689"/>
                </a:cubicBezTo>
                <a:cubicBezTo>
                  <a:pt x="207027" y="115689"/>
                  <a:pt x="207027" y="115689"/>
                  <a:pt x="200423" y="127521"/>
                </a:cubicBezTo>
                <a:cubicBezTo>
                  <a:pt x="200423" y="127521"/>
                  <a:pt x="200423" y="127521"/>
                  <a:pt x="249291" y="155129"/>
                </a:cubicBezTo>
                <a:cubicBezTo>
                  <a:pt x="249291" y="155129"/>
                  <a:pt x="249291" y="155129"/>
                  <a:pt x="254574" y="144611"/>
                </a:cubicBezTo>
                <a:cubicBezTo>
                  <a:pt x="255894" y="141982"/>
                  <a:pt x="258536" y="141982"/>
                  <a:pt x="259857" y="141982"/>
                </a:cubicBezTo>
                <a:cubicBezTo>
                  <a:pt x="259857" y="141982"/>
                  <a:pt x="259857" y="141982"/>
                  <a:pt x="296838" y="141982"/>
                </a:cubicBezTo>
                <a:cubicBezTo>
                  <a:pt x="299479" y="141982"/>
                  <a:pt x="300800" y="141982"/>
                  <a:pt x="302121" y="144611"/>
                </a:cubicBezTo>
                <a:lnTo>
                  <a:pt x="320611" y="176163"/>
                </a:lnTo>
                <a:cubicBezTo>
                  <a:pt x="321932" y="177478"/>
                  <a:pt x="321932" y="180107"/>
                  <a:pt x="320611" y="181421"/>
                </a:cubicBezTo>
                <a:cubicBezTo>
                  <a:pt x="320611" y="181421"/>
                  <a:pt x="320611" y="181421"/>
                  <a:pt x="302121" y="214288"/>
                </a:cubicBezTo>
                <a:cubicBezTo>
                  <a:pt x="300800" y="215602"/>
                  <a:pt x="299479" y="216917"/>
                  <a:pt x="296838" y="216917"/>
                </a:cubicBezTo>
                <a:cubicBezTo>
                  <a:pt x="296838" y="216917"/>
                  <a:pt x="296838" y="216917"/>
                  <a:pt x="259857" y="216917"/>
                </a:cubicBezTo>
                <a:cubicBezTo>
                  <a:pt x="258536" y="216917"/>
                  <a:pt x="255894" y="215602"/>
                  <a:pt x="254574" y="214288"/>
                </a:cubicBezTo>
                <a:cubicBezTo>
                  <a:pt x="254574" y="214288"/>
                  <a:pt x="254574" y="214288"/>
                  <a:pt x="236083" y="181421"/>
                </a:cubicBezTo>
                <a:cubicBezTo>
                  <a:pt x="236083" y="180107"/>
                  <a:pt x="236083" y="177478"/>
                  <a:pt x="236083" y="176163"/>
                </a:cubicBezTo>
                <a:cubicBezTo>
                  <a:pt x="236083" y="176163"/>
                  <a:pt x="236083" y="176163"/>
                  <a:pt x="244008" y="164331"/>
                </a:cubicBezTo>
                <a:cubicBezTo>
                  <a:pt x="244008" y="164331"/>
                  <a:pt x="244008" y="164331"/>
                  <a:pt x="195140" y="136723"/>
                </a:cubicBezTo>
                <a:cubicBezTo>
                  <a:pt x="195140" y="136723"/>
                  <a:pt x="195140" y="136723"/>
                  <a:pt x="188536" y="148555"/>
                </a:cubicBezTo>
                <a:cubicBezTo>
                  <a:pt x="188536" y="149870"/>
                  <a:pt x="185895" y="151185"/>
                  <a:pt x="184574" y="151185"/>
                </a:cubicBezTo>
                <a:cubicBezTo>
                  <a:pt x="184574" y="151185"/>
                  <a:pt x="184574" y="151185"/>
                  <a:pt x="146272" y="151185"/>
                </a:cubicBezTo>
                <a:cubicBezTo>
                  <a:pt x="144951" y="151185"/>
                  <a:pt x="143631" y="149870"/>
                  <a:pt x="142310" y="148555"/>
                </a:cubicBezTo>
                <a:cubicBezTo>
                  <a:pt x="142310" y="148555"/>
                  <a:pt x="142310" y="148555"/>
                  <a:pt x="123819" y="115689"/>
                </a:cubicBezTo>
                <a:cubicBezTo>
                  <a:pt x="122499" y="114374"/>
                  <a:pt x="122499" y="111745"/>
                  <a:pt x="123819" y="110430"/>
                </a:cubicBezTo>
                <a:cubicBezTo>
                  <a:pt x="123819" y="110430"/>
                  <a:pt x="123819" y="110430"/>
                  <a:pt x="129102" y="99913"/>
                </a:cubicBezTo>
                <a:cubicBezTo>
                  <a:pt x="129102" y="99913"/>
                  <a:pt x="129102" y="99913"/>
                  <a:pt x="109291" y="88081"/>
                </a:cubicBezTo>
                <a:cubicBezTo>
                  <a:pt x="109291" y="88081"/>
                  <a:pt x="109291" y="88081"/>
                  <a:pt x="97404" y="107801"/>
                </a:cubicBezTo>
                <a:cubicBezTo>
                  <a:pt x="96084" y="109116"/>
                  <a:pt x="93442" y="111745"/>
                  <a:pt x="90801" y="111745"/>
                </a:cubicBezTo>
                <a:cubicBezTo>
                  <a:pt x="90801" y="111745"/>
                  <a:pt x="90801" y="111745"/>
                  <a:pt x="70989" y="111745"/>
                </a:cubicBezTo>
                <a:cubicBezTo>
                  <a:pt x="70989" y="111745"/>
                  <a:pt x="70989" y="111745"/>
                  <a:pt x="70989" y="224805"/>
                </a:cubicBezTo>
                <a:cubicBezTo>
                  <a:pt x="70989" y="224805"/>
                  <a:pt x="70989" y="224805"/>
                  <a:pt x="90801" y="224805"/>
                </a:cubicBezTo>
                <a:cubicBezTo>
                  <a:pt x="93442" y="224805"/>
                  <a:pt x="96084" y="227434"/>
                  <a:pt x="97404" y="228749"/>
                </a:cubicBezTo>
                <a:cubicBezTo>
                  <a:pt x="97404" y="228749"/>
                  <a:pt x="97404" y="228749"/>
                  <a:pt x="123819" y="274762"/>
                </a:cubicBezTo>
                <a:cubicBezTo>
                  <a:pt x="123819" y="274762"/>
                  <a:pt x="123819" y="274762"/>
                  <a:pt x="176649" y="274762"/>
                </a:cubicBezTo>
                <a:cubicBezTo>
                  <a:pt x="176649" y="274762"/>
                  <a:pt x="176649" y="274762"/>
                  <a:pt x="192498" y="245839"/>
                </a:cubicBezTo>
                <a:cubicBezTo>
                  <a:pt x="193819" y="244525"/>
                  <a:pt x="195140" y="243210"/>
                  <a:pt x="197781" y="243210"/>
                </a:cubicBezTo>
                <a:cubicBezTo>
                  <a:pt x="197781" y="243210"/>
                  <a:pt x="197781" y="243210"/>
                  <a:pt x="234762" y="243210"/>
                </a:cubicBezTo>
                <a:cubicBezTo>
                  <a:pt x="236083" y="243210"/>
                  <a:pt x="238725" y="244525"/>
                  <a:pt x="238725" y="245839"/>
                </a:cubicBezTo>
                <a:cubicBezTo>
                  <a:pt x="238725" y="245839"/>
                  <a:pt x="238725" y="245839"/>
                  <a:pt x="258536" y="278705"/>
                </a:cubicBezTo>
                <a:cubicBezTo>
                  <a:pt x="258536" y="280020"/>
                  <a:pt x="258536" y="282649"/>
                  <a:pt x="258536" y="283964"/>
                </a:cubicBezTo>
                <a:cubicBezTo>
                  <a:pt x="258536" y="283964"/>
                  <a:pt x="258536" y="283964"/>
                  <a:pt x="238725" y="316830"/>
                </a:cubicBezTo>
                <a:cubicBezTo>
                  <a:pt x="238725" y="318145"/>
                  <a:pt x="236083" y="319460"/>
                  <a:pt x="234762" y="319460"/>
                </a:cubicBezTo>
                <a:cubicBezTo>
                  <a:pt x="234762" y="319460"/>
                  <a:pt x="234762" y="319460"/>
                  <a:pt x="197781" y="319460"/>
                </a:cubicBezTo>
                <a:cubicBezTo>
                  <a:pt x="195140" y="319460"/>
                  <a:pt x="193819" y="318145"/>
                  <a:pt x="192498" y="316830"/>
                </a:cubicBezTo>
                <a:cubicBezTo>
                  <a:pt x="192498" y="316830"/>
                  <a:pt x="192498" y="316830"/>
                  <a:pt x="175329" y="285279"/>
                </a:cubicBezTo>
                <a:cubicBezTo>
                  <a:pt x="175329" y="285279"/>
                  <a:pt x="175329" y="285279"/>
                  <a:pt x="125140" y="285279"/>
                </a:cubicBezTo>
                <a:cubicBezTo>
                  <a:pt x="125140" y="285279"/>
                  <a:pt x="125140" y="285279"/>
                  <a:pt x="97404" y="332606"/>
                </a:cubicBezTo>
                <a:cubicBezTo>
                  <a:pt x="96084" y="335235"/>
                  <a:pt x="93442" y="336550"/>
                  <a:pt x="90801" y="336550"/>
                </a:cubicBezTo>
                <a:cubicBezTo>
                  <a:pt x="90801" y="336550"/>
                  <a:pt x="90801" y="336550"/>
                  <a:pt x="35329" y="336550"/>
                </a:cubicBezTo>
                <a:cubicBezTo>
                  <a:pt x="32688" y="336550"/>
                  <a:pt x="30046" y="335235"/>
                  <a:pt x="28725" y="332606"/>
                </a:cubicBezTo>
                <a:cubicBezTo>
                  <a:pt x="28725" y="332606"/>
                  <a:pt x="28725" y="332606"/>
                  <a:pt x="990" y="285279"/>
                </a:cubicBezTo>
                <a:cubicBezTo>
                  <a:pt x="-331" y="282649"/>
                  <a:pt x="-331" y="280020"/>
                  <a:pt x="990" y="277391"/>
                </a:cubicBezTo>
                <a:cubicBezTo>
                  <a:pt x="990" y="277391"/>
                  <a:pt x="990" y="277391"/>
                  <a:pt x="28725" y="228749"/>
                </a:cubicBezTo>
                <a:cubicBezTo>
                  <a:pt x="30046" y="227434"/>
                  <a:pt x="32688" y="224805"/>
                  <a:pt x="35329" y="224805"/>
                </a:cubicBezTo>
                <a:cubicBezTo>
                  <a:pt x="35329" y="224805"/>
                  <a:pt x="35329" y="224805"/>
                  <a:pt x="60423" y="224805"/>
                </a:cubicBezTo>
                <a:cubicBezTo>
                  <a:pt x="60423" y="224805"/>
                  <a:pt x="60423" y="224805"/>
                  <a:pt x="60423" y="111745"/>
                </a:cubicBezTo>
                <a:cubicBezTo>
                  <a:pt x="60423" y="111745"/>
                  <a:pt x="60423" y="111745"/>
                  <a:pt x="35329" y="111745"/>
                </a:cubicBezTo>
                <a:cubicBezTo>
                  <a:pt x="32688" y="111745"/>
                  <a:pt x="30046" y="109116"/>
                  <a:pt x="28725" y="107801"/>
                </a:cubicBezTo>
                <a:cubicBezTo>
                  <a:pt x="28725" y="107801"/>
                  <a:pt x="28725" y="107801"/>
                  <a:pt x="990" y="59159"/>
                </a:cubicBezTo>
                <a:cubicBezTo>
                  <a:pt x="-331" y="56530"/>
                  <a:pt x="-331" y="53901"/>
                  <a:pt x="990" y="51271"/>
                </a:cubicBezTo>
                <a:cubicBezTo>
                  <a:pt x="990" y="51271"/>
                  <a:pt x="990" y="51271"/>
                  <a:pt x="28725" y="3944"/>
                </a:cubicBezTo>
                <a:cubicBezTo>
                  <a:pt x="30046" y="1315"/>
                  <a:pt x="32688" y="0"/>
                  <a:pt x="353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AA183D-9C80-FD4B-9CF6-339182BBF1A2}"/>
              </a:ext>
            </a:extLst>
          </p:cNvPr>
          <p:cNvSpPr txBox="1"/>
          <p:nvPr/>
        </p:nvSpPr>
        <p:spPr>
          <a:xfrm>
            <a:off x="512148" y="1249331"/>
            <a:ext cx="3475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Transform ‘y’ variable</a:t>
            </a:r>
            <a:endParaRPr kumimoji="1" lang="zh-CN" altLang="en-US" sz="2800" b="1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3314" name="Picture 2" descr="Data transformations | The Engage Wiki">
            <a:extLst>
              <a:ext uri="{FF2B5EF4-FFF2-40B4-BE49-F238E27FC236}">
                <a16:creationId xmlns:a16="http://schemas.microsoft.com/office/drawing/2014/main" id="{80E148CD-49CB-2849-8AAF-BB8B2E42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2" y="2378479"/>
            <a:ext cx="46228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29363A-9A1E-B147-B43A-34C3A103CAF0}"/>
              </a:ext>
            </a:extLst>
          </p:cNvPr>
          <p:cNvSpPr txBox="1"/>
          <p:nvPr/>
        </p:nvSpPr>
        <p:spPr>
          <a:xfrm>
            <a:off x="5156200" y="1555625"/>
            <a:ext cx="6362700" cy="197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Pros: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Franklin Gothic Medium" panose="020B0603020102020204" pitchFamily="34" charset="0"/>
              </a:rPr>
              <a:t>Many different transformations available, which may lead to a linear relationship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Franklin Gothic Medium" panose="020B0603020102020204" pitchFamily="34" charset="0"/>
              </a:rPr>
              <a:t>It can address non-constant variance </a:t>
            </a:r>
            <a:endParaRPr kumimoji="1" lang="zh-CN" altLang="en-US" sz="2000" dirty="0">
              <a:latin typeface="Franklin Gothic Medium" panose="020B06030201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9B093D-315B-0E4E-B3AE-A6AE7138DE2A}"/>
              </a:ext>
            </a:extLst>
          </p:cNvPr>
          <p:cNvSpPr txBox="1"/>
          <p:nvPr/>
        </p:nvSpPr>
        <p:spPr>
          <a:xfrm>
            <a:off x="5156200" y="3992962"/>
            <a:ext cx="6467939" cy="197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Cons: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Franklin Gothic Medium" panose="020B0603020102020204" pitchFamily="34" charset="0"/>
              </a:rPr>
              <a:t>loose interpretability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Franklin Gothic Medium" panose="020B0603020102020204" pitchFamily="34" charset="0"/>
              </a:rPr>
              <a:t>Not able to address all non-linearities (only work for certain shapes) </a:t>
            </a:r>
            <a:endParaRPr kumimoji="1" lang="zh-CN" altLang="en-US" sz="2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69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17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02585" y="2566018"/>
            <a:ext cx="207614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PART 01</a:t>
            </a:r>
            <a:endParaRPr lang="zh-CN" altLang="en-US" sz="4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9799" y="1590448"/>
            <a:ext cx="3362325" cy="3362325"/>
            <a:chOff x="1114425" y="1323975"/>
            <a:chExt cx="3362325" cy="33623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8775" y="1809750"/>
              <a:ext cx="2380093" cy="2280753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1114425" y="1323975"/>
              <a:ext cx="3362325" cy="336232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02584" y="3276287"/>
            <a:ext cx="604438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Simple Linear Regression</a:t>
            </a:r>
            <a:endParaRPr lang="zh-CN" altLang="en-US" sz="4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21498" y="117627"/>
            <a:ext cx="811812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dirty="0">
                <a:latin typeface="Franklin Gothic Medium" panose="020B0603020102020204" pitchFamily="34" charset="0"/>
              </a:rPr>
              <a:t>What can we do with non-linearity?</a:t>
            </a:r>
            <a:endParaRPr lang="zh-CN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19" name="椭圆 10"/>
          <p:cNvSpPr/>
          <p:nvPr/>
        </p:nvSpPr>
        <p:spPr>
          <a:xfrm>
            <a:off x="2786218" y="3598840"/>
            <a:ext cx="952135" cy="1019120"/>
          </a:xfrm>
          <a:custGeom>
            <a:avLst/>
            <a:gdLst>
              <a:gd name="connsiteX0" fmla="*/ 270013 w 315913"/>
              <a:gd name="connsiteY0" fmla="*/ 244475 h 338138"/>
              <a:gd name="connsiteX1" fmla="*/ 315913 w 315913"/>
              <a:gd name="connsiteY1" fmla="*/ 290647 h 338138"/>
              <a:gd name="connsiteX2" fmla="*/ 315913 w 315913"/>
              <a:gd name="connsiteY2" fmla="*/ 331542 h 338138"/>
              <a:gd name="connsiteX3" fmla="*/ 313290 w 315913"/>
              <a:gd name="connsiteY3" fmla="*/ 335500 h 338138"/>
              <a:gd name="connsiteX4" fmla="*/ 309356 w 315913"/>
              <a:gd name="connsiteY4" fmla="*/ 338138 h 338138"/>
              <a:gd name="connsiteX5" fmla="*/ 231982 w 315913"/>
              <a:gd name="connsiteY5" fmla="*/ 338138 h 338138"/>
              <a:gd name="connsiteX6" fmla="*/ 225425 w 315913"/>
              <a:gd name="connsiteY6" fmla="*/ 331542 h 338138"/>
              <a:gd name="connsiteX7" fmla="*/ 225425 w 315913"/>
              <a:gd name="connsiteY7" fmla="*/ 290647 h 338138"/>
              <a:gd name="connsiteX8" fmla="*/ 270013 w 315913"/>
              <a:gd name="connsiteY8" fmla="*/ 244475 h 338138"/>
              <a:gd name="connsiteX9" fmla="*/ 157956 w 315913"/>
              <a:gd name="connsiteY9" fmla="*/ 244475 h 338138"/>
              <a:gd name="connsiteX10" fmla="*/ 203200 w 315913"/>
              <a:gd name="connsiteY10" fmla="*/ 290647 h 338138"/>
              <a:gd name="connsiteX11" fmla="*/ 203200 w 315913"/>
              <a:gd name="connsiteY11" fmla="*/ 331542 h 338138"/>
              <a:gd name="connsiteX12" fmla="*/ 201869 w 315913"/>
              <a:gd name="connsiteY12" fmla="*/ 335500 h 338138"/>
              <a:gd name="connsiteX13" fmla="*/ 196546 w 315913"/>
              <a:gd name="connsiteY13" fmla="*/ 338138 h 338138"/>
              <a:gd name="connsiteX14" fmla="*/ 119365 w 315913"/>
              <a:gd name="connsiteY14" fmla="*/ 338138 h 338138"/>
              <a:gd name="connsiteX15" fmla="*/ 112712 w 315913"/>
              <a:gd name="connsiteY15" fmla="*/ 331542 h 338138"/>
              <a:gd name="connsiteX16" fmla="*/ 112712 w 315913"/>
              <a:gd name="connsiteY16" fmla="*/ 290647 h 338138"/>
              <a:gd name="connsiteX17" fmla="*/ 157956 w 315913"/>
              <a:gd name="connsiteY17" fmla="*/ 244475 h 338138"/>
              <a:gd name="connsiteX18" fmla="*/ 45900 w 315913"/>
              <a:gd name="connsiteY18" fmla="*/ 244475 h 338138"/>
              <a:gd name="connsiteX19" fmla="*/ 90488 w 315913"/>
              <a:gd name="connsiteY19" fmla="*/ 290647 h 338138"/>
              <a:gd name="connsiteX20" fmla="*/ 90488 w 315913"/>
              <a:gd name="connsiteY20" fmla="*/ 331542 h 338138"/>
              <a:gd name="connsiteX21" fmla="*/ 89176 w 315913"/>
              <a:gd name="connsiteY21" fmla="*/ 335500 h 338138"/>
              <a:gd name="connsiteX22" fmla="*/ 83931 w 315913"/>
              <a:gd name="connsiteY22" fmla="*/ 338138 h 338138"/>
              <a:gd name="connsiteX23" fmla="*/ 6557 w 315913"/>
              <a:gd name="connsiteY23" fmla="*/ 338138 h 338138"/>
              <a:gd name="connsiteX24" fmla="*/ 0 w 315913"/>
              <a:gd name="connsiteY24" fmla="*/ 331542 h 338138"/>
              <a:gd name="connsiteX25" fmla="*/ 0 w 315913"/>
              <a:gd name="connsiteY25" fmla="*/ 290647 h 338138"/>
              <a:gd name="connsiteX26" fmla="*/ 45900 w 315913"/>
              <a:gd name="connsiteY26" fmla="*/ 244475 h 338138"/>
              <a:gd name="connsiteX27" fmla="*/ 271463 w 315913"/>
              <a:gd name="connsiteY27" fmla="*/ 180975 h 338138"/>
              <a:gd name="connsiteX28" fmla="*/ 301625 w 315913"/>
              <a:gd name="connsiteY28" fmla="*/ 211138 h 338138"/>
              <a:gd name="connsiteX29" fmla="*/ 271463 w 315913"/>
              <a:gd name="connsiteY29" fmla="*/ 241300 h 338138"/>
              <a:gd name="connsiteX30" fmla="*/ 241300 w 315913"/>
              <a:gd name="connsiteY30" fmla="*/ 211138 h 338138"/>
              <a:gd name="connsiteX31" fmla="*/ 271463 w 315913"/>
              <a:gd name="connsiteY31" fmla="*/ 180975 h 338138"/>
              <a:gd name="connsiteX32" fmla="*/ 159420 w 315913"/>
              <a:gd name="connsiteY32" fmla="*/ 180975 h 338138"/>
              <a:gd name="connsiteX33" fmla="*/ 188912 w 315913"/>
              <a:gd name="connsiteY33" fmla="*/ 211138 h 338138"/>
              <a:gd name="connsiteX34" fmla="*/ 159420 w 315913"/>
              <a:gd name="connsiteY34" fmla="*/ 241300 h 338138"/>
              <a:gd name="connsiteX35" fmla="*/ 128587 w 315913"/>
              <a:gd name="connsiteY35" fmla="*/ 211138 h 338138"/>
              <a:gd name="connsiteX36" fmla="*/ 159420 w 315913"/>
              <a:gd name="connsiteY36" fmla="*/ 180975 h 338138"/>
              <a:gd name="connsiteX37" fmla="*/ 46038 w 315913"/>
              <a:gd name="connsiteY37" fmla="*/ 180975 h 338138"/>
              <a:gd name="connsiteX38" fmla="*/ 76201 w 315913"/>
              <a:gd name="connsiteY38" fmla="*/ 211138 h 338138"/>
              <a:gd name="connsiteX39" fmla="*/ 46038 w 315913"/>
              <a:gd name="connsiteY39" fmla="*/ 241301 h 338138"/>
              <a:gd name="connsiteX40" fmla="*/ 15875 w 315913"/>
              <a:gd name="connsiteY40" fmla="*/ 211138 h 338138"/>
              <a:gd name="connsiteX41" fmla="*/ 46038 w 315913"/>
              <a:gd name="connsiteY41" fmla="*/ 180975 h 338138"/>
              <a:gd name="connsiteX42" fmla="*/ 270005 w 315913"/>
              <a:gd name="connsiteY42" fmla="*/ 77788 h 338138"/>
              <a:gd name="connsiteX43" fmla="*/ 238125 w 315913"/>
              <a:gd name="connsiteY43" fmla="*/ 109792 h 338138"/>
              <a:gd name="connsiteX44" fmla="*/ 238125 w 315913"/>
              <a:gd name="connsiteY44" fmla="*/ 144463 h 338138"/>
              <a:gd name="connsiteX45" fmla="*/ 303213 w 315913"/>
              <a:gd name="connsiteY45" fmla="*/ 144463 h 338138"/>
              <a:gd name="connsiteX46" fmla="*/ 303213 w 315913"/>
              <a:gd name="connsiteY46" fmla="*/ 109792 h 338138"/>
              <a:gd name="connsiteX47" fmla="*/ 270005 w 315913"/>
              <a:gd name="connsiteY47" fmla="*/ 77788 h 338138"/>
              <a:gd name="connsiteX48" fmla="*/ 270013 w 315913"/>
              <a:gd name="connsiteY48" fmla="*/ 65088 h 338138"/>
              <a:gd name="connsiteX49" fmla="*/ 315913 w 315913"/>
              <a:gd name="connsiteY49" fmla="*/ 109941 h 338138"/>
              <a:gd name="connsiteX50" fmla="*/ 315913 w 315913"/>
              <a:gd name="connsiteY50" fmla="*/ 150836 h 338138"/>
              <a:gd name="connsiteX51" fmla="*/ 313290 w 315913"/>
              <a:gd name="connsiteY51" fmla="*/ 156113 h 338138"/>
              <a:gd name="connsiteX52" fmla="*/ 309356 w 315913"/>
              <a:gd name="connsiteY52" fmla="*/ 158751 h 338138"/>
              <a:gd name="connsiteX53" fmla="*/ 231982 w 315913"/>
              <a:gd name="connsiteY53" fmla="*/ 158751 h 338138"/>
              <a:gd name="connsiteX54" fmla="*/ 225425 w 315913"/>
              <a:gd name="connsiteY54" fmla="*/ 150836 h 338138"/>
              <a:gd name="connsiteX55" fmla="*/ 225425 w 315913"/>
              <a:gd name="connsiteY55" fmla="*/ 109941 h 338138"/>
              <a:gd name="connsiteX56" fmla="*/ 270013 w 315913"/>
              <a:gd name="connsiteY56" fmla="*/ 65088 h 338138"/>
              <a:gd name="connsiteX57" fmla="*/ 157956 w 315913"/>
              <a:gd name="connsiteY57" fmla="*/ 65088 h 338138"/>
              <a:gd name="connsiteX58" fmla="*/ 203200 w 315913"/>
              <a:gd name="connsiteY58" fmla="*/ 109941 h 338138"/>
              <a:gd name="connsiteX59" fmla="*/ 203200 w 315913"/>
              <a:gd name="connsiteY59" fmla="*/ 150836 h 338138"/>
              <a:gd name="connsiteX60" fmla="*/ 201869 w 315913"/>
              <a:gd name="connsiteY60" fmla="*/ 156113 h 338138"/>
              <a:gd name="connsiteX61" fmla="*/ 196546 w 315913"/>
              <a:gd name="connsiteY61" fmla="*/ 158751 h 338138"/>
              <a:gd name="connsiteX62" fmla="*/ 119365 w 315913"/>
              <a:gd name="connsiteY62" fmla="*/ 158751 h 338138"/>
              <a:gd name="connsiteX63" fmla="*/ 112712 w 315913"/>
              <a:gd name="connsiteY63" fmla="*/ 150836 h 338138"/>
              <a:gd name="connsiteX64" fmla="*/ 112712 w 315913"/>
              <a:gd name="connsiteY64" fmla="*/ 109941 h 338138"/>
              <a:gd name="connsiteX65" fmla="*/ 157956 w 315913"/>
              <a:gd name="connsiteY65" fmla="*/ 65088 h 338138"/>
              <a:gd name="connsiteX66" fmla="*/ 45900 w 315913"/>
              <a:gd name="connsiteY66" fmla="*/ 65088 h 338138"/>
              <a:gd name="connsiteX67" fmla="*/ 90488 w 315913"/>
              <a:gd name="connsiteY67" fmla="*/ 109941 h 338138"/>
              <a:gd name="connsiteX68" fmla="*/ 90488 w 315913"/>
              <a:gd name="connsiteY68" fmla="*/ 150836 h 338138"/>
              <a:gd name="connsiteX69" fmla="*/ 89176 w 315913"/>
              <a:gd name="connsiteY69" fmla="*/ 156113 h 338138"/>
              <a:gd name="connsiteX70" fmla="*/ 83931 w 315913"/>
              <a:gd name="connsiteY70" fmla="*/ 158751 h 338138"/>
              <a:gd name="connsiteX71" fmla="*/ 6557 w 315913"/>
              <a:gd name="connsiteY71" fmla="*/ 158751 h 338138"/>
              <a:gd name="connsiteX72" fmla="*/ 0 w 315913"/>
              <a:gd name="connsiteY72" fmla="*/ 150836 h 338138"/>
              <a:gd name="connsiteX73" fmla="*/ 0 w 315913"/>
              <a:gd name="connsiteY73" fmla="*/ 109941 h 338138"/>
              <a:gd name="connsiteX74" fmla="*/ 45900 w 315913"/>
              <a:gd name="connsiteY74" fmla="*/ 65088 h 338138"/>
              <a:gd name="connsiteX75" fmla="*/ 270669 w 315913"/>
              <a:gd name="connsiteY75" fmla="*/ 14288 h 338138"/>
              <a:gd name="connsiteX76" fmla="*/ 254000 w 315913"/>
              <a:gd name="connsiteY76" fmla="*/ 30957 h 338138"/>
              <a:gd name="connsiteX77" fmla="*/ 270669 w 315913"/>
              <a:gd name="connsiteY77" fmla="*/ 47626 h 338138"/>
              <a:gd name="connsiteX78" fmla="*/ 287338 w 315913"/>
              <a:gd name="connsiteY78" fmla="*/ 30957 h 338138"/>
              <a:gd name="connsiteX79" fmla="*/ 270669 w 315913"/>
              <a:gd name="connsiteY79" fmla="*/ 14288 h 338138"/>
              <a:gd name="connsiteX80" fmla="*/ 271463 w 315913"/>
              <a:gd name="connsiteY80" fmla="*/ 0 h 338138"/>
              <a:gd name="connsiteX81" fmla="*/ 301625 w 315913"/>
              <a:gd name="connsiteY81" fmla="*/ 30957 h 338138"/>
              <a:gd name="connsiteX82" fmla="*/ 271463 w 315913"/>
              <a:gd name="connsiteY82" fmla="*/ 61913 h 338138"/>
              <a:gd name="connsiteX83" fmla="*/ 241300 w 315913"/>
              <a:gd name="connsiteY83" fmla="*/ 30957 h 338138"/>
              <a:gd name="connsiteX84" fmla="*/ 271463 w 315913"/>
              <a:gd name="connsiteY84" fmla="*/ 0 h 338138"/>
              <a:gd name="connsiteX85" fmla="*/ 159420 w 315913"/>
              <a:gd name="connsiteY85" fmla="*/ 0 h 338138"/>
              <a:gd name="connsiteX86" fmla="*/ 188912 w 315913"/>
              <a:gd name="connsiteY86" fmla="*/ 30957 h 338138"/>
              <a:gd name="connsiteX87" fmla="*/ 159420 w 315913"/>
              <a:gd name="connsiteY87" fmla="*/ 61913 h 338138"/>
              <a:gd name="connsiteX88" fmla="*/ 128587 w 315913"/>
              <a:gd name="connsiteY88" fmla="*/ 30957 h 338138"/>
              <a:gd name="connsiteX89" fmla="*/ 159420 w 315913"/>
              <a:gd name="connsiteY89" fmla="*/ 0 h 338138"/>
              <a:gd name="connsiteX90" fmla="*/ 46037 w 315913"/>
              <a:gd name="connsiteY90" fmla="*/ 0 h 338138"/>
              <a:gd name="connsiteX91" fmla="*/ 76200 w 315913"/>
              <a:gd name="connsiteY91" fmla="*/ 30957 h 338138"/>
              <a:gd name="connsiteX92" fmla="*/ 46037 w 315913"/>
              <a:gd name="connsiteY92" fmla="*/ 61913 h 338138"/>
              <a:gd name="connsiteX93" fmla="*/ 15875 w 315913"/>
              <a:gd name="connsiteY93" fmla="*/ 30957 h 338138"/>
              <a:gd name="connsiteX94" fmla="*/ 46037 w 315913"/>
              <a:gd name="connsiteY9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5913" h="338138">
                <a:moveTo>
                  <a:pt x="270013" y="244475"/>
                </a:moveTo>
                <a:cubicBezTo>
                  <a:pt x="294930" y="244475"/>
                  <a:pt x="315913" y="265582"/>
                  <a:pt x="315913" y="290647"/>
                </a:cubicBezTo>
                <a:cubicBezTo>
                  <a:pt x="315913" y="290647"/>
                  <a:pt x="315913" y="290647"/>
                  <a:pt x="315913" y="331542"/>
                </a:cubicBezTo>
                <a:cubicBezTo>
                  <a:pt x="315913" y="332861"/>
                  <a:pt x="314602" y="335500"/>
                  <a:pt x="313290" y="335500"/>
                </a:cubicBezTo>
                <a:cubicBezTo>
                  <a:pt x="313290" y="336819"/>
                  <a:pt x="310667" y="338138"/>
                  <a:pt x="309356" y="338138"/>
                </a:cubicBezTo>
                <a:cubicBezTo>
                  <a:pt x="309356" y="338138"/>
                  <a:pt x="309356" y="338138"/>
                  <a:pt x="231982" y="338138"/>
                </a:cubicBezTo>
                <a:cubicBezTo>
                  <a:pt x="228048" y="338138"/>
                  <a:pt x="225425" y="335500"/>
                  <a:pt x="225425" y="331542"/>
                </a:cubicBezTo>
                <a:cubicBezTo>
                  <a:pt x="225425" y="331542"/>
                  <a:pt x="225425" y="331542"/>
                  <a:pt x="225425" y="290647"/>
                </a:cubicBezTo>
                <a:cubicBezTo>
                  <a:pt x="225425" y="265582"/>
                  <a:pt x="246408" y="244475"/>
                  <a:pt x="270013" y="244475"/>
                </a:cubicBezTo>
                <a:close/>
                <a:moveTo>
                  <a:pt x="157956" y="244475"/>
                </a:moveTo>
                <a:cubicBezTo>
                  <a:pt x="183239" y="244475"/>
                  <a:pt x="203200" y="265582"/>
                  <a:pt x="203200" y="290647"/>
                </a:cubicBezTo>
                <a:cubicBezTo>
                  <a:pt x="203200" y="290647"/>
                  <a:pt x="203200" y="290647"/>
                  <a:pt x="203200" y="331542"/>
                </a:cubicBezTo>
                <a:cubicBezTo>
                  <a:pt x="203200" y="332861"/>
                  <a:pt x="203200" y="335500"/>
                  <a:pt x="201869" y="335500"/>
                </a:cubicBezTo>
                <a:cubicBezTo>
                  <a:pt x="200538" y="336819"/>
                  <a:pt x="199208" y="338138"/>
                  <a:pt x="196546" y="338138"/>
                </a:cubicBezTo>
                <a:cubicBezTo>
                  <a:pt x="196546" y="338138"/>
                  <a:pt x="196546" y="338138"/>
                  <a:pt x="119365" y="338138"/>
                </a:cubicBezTo>
                <a:cubicBezTo>
                  <a:pt x="115373" y="338138"/>
                  <a:pt x="112712" y="335500"/>
                  <a:pt x="112712" y="331542"/>
                </a:cubicBezTo>
                <a:cubicBezTo>
                  <a:pt x="112712" y="331542"/>
                  <a:pt x="112712" y="331542"/>
                  <a:pt x="112712" y="290647"/>
                </a:cubicBezTo>
                <a:cubicBezTo>
                  <a:pt x="112712" y="265582"/>
                  <a:pt x="132672" y="244475"/>
                  <a:pt x="157956" y="244475"/>
                </a:cubicBezTo>
                <a:close/>
                <a:moveTo>
                  <a:pt x="45900" y="244475"/>
                </a:moveTo>
                <a:cubicBezTo>
                  <a:pt x="69505" y="244475"/>
                  <a:pt x="90488" y="265582"/>
                  <a:pt x="90488" y="290647"/>
                </a:cubicBezTo>
                <a:cubicBezTo>
                  <a:pt x="90488" y="290647"/>
                  <a:pt x="90488" y="290647"/>
                  <a:pt x="90488" y="331542"/>
                </a:cubicBezTo>
                <a:cubicBezTo>
                  <a:pt x="90488" y="332861"/>
                  <a:pt x="90488" y="335500"/>
                  <a:pt x="89176" y="335500"/>
                </a:cubicBezTo>
                <a:cubicBezTo>
                  <a:pt x="87865" y="336819"/>
                  <a:pt x="85242" y="338138"/>
                  <a:pt x="83931" y="338138"/>
                </a:cubicBezTo>
                <a:cubicBezTo>
                  <a:pt x="83931" y="338138"/>
                  <a:pt x="83931" y="338138"/>
                  <a:pt x="6557" y="338138"/>
                </a:cubicBezTo>
                <a:cubicBezTo>
                  <a:pt x="3934" y="338138"/>
                  <a:pt x="0" y="335500"/>
                  <a:pt x="0" y="331542"/>
                </a:cubicBezTo>
                <a:cubicBezTo>
                  <a:pt x="0" y="331542"/>
                  <a:pt x="0" y="331542"/>
                  <a:pt x="0" y="290647"/>
                </a:cubicBezTo>
                <a:cubicBezTo>
                  <a:pt x="0" y="265582"/>
                  <a:pt x="20983" y="244475"/>
                  <a:pt x="45900" y="244475"/>
                </a:cubicBezTo>
                <a:close/>
                <a:moveTo>
                  <a:pt x="271463" y="180975"/>
                </a:moveTo>
                <a:cubicBezTo>
                  <a:pt x="287200" y="180975"/>
                  <a:pt x="301625" y="194089"/>
                  <a:pt x="301625" y="211138"/>
                </a:cubicBezTo>
                <a:cubicBezTo>
                  <a:pt x="301625" y="228186"/>
                  <a:pt x="287200" y="241300"/>
                  <a:pt x="271463" y="241300"/>
                </a:cubicBezTo>
                <a:cubicBezTo>
                  <a:pt x="254414" y="241300"/>
                  <a:pt x="241300" y="228186"/>
                  <a:pt x="241300" y="211138"/>
                </a:cubicBezTo>
                <a:cubicBezTo>
                  <a:pt x="241300" y="194089"/>
                  <a:pt x="254414" y="180975"/>
                  <a:pt x="271463" y="180975"/>
                </a:cubicBezTo>
                <a:close/>
                <a:moveTo>
                  <a:pt x="159420" y="180975"/>
                </a:moveTo>
                <a:cubicBezTo>
                  <a:pt x="175506" y="180975"/>
                  <a:pt x="188912" y="194089"/>
                  <a:pt x="188912" y="211138"/>
                </a:cubicBezTo>
                <a:cubicBezTo>
                  <a:pt x="188912" y="228186"/>
                  <a:pt x="175506" y="241300"/>
                  <a:pt x="159420" y="241300"/>
                </a:cubicBezTo>
                <a:cubicBezTo>
                  <a:pt x="141992" y="241300"/>
                  <a:pt x="128587" y="228186"/>
                  <a:pt x="128587" y="211138"/>
                </a:cubicBezTo>
                <a:cubicBezTo>
                  <a:pt x="128587" y="194089"/>
                  <a:pt x="141992" y="180975"/>
                  <a:pt x="159420" y="180975"/>
                </a:cubicBezTo>
                <a:close/>
                <a:moveTo>
                  <a:pt x="46038" y="180975"/>
                </a:moveTo>
                <a:cubicBezTo>
                  <a:pt x="62697" y="180975"/>
                  <a:pt x="76201" y="194479"/>
                  <a:pt x="76201" y="211138"/>
                </a:cubicBezTo>
                <a:cubicBezTo>
                  <a:pt x="76201" y="227797"/>
                  <a:pt x="62697" y="241301"/>
                  <a:pt x="46038" y="241301"/>
                </a:cubicBezTo>
                <a:cubicBezTo>
                  <a:pt x="29379" y="241301"/>
                  <a:pt x="15875" y="227797"/>
                  <a:pt x="15875" y="211138"/>
                </a:cubicBezTo>
                <a:cubicBezTo>
                  <a:pt x="15875" y="194479"/>
                  <a:pt x="29379" y="180975"/>
                  <a:pt x="46038" y="180975"/>
                </a:cubicBezTo>
                <a:close/>
                <a:moveTo>
                  <a:pt x="270005" y="77788"/>
                </a:moveTo>
                <a:cubicBezTo>
                  <a:pt x="252736" y="77788"/>
                  <a:pt x="238125" y="92457"/>
                  <a:pt x="238125" y="109792"/>
                </a:cubicBezTo>
                <a:cubicBezTo>
                  <a:pt x="238125" y="109792"/>
                  <a:pt x="238125" y="109792"/>
                  <a:pt x="238125" y="144463"/>
                </a:cubicBezTo>
                <a:cubicBezTo>
                  <a:pt x="238125" y="144463"/>
                  <a:pt x="238125" y="144463"/>
                  <a:pt x="303213" y="144463"/>
                </a:cubicBezTo>
                <a:lnTo>
                  <a:pt x="303213" y="109792"/>
                </a:lnTo>
                <a:cubicBezTo>
                  <a:pt x="303213" y="92457"/>
                  <a:pt x="288602" y="77788"/>
                  <a:pt x="270005" y="77788"/>
                </a:cubicBezTo>
                <a:close/>
                <a:moveTo>
                  <a:pt x="270013" y="65088"/>
                </a:moveTo>
                <a:cubicBezTo>
                  <a:pt x="294930" y="65088"/>
                  <a:pt x="315913" y="84876"/>
                  <a:pt x="315913" y="109941"/>
                </a:cubicBezTo>
                <a:cubicBezTo>
                  <a:pt x="315913" y="109941"/>
                  <a:pt x="315913" y="109941"/>
                  <a:pt x="315913" y="150836"/>
                </a:cubicBezTo>
                <a:cubicBezTo>
                  <a:pt x="315913" y="153474"/>
                  <a:pt x="314602" y="154794"/>
                  <a:pt x="313290" y="156113"/>
                </a:cubicBezTo>
                <a:cubicBezTo>
                  <a:pt x="313290" y="157432"/>
                  <a:pt x="310667" y="158751"/>
                  <a:pt x="309356" y="158751"/>
                </a:cubicBezTo>
                <a:cubicBezTo>
                  <a:pt x="309356" y="158751"/>
                  <a:pt x="309356" y="158751"/>
                  <a:pt x="231982" y="158751"/>
                </a:cubicBezTo>
                <a:cubicBezTo>
                  <a:pt x="228048" y="158751"/>
                  <a:pt x="225425" y="154794"/>
                  <a:pt x="225425" y="150836"/>
                </a:cubicBezTo>
                <a:cubicBezTo>
                  <a:pt x="225425" y="150836"/>
                  <a:pt x="225425" y="150836"/>
                  <a:pt x="225425" y="109941"/>
                </a:cubicBezTo>
                <a:cubicBezTo>
                  <a:pt x="225425" y="84876"/>
                  <a:pt x="246408" y="65088"/>
                  <a:pt x="270013" y="65088"/>
                </a:cubicBezTo>
                <a:close/>
                <a:moveTo>
                  <a:pt x="157956" y="65088"/>
                </a:moveTo>
                <a:cubicBezTo>
                  <a:pt x="183239" y="65088"/>
                  <a:pt x="203200" y="84876"/>
                  <a:pt x="203200" y="109941"/>
                </a:cubicBezTo>
                <a:cubicBezTo>
                  <a:pt x="203200" y="109941"/>
                  <a:pt x="203200" y="109941"/>
                  <a:pt x="203200" y="150836"/>
                </a:cubicBezTo>
                <a:cubicBezTo>
                  <a:pt x="203200" y="153474"/>
                  <a:pt x="203200" y="154794"/>
                  <a:pt x="201869" y="156113"/>
                </a:cubicBezTo>
                <a:cubicBezTo>
                  <a:pt x="200538" y="157432"/>
                  <a:pt x="199208" y="158751"/>
                  <a:pt x="196546" y="158751"/>
                </a:cubicBezTo>
                <a:cubicBezTo>
                  <a:pt x="196546" y="158751"/>
                  <a:pt x="196546" y="158751"/>
                  <a:pt x="119365" y="158751"/>
                </a:cubicBezTo>
                <a:cubicBezTo>
                  <a:pt x="115373" y="158751"/>
                  <a:pt x="112712" y="154794"/>
                  <a:pt x="112712" y="150836"/>
                </a:cubicBezTo>
                <a:cubicBezTo>
                  <a:pt x="112712" y="150836"/>
                  <a:pt x="112712" y="150836"/>
                  <a:pt x="112712" y="109941"/>
                </a:cubicBezTo>
                <a:cubicBezTo>
                  <a:pt x="112712" y="84876"/>
                  <a:pt x="132672" y="65088"/>
                  <a:pt x="157956" y="65088"/>
                </a:cubicBezTo>
                <a:close/>
                <a:moveTo>
                  <a:pt x="45900" y="65088"/>
                </a:moveTo>
                <a:cubicBezTo>
                  <a:pt x="69505" y="65088"/>
                  <a:pt x="90488" y="84876"/>
                  <a:pt x="90488" y="109941"/>
                </a:cubicBezTo>
                <a:cubicBezTo>
                  <a:pt x="90488" y="109941"/>
                  <a:pt x="90488" y="109941"/>
                  <a:pt x="90488" y="150836"/>
                </a:cubicBezTo>
                <a:cubicBezTo>
                  <a:pt x="90488" y="153474"/>
                  <a:pt x="90488" y="154794"/>
                  <a:pt x="89176" y="156113"/>
                </a:cubicBezTo>
                <a:cubicBezTo>
                  <a:pt x="87865" y="157432"/>
                  <a:pt x="85242" y="158751"/>
                  <a:pt x="83931" y="158751"/>
                </a:cubicBezTo>
                <a:cubicBezTo>
                  <a:pt x="83931" y="158751"/>
                  <a:pt x="83931" y="158751"/>
                  <a:pt x="6557" y="158751"/>
                </a:cubicBezTo>
                <a:cubicBezTo>
                  <a:pt x="3934" y="158751"/>
                  <a:pt x="0" y="154794"/>
                  <a:pt x="0" y="150836"/>
                </a:cubicBezTo>
                <a:cubicBezTo>
                  <a:pt x="0" y="150836"/>
                  <a:pt x="0" y="150836"/>
                  <a:pt x="0" y="109941"/>
                </a:cubicBezTo>
                <a:cubicBezTo>
                  <a:pt x="0" y="84876"/>
                  <a:pt x="20983" y="65088"/>
                  <a:pt x="45900" y="65088"/>
                </a:cubicBezTo>
                <a:close/>
                <a:moveTo>
                  <a:pt x="270669" y="14288"/>
                </a:moveTo>
                <a:cubicBezTo>
                  <a:pt x="261463" y="14288"/>
                  <a:pt x="254000" y="21751"/>
                  <a:pt x="254000" y="30957"/>
                </a:cubicBezTo>
                <a:cubicBezTo>
                  <a:pt x="254000" y="40163"/>
                  <a:pt x="261463" y="47626"/>
                  <a:pt x="270669" y="47626"/>
                </a:cubicBezTo>
                <a:cubicBezTo>
                  <a:pt x="279875" y="47626"/>
                  <a:pt x="287338" y="40163"/>
                  <a:pt x="287338" y="30957"/>
                </a:cubicBezTo>
                <a:cubicBezTo>
                  <a:pt x="287338" y="21751"/>
                  <a:pt x="279875" y="14288"/>
                  <a:pt x="270669" y="14288"/>
                </a:cubicBezTo>
                <a:close/>
                <a:moveTo>
                  <a:pt x="271463" y="0"/>
                </a:moveTo>
                <a:cubicBezTo>
                  <a:pt x="287200" y="0"/>
                  <a:pt x="301625" y="13459"/>
                  <a:pt x="301625" y="30957"/>
                </a:cubicBezTo>
                <a:cubicBezTo>
                  <a:pt x="301625" y="48454"/>
                  <a:pt x="287200" y="61913"/>
                  <a:pt x="271463" y="61913"/>
                </a:cubicBezTo>
                <a:cubicBezTo>
                  <a:pt x="254414" y="61913"/>
                  <a:pt x="241300" y="48454"/>
                  <a:pt x="241300" y="30957"/>
                </a:cubicBezTo>
                <a:cubicBezTo>
                  <a:pt x="241300" y="13459"/>
                  <a:pt x="254414" y="0"/>
                  <a:pt x="271463" y="0"/>
                </a:cubicBezTo>
                <a:close/>
                <a:moveTo>
                  <a:pt x="159420" y="0"/>
                </a:moveTo>
                <a:cubicBezTo>
                  <a:pt x="175506" y="0"/>
                  <a:pt x="188912" y="13459"/>
                  <a:pt x="188912" y="30957"/>
                </a:cubicBezTo>
                <a:cubicBezTo>
                  <a:pt x="188912" y="48454"/>
                  <a:pt x="175506" y="61913"/>
                  <a:pt x="159420" y="61913"/>
                </a:cubicBezTo>
                <a:cubicBezTo>
                  <a:pt x="141992" y="61913"/>
                  <a:pt x="128587" y="48454"/>
                  <a:pt x="128587" y="30957"/>
                </a:cubicBezTo>
                <a:cubicBezTo>
                  <a:pt x="128587" y="13459"/>
                  <a:pt x="141992" y="0"/>
                  <a:pt x="159420" y="0"/>
                </a:cubicBezTo>
                <a:close/>
                <a:moveTo>
                  <a:pt x="46037" y="0"/>
                </a:moveTo>
                <a:cubicBezTo>
                  <a:pt x="63086" y="0"/>
                  <a:pt x="76200" y="13459"/>
                  <a:pt x="76200" y="30957"/>
                </a:cubicBezTo>
                <a:cubicBezTo>
                  <a:pt x="76200" y="48454"/>
                  <a:pt x="63086" y="61913"/>
                  <a:pt x="46037" y="61913"/>
                </a:cubicBezTo>
                <a:cubicBezTo>
                  <a:pt x="28989" y="61913"/>
                  <a:pt x="15875" y="48454"/>
                  <a:pt x="15875" y="30957"/>
                </a:cubicBezTo>
                <a:cubicBezTo>
                  <a:pt x="15875" y="13459"/>
                  <a:pt x="28989" y="0"/>
                  <a:pt x="460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20" name="椭圆 11"/>
          <p:cNvSpPr/>
          <p:nvPr/>
        </p:nvSpPr>
        <p:spPr>
          <a:xfrm>
            <a:off x="5592790" y="3644183"/>
            <a:ext cx="1019120" cy="928433"/>
          </a:xfrm>
          <a:custGeom>
            <a:avLst/>
            <a:gdLst>
              <a:gd name="connsiteX0" fmla="*/ 260506 w 331788"/>
              <a:gd name="connsiteY0" fmla="*/ 76839 h 302264"/>
              <a:gd name="connsiteX1" fmla="*/ 326604 w 331788"/>
              <a:gd name="connsiteY1" fmla="*/ 76839 h 302264"/>
              <a:gd name="connsiteX2" fmla="*/ 326604 w 331788"/>
              <a:gd name="connsiteY2" fmla="*/ 291959 h 302264"/>
              <a:gd name="connsiteX3" fmla="*/ 331788 w 331788"/>
              <a:gd name="connsiteY3" fmla="*/ 297111 h 302264"/>
              <a:gd name="connsiteX4" fmla="*/ 326604 w 331788"/>
              <a:gd name="connsiteY4" fmla="*/ 302264 h 302264"/>
              <a:gd name="connsiteX5" fmla="*/ 5184 w 331788"/>
              <a:gd name="connsiteY5" fmla="*/ 302264 h 302264"/>
              <a:gd name="connsiteX6" fmla="*/ 0 w 331788"/>
              <a:gd name="connsiteY6" fmla="*/ 297111 h 302264"/>
              <a:gd name="connsiteX7" fmla="*/ 5184 w 331788"/>
              <a:gd name="connsiteY7" fmla="*/ 291959 h 302264"/>
              <a:gd name="connsiteX8" fmla="*/ 11664 w 331788"/>
              <a:gd name="connsiteY8" fmla="*/ 291959 h 302264"/>
              <a:gd name="connsiteX9" fmla="*/ 11664 w 331788"/>
              <a:gd name="connsiteY9" fmla="*/ 214670 h 302264"/>
              <a:gd name="connsiteX10" fmla="*/ 77763 w 331788"/>
              <a:gd name="connsiteY10" fmla="*/ 214670 h 302264"/>
              <a:gd name="connsiteX11" fmla="*/ 77763 w 331788"/>
              <a:gd name="connsiteY11" fmla="*/ 291959 h 302264"/>
              <a:gd name="connsiteX12" fmla="*/ 94612 w 331788"/>
              <a:gd name="connsiteY12" fmla="*/ 291959 h 302264"/>
              <a:gd name="connsiteX13" fmla="*/ 94612 w 331788"/>
              <a:gd name="connsiteY13" fmla="*/ 165721 h 302264"/>
              <a:gd name="connsiteX14" fmla="*/ 160710 w 331788"/>
              <a:gd name="connsiteY14" fmla="*/ 165721 h 302264"/>
              <a:gd name="connsiteX15" fmla="*/ 160710 w 331788"/>
              <a:gd name="connsiteY15" fmla="*/ 291959 h 302264"/>
              <a:gd name="connsiteX16" fmla="*/ 177559 w 331788"/>
              <a:gd name="connsiteY16" fmla="*/ 291959 h 302264"/>
              <a:gd name="connsiteX17" fmla="*/ 177559 w 331788"/>
              <a:gd name="connsiteY17" fmla="*/ 121924 h 302264"/>
              <a:gd name="connsiteX18" fmla="*/ 243657 w 331788"/>
              <a:gd name="connsiteY18" fmla="*/ 121924 h 302264"/>
              <a:gd name="connsiteX19" fmla="*/ 243657 w 331788"/>
              <a:gd name="connsiteY19" fmla="*/ 291959 h 302264"/>
              <a:gd name="connsiteX20" fmla="*/ 260506 w 331788"/>
              <a:gd name="connsiteY20" fmla="*/ 291959 h 302264"/>
              <a:gd name="connsiteX21" fmla="*/ 260506 w 331788"/>
              <a:gd name="connsiteY21" fmla="*/ 76839 h 302264"/>
              <a:gd name="connsiteX22" fmla="*/ 212230 w 331788"/>
              <a:gd name="connsiteY22" fmla="*/ 334 h 302264"/>
              <a:gd name="connsiteX23" fmla="*/ 259954 w 331788"/>
              <a:gd name="connsiteY23" fmla="*/ 4179 h 302264"/>
              <a:gd name="connsiteX24" fmla="*/ 261244 w 331788"/>
              <a:gd name="connsiteY24" fmla="*/ 5460 h 302264"/>
              <a:gd name="connsiteX25" fmla="*/ 262534 w 331788"/>
              <a:gd name="connsiteY25" fmla="*/ 5460 h 302264"/>
              <a:gd name="connsiteX26" fmla="*/ 263823 w 331788"/>
              <a:gd name="connsiteY26" fmla="*/ 6742 h 302264"/>
              <a:gd name="connsiteX27" fmla="*/ 263823 w 331788"/>
              <a:gd name="connsiteY27" fmla="*/ 8024 h 302264"/>
              <a:gd name="connsiteX28" fmla="*/ 265113 w 331788"/>
              <a:gd name="connsiteY28" fmla="*/ 8024 h 302264"/>
              <a:gd name="connsiteX29" fmla="*/ 265113 w 331788"/>
              <a:gd name="connsiteY29" fmla="*/ 9305 h 302264"/>
              <a:gd name="connsiteX30" fmla="*/ 265113 w 331788"/>
              <a:gd name="connsiteY30" fmla="*/ 10587 h 302264"/>
              <a:gd name="connsiteX31" fmla="*/ 265113 w 331788"/>
              <a:gd name="connsiteY31" fmla="*/ 11869 h 302264"/>
              <a:gd name="connsiteX32" fmla="*/ 263823 w 331788"/>
              <a:gd name="connsiteY32" fmla="*/ 11869 h 302264"/>
              <a:gd name="connsiteX33" fmla="*/ 244476 w 331788"/>
              <a:gd name="connsiteY33" fmla="*/ 55445 h 302264"/>
              <a:gd name="connsiteX34" fmla="*/ 239316 w 331788"/>
              <a:gd name="connsiteY34" fmla="*/ 58008 h 302264"/>
              <a:gd name="connsiteX35" fmla="*/ 238026 w 331788"/>
              <a:gd name="connsiteY35" fmla="*/ 58008 h 302264"/>
              <a:gd name="connsiteX36" fmla="*/ 234157 w 331788"/>
              <a:gd name="connsiteY36" fmla="*/ 50318 h 302264"/>
              <a:gd name="connsiteX37" fmla="*/ 247055 w 331788"/>
              <a:gd name="connsiteY37" fmla="*/ 23403 h 302264"/>
              <a:gd name="connsiteX38" fmla="*/ 47129 w 331788"/>
              <a:gd name="connsiteY38" fmla="*/ 137470 h 302264"/>
              <a:gd name="connsiteX39" fmla="*/ 44549 w 331788"/>
              <a:gd name="connsiteY39" fmla="*/ 138752 h 302264"/>
              <a:gd name="connsiteX40" fmla="*/ 40680 w 331788"/>
              <a:gd name="connsiteY40" fmla="*/ 136189 h 302264"/>
              <a:gd name="connsiteX41" fmla="*/ 41970 w 331788"/>
              <a:gd name="connsiteY41" fmla="*/ 128499 h 302264"/>
              <a:gd name="connsiteX42" fmla="*/ 241896 w 331788"/>
              <a:gd name="connsiteY42" fmla="*/ 13150 h 302264"/>
              <a:gd name="connsiteX43" fmla="*/ 212230 w 331788"/>
              <a:gd name="connsiteY43" fmla="*/ 10587 h 302264"/>
              <a:gd name="connsiteX44" fmla="*/ 207070 w 331788"/>
              <a:gd name="connsiteY44" fmla="*/ 5460 h 302264"/>
              <a:gd name="connsiteX45" fmla="*/ 212230 w 331788"/>
              <a:gd name="connsiteY45" fmla="*/ 334 h 30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31788" h="302264">
                <a:moveTo>
                  <a:pt x="260506" y="76839"/>
                </a:moveTo>
                <a:cubicBezTo>
                  <a:pt x="260506" y="76839"/>
                  <a:pt x="260506" y="76839"/>
                  <a:pt x="326604" y="76839"/>
                </a:cubicBezTo>
                <a:cubicBezTo>
                  <a:pt x="326604" y="76839"/>
                  <a:pt x="326604" y="76839"/>
                  <a:pt x="326604" y="291959"/>
                </a:cubicBezTo>
                <a:cubicBezTo>
                  <a:pt x="329196" y="291959"/>
                  <a:pt x="331788" y="294535"/>
                  <a:pt x="331788" y="297111"/>
                </a:cubicBezTo>
                <a:cubicBezTo>
                  <a:pt x="331788" y="299688"/>
                  <a:pt x="329196" y="302264"/>
                  <a:pt x="326604" y="302264"/>
                </a:cubicBezTo>
                <a:cubicBezTo>
                  <a:pt x="326604" y="302264"/>
                  <a:pt x="326604" y="302264"/>
                  <a:pt x="5184" y="302264"/>
                </a:cubicBezTo>
                <a:cubicBezTo>
                  <a:pt x="2592" y="302264"/>
                  <a:pt x="0" y="299688"/>
                  <a:pt x="0" y="297111"/>
                </a:cubicBezTo>
                <a:cubicBezTo>
                  <a:pt x="0" y="294535"/>
                  <a:pt x="2592" y="291959"/>
                  <a:pt x="5184" y="291959"/>
                </a:cubicBezTo>
                <a:cubicBezTo>
                  <a:pt x="5184" y="291959"/>
                  <a:pt x="5184" y="291959"/>
                  <a:pt x="11664" y="291959"/>
                </a:cubicBezTo>
                <a:cubicBezTo>
                  <a:pt x="11664" y="291959"/>
                  <a:pt x="11664" y="291959"/>
                  <a:pt x="11664" y="214670"/>
                </a:cubicBezTo>
                <a:cubicBezTo>
                  <a:pt x="11664" y="214670"/>
                  <a:pt x="11664" y="214670"/>
                  <a:pt x="77763" y="214670"/>
                </a:cubicBezTo>
                <a:cubicBezTo>
                  <a:pt x="77763" y="214670"/>
                  <a:pt x="77763" y="214670"/>
                  <a:pt x="77763" y="291959"/>
                </a:cubicBezTo>
                <a:cubicBezTo>
                  <a:pt x="77763" y="291959"/>
                  <a:pt x="77763" y="291959"/>
                  <a:pt x="94612" y="291959"/>
                </a:cubicBezTo>
                <a:cubicBezTo>
                  <a:pt x="94612" y="291959"/>
                  <a:pt x="94612" y="291959"/>
                  <a:pt x="94612" y="165721"/>
                </a:cubicBezTo>
                <a:cubicBezTo>
                  <a:pt x="94612" y="165721"/>
                  <a:pt x="94612" y="165721"/>
                  <a:pt x="160710" y="165721"/>
                </a:cubicBezTo>
                <a:cubicBezTo>
                  <a:pt x="160710" y="165721"/>
                  <a:pt x="160710" y="165721"/>
                  <a:pt x="160710" y="291959"/>
                </a:cubicBezTo>
                <a:cubicBezTo>
                  <a:pt x="160710" y="291959"/>
                  <a:pt x="160710" y="291959"/>
                  <a:pt x="177559" y="291959"/>
                </a:cubicBezTo>
                <a:cubicBezTo>
                  <a:pt x="177559" y="291959"/>
                  <a:pt x="177559" y="291959"/>
                  <a:pt x="177559" y="121924"/>
                </a:cubicBezTo>
                <a:cubicBezTo>
                  <a:pt x="177559" y="121924"/>
                  <a:pt x="177559" y="121924"/>
                  <a:pt x="243657" y="121924"/>
                </a:cubicBezTo>
                <a:cubicBezTo>
                  <a:pt x="243657" y="121924"/>
                  <a:pt x="243657" y="121924"/>
                  <a:pt x="243657" y="291959"/>
                </a:cubicBezTo>
                <a:cubicBezTo>
                  <a:pt x="243657" y="291959"/>
                  <a:pt x="243657" y="291959"/>
                  <a:pt x="260506" y="291959"/>
                </a:cubicBezTo>
                <a:cubicBezTo>
                  <a:pt x="260506" y="291959"/>
                  <a:pt x="260506" y="291959"/>
                  <a:pt x="260506" y="76839"/>
                </a:cubicBezTo>
                <a:close/>
                <a:moveTo>
                  <a:pt x="212230" y="334"/>
                </a:moveTo>
                <a:cubicBezTo>
                  <a:pt x="212230" y="334"/>
                  <a:pt x="212230" y="334"/>
                  <a:pt x="259954" y="4179"/>
                </a:cubicBezTo>
                <a:cubicBezTo>
                  <a:pt x="259954" y="4179"/>
                  <a:pt x="261244" y="4179"/>
                  <a:pt x="261244" y="5460"/>
                </a:cubicBezTo>
                <a:cubicBezTo>
                  <a:pt x="262534" y="5460"/>
                  <a:pt x="262534" y="5460"/>
                  <a:pt x="262534" y="5460"/>
                </a:cubicBezTo>
                <a:cubicBezTo>
                  <a:pt x="262534" y="5460"/>
                  <a:pt x="263823" y="6742"/>
                  <a:pt x="263823" y="6742"/>
                </a:cubicBezTo>
                <a:cubicBezTo>
                  <a:pt x="263823" y="6742"/>
                  <a:pt x="263823" y="8024"/>
                  <a:pt x="263823" y="8024"/>
                </a:cubicBezTo>
                <a:cubicBezTo>
                  <a:pt x="263823" y="8024"/>
                  <a:pt x="265113" y="8024"/>
                  <a:pt x="265113" y="8024"/>
                </a:cubicBezTo>
                <a:cubicBezTo>
                  <a:pt x="265113" y="8024"/>
                  <a:pt x="265113" y="8024"/>
                  <a:pt x="265113" y="9305"/>
                </a:cubicBezTo>
                <a:cubicBezTo>
                  <a:pt x="265113" y="9305"/>
                  <a:pt x="265113" y="10587"/>
                  <a:pt x="265113" y="10587"/>
                </a:cubicBezTo>
                <a:cubicBezTo>
                  <a:pt x="265113" y="10587"/>
                  <a:pt x="265113" y="11869"/>
                  <a:pt x="265113" y="11869"/>
                </a:cubicBezTo>
                <a:cubicBezTo>
                  <a:pt x="263823" y="11869"/>
                  <a:pt x="263823" y="11869"/>
                  <a:pt x="263823" y="11869"/>
                </a:cubicBezTo>
                <a:cubicBezTo>
                  <a:pt x="263823" y="11869"/>
                  <a:pt x="263823" y="11869"/>
                  <a:pt x="244476" y="55445"/>
                </a:cubicBezTo>
                <a:cubicBezTo>
                  <a:pt x="244476" y="56726"/>
                  <a:pt x="241896" y="58008"/>
                  <a:pt x="239316" y="58008"/>
                </a:cubicBezTo>
                <a:cubicBezTo>
                  <a:pt x="239316" y="58008"/>
                  <a:pt x="238026" y="58008"/>
                  <a:pt x="238026" y="58008"/>
                </a:cubicBezTo>
                <a:cubicBezTo>
                  <a:pt x="234157" y="56726"/>
                  <a:pt x="232867" y="52881"/>
                  <a:pt x="234157" y="50318"/>
                </a:cubicBezTo>
                <a:cubicBezTo>
                  <a:pt x="234157" y="50318"/>
                  <a:pt x="234157" y="50318"/>
                  <a:pt x="247055" y="23403"/>
                </a:cubicBezTo>
                <a:cubicBezTo>
                  <a:pt x="247055" y="23403"/>
                  <a:pt x="247055" y="23403"/>
                  <a:pt x="47129" y="137470"/>
                </a:cubicBezTo>
                <a:cubicBezTo>
                  <a:pt x="47129" y="138752"/>
                  <a:pt x="45839" y="138752"/>
                  <a:pt x="44549" y="138752"/>
                </a:cubicBezTo>
                <a:cubicBezTo>
                  <a:pt x="43260" y="138752"/>
                  <a:pt x="40680" y="137470"/>
                  <a:pt x="40680" y="136189"/>
                </a:cubicBezTo>
                <a:cubicBezTo>
                  <a:pt x="38100" y="133625"/>
                  <a:pt x="39390" y="129780"/>
                  <a:pt x="41970" y="128499"/>
                </a:cubicBezTo>
                <a:cubicBezTo>
                  <a:pt x="41970" y="128499"/>
                  <a:pt x="41970" y="128499"/>
                  <a:pt x="241896" y="13150"/>
                </a:cubicBezTo>
                <a:cubicBezTo>
                  <a:pt x="241896" y="13150"/>
                  <a:pt x="241896" y="13150"/>
                  <a:pt x="212230" y="10587"/>
                </a:cubicBezTo>
                <a:cubicBezTo>
                  <a:pt x="208360" y="10587"/>
                  <a:pt x="207070" y="8024"/>
                  <a:pt x="207070" y="5460"/>
                </a:cubicBezTo>
                <a:cubicBezTo>
                  <a:pt x="207070" y="1615"/>
                  <a:pt x="209650" y="-948"/>
                  <a:pt x="212230" y="3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21" name="椭圆 12"/>
          <p:cNvSpPr/>
          <p:nvPr/>
        </p:nvSpPr>
        <p:spPr>
          <a:xfrm>
            <a:off x="8442789" y="3598840"/>
            <a:ext cx="973852" cy="1019120"/>
          </a:xfrm>
          <a:custGeom>
            <a:avLst/>
            <a:gdLst>
              <a:gd name="connsiteX0" fmla="*/ 205582 w 321601"/>
              <a:gd name="connsiteY0" fmla="*/ 285750 h 336550"/>
              <a:gd name="connsiteX1" fmla="*/ 200257 w 321601"/>
              <a:gd name="connsiteY1" fmla="*/ 288396 h 336550"/>
              <a:gd name="connsiteX2" fmla="*/ 196262 w 321601"/>
              <a:gd name="connsiteY2" fmla="*/ 297657 h 336550"/>
              <a:gd name="connsiteX3" fmla="*/ 196262 w 321601"/>
              <a:gd name="connsiteY3" fmla="*/ 300302 h 336550"/>
              <a:gd name="connsiteX4" fmla="*/ 197594 w 321601"/>
              <a:gd name="connsiteY4" fmla="*/ 304271 h 336550"/>
              <a:gd name="connsiteX5" fmla="*/ 216234 w 321601"/>
              <a:gd name="connsiteY5" fmla="*/ 309563 h 336550"/>
              <a:gd name="connsiteX6" fmla="*/ 234874 w 321601"/>
              <a:gd name="connsiteY6" fmla="*/ 304271 h 336550"/>
              <a:gd name="connsiteX7" fmla="*/ 236206 w 321601"/>
              <a:gd name="connsiteY7" fmla="*/ 300302 h 336550"/>
              <a:gd name="connsiteX8" fmla="*/ 234874 w 321601"/>
              <a:gd name="connsiteY8" fmla="*/ 297657 h 336550"/>
              <a:gd name="connsiteX9" fmla="*/ 230880 w 321601"/>
              <a:gd name="connsiteY9" fmla="*/ 288396 h 336550"/>
              <a:gd name="connsiteX10" fmla="*/ 226886 w 321601"/>
              <a:gd name="connsiteY10" fmla="*/ 285750 h 336550"/>
              <a:gd name="connsiteX11" fmla="*/ 221560 w 321601"/>
              <a:gd name="connsiteY11" fmla="*/ 292365 h 336550"/>
              <a:gd name="connsiteX12" fmla="*/ 220228 w 321601"/>
              <a:gd name="connsiteY12" fmla="*/ 293688 h 336550"/>
              <a:gd name="connsiteX13" fmla="*/ 216234 w 321601"/>
              <a:gd name="connsiteY13" fmla="*/ 293688 h 336550"/>
              <a:gd name="connsiteX14" fmla="*/ 212240 w 321601"/>
              <a:gd name="connsiteY14" fmla="*/ 293688 h 336550"/>
              <a:gd name="connsiteX15" fmla="*/ 210908 w 321601"/>
              <a:gd name="connsiteY15" fmla="*/ 292365 h 336550"/>
              <a:gd name="connsiteX16" fmla="*/ 205582 w 321601"/>
              <a:gd name="connsiteY16" fmla="*/ 285750 h 336550"/>
              <a:gd name="connsiteX17" fmla="*/ 47431 w 321601"/>
              <a:gd name="connsiteY17" fmla="*/ 285750 h 336550"/>
              <a:gd name="connsiteX18" fmla="*/ 40874 w 321601"/>
              <a:gd name="connsiteY18" fmla="*/ 292270 h 336550"/>
              <a:gd name="connsiteX19" fmla="*/ 35629 w 321601"/>
              <a:gd name="connsiteY19" fmla="*/ 305311 h 336550"/>
              <a:gd name="connsiteX20" fmla="*/ 34317 w 321601"/>
              <a:gd name="connsiteY20" fmla="*/ 309223 h 336550"/>
              <a:gd name="connsiteX21" fmla="*/ 35629 w 321601"/>
              <a:gd name="connsiteY21" fmla="*/ 314439 h 336550"/>
              <a:gd name="connsiteX22" fmla="*/ 63168 w 321601"/>
              <a:gd name="connsiteY22" fmla="*/ 322263 h 336550"/>
              <a:gd name="connsiteX23" fmla="*/ 90708 w 321601"/>
              <a:gd name="connsiteY23" fmla="*/ 314439 h 336550"/>
              <a:gd name="connsiteX24" fmla="*/ 92019 w 321601"/>
              <a:gd name="connsiteY24" fmla="*/ 309223 h 336550"/>
              <a:gd name="connsiteX25" fmla="*/ 90708 w 321601"/>
              <a:gd name="connsiteY25" fmla="*/ 305311 h 336550"/>
              <a:gd name="connsiteX26" fmla="*/ 85462 w 321601"/>
              <a:gd name="connsiteY26" fmla="*/ 292270 h 336550"/>
              <a:gd name="connsiteX27" fmla="*/ 78905 w 321601"/>
              <a:gd name="connsiteY27" fmla="*/ 285750 h 336550"/>
              <a:gd name="connsiteX28" fmla="*/ 71037 w 321601"/>
              <a:gd name="connsiteY28" fmla="*/ 297486 h 336550"/>
              <a:gd name="connsiteX29" fmla="*/ 69725 w 321601"/>
              <a:gd name="connsiteY29" fmla="*/ 297486 h 336550"/>
              <a:gd name="connsiteX30" fmla="*/ 63168 w 321601"/>
              <a:gd name="connsiteY30" fmla="*/ 298790 h 336550"/>
              <a:gd name="connsiteX31" fmla="*/ 56611 w 321601"/>
              <a:gd name="connsiteY31" fmla="*/ 297486 h 336550"/>
              <a:gd name="connsiteX32" fmla="*/ 55300 w 321601"/>
              <a:gd name="connsiteY32" fmla="*/ 297486 h 336550"/>
              <a:gd name="connsiteX33" fmla="*/ 47431 w 321601"/>
              <a:gd name="connsiteY33" fmla="*/ 285750 h 336550"/>
              <a:gd name="connsiteX34" fmla="*/ 216204 w 321601"/>
              <a:gd name="connsiteY34" fmla="*/ 254000 h 336550"/>
              <a:gd name="connsiteX35" fmla="*/ 206044 w 321601"/>
              <a:gd name="connsiteY35" fmla="*/ 267040 h 336550"/>
              <a:gd name="connsiteX36" fmla="*/ 211124 w 321601"/>
              <a:gd name="connsiteY36" fmla="*/ 278777 h 336550"/>
              <a:gd name="connsiteX37" fmla="*/ 211124 w 321601"/>
              <a:gd name="connsiteY37" fmla="*/ 285297 h 336550"/>
              <a:gd name="connsiteX38" fmla="*/ 209854 w 321601"/>
              <a:gd name="connsiteY38" fmla="*/ 285297 h 336550"/>
              <a:gd name="connsiteX39" fmla="*/ 211124 w 321601"/>
              <a:gd name="connsiteY39" fmla="*/ 287905 h 336550"/>
              <a:gd name="connsiteX40" fmla="*/ 216204 w 321601"/>
              <a:gd name="connsiteY40" fmla="*/ 290513 h 336550"/>
              <a:gd name="connsiteX41" fmla="*/ 221284 w 321601"/>
              <a:gd name="connsiteY41" fmla="*/ 287905 h 336550"/>
              <a:gd name="connsiteX42" fmla="*/ 222554 w 321601"/>
              <a:gd name="connsiteY42" fmla="*/ 285297 h 336550"/>
              <a:gd name="connsiteX43" fmla="*/ 221284 w 321601"/>
              <a:gd name="connsiteY43" fmla="*/ 285297 h 336550"/>
              <a:gd name="connsiteX44" fmla="*/ 221284 w 321601"/>
              <a:gd name="connsiteY44" fmla="*/ 278777 h 336550"/>
              <a:gd name="connsiteX45" fmla="*/ 225094 w 321601"/>
              <a:gd name="connsiteY45" fmla="*/ 267040 h 336550"/>
              <a:gd name="connsiteX46" fmla="*/ 216204 w 321601"/>
              <a:gd name="connsiteY46" fmla="*/ 254000 h 336550"/>
              <a:gd name="connsiteX47" fmla="*/ 63168 w 321601"/>
              <a:gd name="connsiteY47" fmla="*/ 239713 h 336550"/>
              <a:gd name="connsiteX48" fmla="*/ 48881 w 321601"/>
              <a:gd name="connsiteY48" fmla="*/ 260776 h 336550"/>
              <a:gd name="connsiteX49" fmla="*/ 55375 w 321601"/>
              <a:gd name="connsiteY49" fmla="*/ 276574 h 336550"/>
              <a:gd name="connsiteX50" fmla="*/ 55375 w 321601"/>
              <a:gd name="connsiteY50" fmla="*/ 285789 h 336550"/>
              <a:gd name="connsiteX51" fmla="*/ 54076 w 321601"/>
              <a:gd name="connsiteY51" fmla="*/ 285789 h 336550"/>
              <a:gd name="connsiteX52" fmla="*/ 55375 w 321601"/>
              <a:gd name="connsiteY52" fmla="*/ 289739 h 336550"/>
              <a:gd name="connsiteX53" fmla="*/ 63168 w 321601"/>
              <a:gd name="connsiteY53" fmla="*/ 293688 h 336550"/>
              <a:gd name="connsiteX54" fmla="*/ 70961 w 321601"/>
              <a:gd name="connsiteY54" fmla="*/ 289739 h 336550"/>
              <a:gd name="connsiteX55" fmla="*/ 73559 w 321601"/>
              <a:gd name="connsiteY55" fmla="*/ 285789 h 336550"/>
              <a:gd name="connsiteX56" fmla="*/ 70961 w 321601"/>
              <a:gd name="connsiteY56" fmla="*/ 285789 h 336550"/>
              <a:gd name="connsiteX57" fmla="*/ 70961 w 321601"/>
              <a:gd name="connsiteY57" fmla="*/ 276574 h 336550"/>
              <a:gd name="connsiteX58" fmla="*/ 77456 w 321601"/>
              <a:gd name="connsiteY58" fmla="*/ 260776 h 336550"/>
              <a:gd name="connsiteX59" fmla="*/ 63168 w 321601"/>
              <a:gd name="connsiteY59" fmla="*/ 239713 h 336550"/>
              <a:gd name="connsiteX60" fmla="*/ 267751 w 321601"/>
              <a:gd name="connsiteY60" fmla="*/ 182563 h 336550"/>
              <a:gd name="connsiteX61" fmla="*/ 262426 w 321601"/>
              <a:gd name="connsiteY61" fmla="*/ 186532 h 336550"/>
              <a:gd name="connsiteX62" fmla="*/ 259763 w 321601"/>
              <a:gd name="connsiteY62" fmla="*/ 195792 h 336550"/>
              <a:gd name="connsiteX63" fmla="*/ 258431 w 321601"/>
              <a:gd name="connsiteY63" fmla="*/ 197115 h 336550"/>
              <a:gd name="connsiteX64" fmla="*/ 259763 w 321601"/>
              <a:gd name="connsiteY64" fmla="*/ 201084 h 336550"/>
              <a:gd name="connsiteX65" fmla="*/ 278403 w 321601"/>
              <a:gd name="connsiteY65" fmla="*/ 206376 h 336550"/>
              <a:gd name="connsiteX66" fmla="*/ 297043 w 321601"/>
              <a:gd name="connsiteY66" fmla="*/ 201084 h 336550"/>
              <a:gd name="connsiteX67" fmla="*/ 298375 w 321601"/>
              <a:gd name="connsiteY67" fmla="*/ 197115 h 336550"/>
              <a:gd name="connsiteX68" fmla="*/ 298375 w 321601"/>
              <a:gd name="connsiteY68" fmla="*/ 195792 h 336550"/>
              <a:gd name="connsiteX69" fmla="*/ 294380 w 321601"/>
              <a:gd name="connsiteY69" fmla="*/ 186532 h 336550"/>
              <a:gd name="connsiteX70" fmla="*/ 289055 w 321601"/>
              <a:gd name="connsiteY70" fmla="*/ 182563 h 336550"/>
              <a:gd name="connsiteX71" fmla="*/ 283729 w 321601"/>
              <a:gd name="connsiteY71" fmla="*/ 189178 h 336550"/>
              <a:gd name="connsiteX72" fmla="*/ 282397 w 321601"/>
              <a:gd name="connsiteY72" fmla="*/ 190501 h 336550"/>
              <a:gd name="connsiteX73" fmla="*/ 278403 w 321601"/>
              <a:gd name="connsiteY73" fmla="*/ 191824 h 336550"/>
              <a:gd name="connsiteX74" fmla="*/ 274409 w 321601"/>
              <a:gd name="connsiteY74" fmla="*/ 190501 h 336550"/>
              <a:gd name="connsiteX75" fmla="*/ 273077 w 321601"/>
              <a:gd name="connsiteY75" fmla="*/ 189178 h 336550"/>
              <a:gd name="connsiteX76" fmla="*/ 267751 w 321601"/>
              <a:gd name="connsiteY76" fmla="*/ 182563 h 336550"/>
              <a:gd name="connsiteX77" fmla="*/ 278434 w 321601"/>
              <a:gd name="connsiteY77" fmla="*/ 150813 h 336550"/>
              <a:gd name="connsiteX78" fmla="*/ 269544 w 321601"/>
              <a:gd name="connsiteY78" fmla="*/ 164420 h 336550"/>
              <a:gd name="connsiteX79" fmla="*/ 273354 w 321601"/>
              <a:gd name="connsiteY79" fmla="*/ 176667 h 336550"/>
              <a:gd name="connsiteX80" fmla="*/ 273354 w 321601"/>
              <a:gd name="connsiteY80" fmla="*/ 183470 h 336550"/>
              <a:gd name="connsiteX81" fmla="*/ 272084 w 321601"/>
              <a:gd name="connsiteY81" fmla="*/ 183470 h 336550"/>
              <a:gd name="connsiteX82" fmla="*/ 273354 w 321601"/>
              <a:gd name="connsiteY82" fmla="*/ 186192 h 336550"/>
              <a:gd name="connsiteX83" fmla="*/ 278434 w 321601"/>
              <a:gd name="connsiteY83" fmla="*/ 188913 h 336550"/>
              <a:gd name="connsiteX84" fmla="*/ 283514 w 321601"/>
              <a:gd name="connsiteY84" fmla="*/ 186192 h 336550"/>
              <a:gd name="connsiteX85" fmla="*/ 284784 w 321601"/>
              <a:gd name="connsiteY85" fmla="*/ 183470 h 336550"/>
              <a:gd name="connsiteX86" fmla="*/ 283514 w 321601"/>
              <a:gd name="connsiteY86" fmla="*/ 183470 h 336550"/>
              <a:gd name="connsiteX87" fmla="*/ 283514 w 321601"/>
              <a:gd name="connsiteY87" fmla="*/ 176667 h 336550"/>
              <a:gd name="connsiteX88" fmla="*/ 288594 w 321601"/>
              <a:gd name="connsiteY88" fmla="*/ 164420 h 336550"/>
              <a:gd name="connsiteX89" fmla="*/ 278434 w 321601"/>
              <a:gd name="connsiteY89" fmla="*/ 150813 h 336550"/>
              <a:gd name="connsiteX90" fmla="*/ 154681 w 321601"/>
              <a:gd name="connsiteY90" fmla="*/ 115888 h 336550"/>
              <a:gd name="connsiteX91" fmla="*/ 150840 w 321601"/>
              <a:gd name="connsiteY91" fmla="*/ 119899 h 336550"/>
              <a:gd name="connsiteX92" fmla="*/ 146999 w 321601"/>
              <a:gd name="connsiteY92" fmla="*/ 129256 h 336550"/>
              <a:gd name="connsiteX93" fmla="*/ 145719 w 321601"/>
              <a:gd name="connsiteY93" fmla="*/ 131930 h 336550"/>
              <a:gd name="connsiteX94" fmla="*/ 146999 w 321601"/>
              <a:gd name="connsiteY94" fmla="*/ 135941 h 336550"/>
              <a:gd name="connsiteX95" fmla="*/ 166203 w 321601"/>
              <a:gd name="connsiteY95" fmla="*/ 141288 h 336550"/>
              <a:gd name="connsiteX96" fmla="*/ 184126 w 321601"/>
              <a:gd name="connsiteY96" fmla="*/ 135941 h 336550"/>
              <a:gd name="connsiteX97" fmla="*/ 185407 w 321601"/>
              <a:gd name="connsiteY97" fmla="*/ 131930 h 336550"/>
              <a:gd name="connsiteX98" fmla="*/ 184126 w 321601"/>
              <a:gd name="connsiteY98" fmla="*/ 129256 h 336550"/>
              <a:gd name="connsiteX99" fmla="*/ 180286 w 321601"/>
              <a:gd name="connsiteY99" fmla="*/ 119899 h 336550"/>
              <a:gd name="connsiteX100" fmla="*/ 176445 w 321601"/>
              <a:gd name="connsiteY100" fmla="*/ 115888 h 336550"/>
              <a:gd name="connsiteX101" fmla="*/ 171324 w 321601"/>
              <a:gd name="connsiteY101" fmla="*/ 123909 h 336550"/>
              <a:gd name="connsiteX102" fmla="*/ 170044 w 321601"/>
              <a:gd name="connsiteY102" fmla="*/ 125246 h 336550"/>
              <a:gd name="connsiteX103" fmla="*/ 166203 w 321601"/>
              <a:gd name="connsiteY103" fmla="*/ 125246 h 336550"/>
              <a:gd name="connsiteX104" fmla="*/ 161082 w 321601"/>
              <a:gd name="connsiteY104" fmla="*/ 125246 h 336550"/>
              <a:gd name="connsiteX105" fmla="*/ 159802 w 321601"/>
              <a:gd name="connsiteY105" fmla="*/ 123909 h 336550"/>
              <a:gd name="connsiteX106" fmla="*/ 154681 w 321601"/>
              <a:gd name="connsiteY106" fmla="*/ 115888 h 336550"/>
              <a:gd name="connsiteX107" fmla="*/ 166251 w 321601"/>
              <a:gd name="connsiteY107" fmla="*/ 85725 h 336550"/>
              <a:gd name="connsiteX108" fmla="*/ 155244 w 321601"/>
              <a:gd name="connsiteY108" fmla="*/ 98765 h 336550"/>
              <a:gd name="connsiteX109" fmla="*/ 159371 w 321601"/>
              <a:gd name="connsiteY109" fmla="*/ 110502 h 336550"/>
              <a:gd name="connsiteX110" fmla="*/ 159371 w 321601"/>
              <a:gd name="connsiteY110" fmla="*/ 115718 h 336550"/>
              <a:gd name="connsiteX111" fmla="*/ 157995 w 321601"/>
              <a:gd name="connsiteY111" fmla="*/ 115718 h 336550"/>
              <a:gd name="connsiteX112" fmla="*/ 159371 w 321601"/>
              <a:gd name="connsiteY112" fmla="*/ 119630 h 336550"/>
              <a:gd name="connsiteX113" fmla="*/ 166251 w 321601"/>
              <a:gd name="connsiteY113" fmla="*/ 122238 h 336550"/>
              <a:gd name="connsiteX114" fmla="*/ 171754 w 321601"/>
              <a:gd name="connsiteY114" fmla="*/ 119630 h 336550"/>
              <a:gd name="connsiteX115" fmla="*/ 173130 w 321601"/>
              <a:gd name="connsiteY115" fmla="*/ 115718 h 336550"/>
              <a:gd name="connsiteX116" fmla="*/ 171754 w 321601"/>
              <a:gd name="connsiteY116" fmla="*/ 115718 h 336550"/>
              <a:gd name="connsiteX117" fmla="*/ 171754 w 321601"/>
              <a:gd name="connsiteY117" fmla="*/ 110502 h 336550"/>
              <a:gd name="connsiteX118" fmla="*/ 175882 w 321601"/>
              <a:gd name="connsiteY118" fmla="*/ 98765 h 336550"/>
              <a:gd name="connsiteX119" fmla="*/ 166251 w 321601"/>
              <a:gd name="connsiteY119" fmla="*/ 85725 h 336550"/>
              <a:gd name="connsiteX120" fmla="*/ 47431 w 321601"/>
              <a:gd name="connsiteY120" fmla="*/ 60325 h 336550"/>
              <a:gd name="connsiteX121" fmla="*/ 40874 w 321601"/>
              <a:gd name="connsiteY121" fmla="*/ 65541 h 336550"/>
              <a:gd name="connsiteX122" fmla="*/ 35629 w 321601"/>
              <a:gd name="connsiteY122" fmla="*/ 78582 h 336550"/>
              <a:gd name="connsiteX123" fmla="*/ 34317 w 321601"/>
              <a:gd name="connsiteY123" fmla="*/ 82494 h 336550"/>
              <a:gd name="connsiteX124" fmla="*/ 35629 w 321601"/>
              <a:gd name="connsiteY124" fmla="*/ 87710 h 336550"/>
              <a:gd name="connsiteX125" fmla="*/ 63168 w 321601"/>
              <a:gd name="connsiteY125" fmla="*/ 96838 h 336550"/>
              <a:gd name="connsiteX126" fmla="*/ 90708 w 321601"/>
              <a:gd name="connsiteY126" fmla="*/ 87710 h 336550"/>
              <a:gd name="connsiteX127" fmla="*/ 92019 w 321601"/>
              <a:gd name="connsiteY127" fmla="*/ 82494 h 336550"/>
              <a:gd name="connsiteX128" fmla="*/ 90708 w 321601"/>
              <a:gd name="connsiteY128" fmla="*/ 78582 h 336550"/>
              <a:gd name="connsiteX129" fmla="*/ 85462 w 321601"/>
              <a:gd name="connsiteY129" fmla="*/ 65541 h 336550"/>
              <a:gd name="connsiteX130" fmla="*/ 78905 w 321601"/>
              <a:gd name="connsiteY130" fmla="*/ 60325 h 336550"/>
              <a:gd name="connsiteX131" fmla="*/ 71037 w 321601"/>
              <a:gd name="connsiteY131" fmla="*/ 70757 h 336550"/>
              <a:gd name="connsiteX132" fmla="*/ 69725 w 321601"/>
              <a:gd name="connsiteY132" fmla="*/ 72061 h 336550"/>
              <a:gd name="connsiteX133" fmla="*/ 63168 w 321601"/>
              <a:gd name="connsiteY133" fmla="*/ 73365 h 336550"/>
              <a:gd name="connsiteX134" fmla="*/ 56611 w 321601"/>
              <a:gd name="connsiteY134" fmla="*/ 72061 h 336550"/>
              <a:gd name="connsiteX135" fmla="*/ 55300 w 321601"/>
              <a:gd name="connsiteY135" fmla="*/ 70757 h 336550"/>
              <a:gd name="connsiteX136" fmla="*/ 47431 w 321601"/>
              <a:gd name="connsiteY136" fmla="*/ 60325 h 336550"/>
              <a:gd name="connsiteX137" fmla="*/ 267751 w 321601"/>
              <a:gd name="connsiteY137" fmla="*/ 50800 h 336550"/>
              <a:gd name="connsiteX138" fmla="*/ 262426 w 321601"/>
              <a:gd name="connsiteY138" fmla="*/ 54560 h 336550"/>
              <a:gd name="connsiteX139" fmla="*/ 259763 w 321601"/>
              <a:gd name="connsiteY139" fmla="*/ 63333 h 336550"/>
              <a:gd name="connsiteX140" fmla="*/ 258431 w 321601"/>
              <a:gd name="connsiteY140" fmla="*/ 65840 h 336550"/>
              <a:gd name="connsiteX141" fmla="*/ 259763 w 321601"/>
              <a:gd name="connsiteY141" fmla="*/ 69600 h 336550"/>
              <a:gd name="connsiteX142" fmla="*/ 278403 w 321601"/>
              <a:gd name="connsiteY142" fmla="*/ 74613 h 336550"/>
              <a:gd name="connsiteX143" fmla="*/ 297043 w 321601"/>
              <a:gd name="connsiteY143" fmla="*/ 69600 h 336550"/>
              <a:gd name="connsiteX144" fmla="*/ 298375 w 321601"/>
              <a:gd name="connsiteY144" fmla="*/ 65840 h 336550"/>
              <a:gd name="connsiteX145" fmla="*/ 298375 w 321601"/>
              <a:gd name="connsiteY145" fmla="*/ 63333 h 336550"/>
              <a:gd name="connsiteX146" fmla="*/ 294380 w 321601"/>
              <a:gd name="connsiteY146" fmla="*/ 54560 h 336550"/>
              <a:gd name="connsiteX147" fmla="*/ 289055 w 321601"/>
              <a:gd name="connsiteY147" fmla="*/ 50800 h 336550"/>
              <a:gd name="connsiteX148" fmla="*/ 283729 w 321601"/>
              <a:gd name="connsiteY148" fmla="*/ 58320 h 336550"/>
              <a:gd name="connsiteX149" fmla="*/ 282397 w 321601"/>
              <a:gd name="connsiteY149" fmla="*/ 58320 h 336550"/>
              <a:gd name="connsiteX150" fmla="*/ 278403 w 321601"/>
              <a:gd name="connsiteY150" fmla="*/ 59573 h 336550"/>
              <a:gd name="connsiteX151" fmla="*/ 274409 w 321601"/>
              <a:gd name="connsiteY151" fmla="*/ 58320 h 336550"/>
              <a:gd name="connsiteX152" fmla="*/ 273077 w 321601"/>
              <a:gd name="connsiteY152" fmla="*/ 58320 h 336550"/>
              <a:gd name="connsiteX153" fmla="*/ 267751 w 321601"/>
              <a:gd name="connsiteY153" fmla="*/ 50800 h 336550"/>
              <a:gd name="connsiteX154" fmla="*/ 278434 w 321601"/>
              <a:gd name="connsiteY154" fmla="*/ 20638 h 336550"/>
              <a:gd name="connsiteX155" fmla="*/ 269544 w 321601"/>
              <a:gd name="connsiteY155" fmla="*/ 33573 h 336550"/>
              <a:gd name="connsiteX156" fmla="*/ 273354 w 321601"/>
              <a:gd name="connsiteY156" fmla="*/ 43921 h 336550"/>
              <a:gd name="connsiteX157" fmla="*/ 273354 w 321601"/>
              <a:gd name="connsiteY157" fmla="*/ 50389 h 336550"/>
              <a:gd name="connsiteX158" fmla="*/ 272084 w 321601"/>
              <a:gd name="connsiteY158" fmla="*/ 50389 h 336550"/>
              <a:gd name="connsiteX159" fmla="*/ 273354 w 321601"/>
              <a:gd name="connsiteY159" fmla="*/ 52976 h 336550"/>
              <a:gd name="connsiteX160" fmla="*/ 278434 w 321601"/>
              <a:gd name="connsiteY160" fmla="*/ 55563 h 336550"/>
              <a:gd name="connsiteX161" fmla="*/ 283514 w 321601"/>
              <a:gd name="connsiteY161" fmla="*/ 52976 h 336550"/>
              <a:gd name="connsiteX162" fmla="*/ 284784 w 321601"/>
              <a:gd name="connsiteY162" fmla="*/ 50389 h 336550"/>
              <a:gd name="connsiteX163" fmla="*/ 283514 w 321601"/>
              <a:gd name="connsiteY163" fmla="*/ 50389 h 336550"/>
              <a:gd name="connsiteX164" fmla="*/ 283514 w 321601"/>
              <a:gd name="connsiteY164" fmla="*/ 43921 h 336550"/>
              <a:gd name="connsiteX165" fmla="*/ 288594 w 321601"/>
              <a:gd name="connsiteY165" fmla="*/ 33573 h 336550"/>
              <a:gd name="connsiteX166" fmla="*/ 278434 w 321601"/>
              <a:gd name="connsiteY166" fmla="*/ 20638 h 336550"/>
              <a:gd name="connsiteX167" fmla="*/ 63168 w 321601"/>
              <a:gd name="connsiteY167" fmla="*/ 14288 h 336550"/>
              <a:gd name="connsiteX168" fmla="*/ 48881 w 321601"/>
              <a:gd name="connsiteY168" fmla="*/ 34035 h 336550"/>
              <a:gd name="connsiteX169" fmla="*/ 55375 w 321601"/>
              <a:gd name="connsiteY169" fmla="*/ 51149 h 336550"/>
              <a:gd name="connsiteX170" fmla="*/ 55375 w 321601"/>
              <a:gd name="connsiteY170" fmla="*/ 60364 h 336550"/>
              <a:gd name="connsiteX171" fmla="*/ 54076 w 321601"/>
              <a:gd name="connsiteY171" fmla="*/ 60364 h 336550"/>
              <a:gd name="connsiteX172" fmla="*/ 55375 w 321601"/>
              <a:gd name="connsiteY172" fmla="*/ 64314 h 336550"/>
              <a:gd name="connsiteX173" fmla="*/ 63168 w 321601"/>
              <a:gd name="connsiteY173" fmla="*/ 68263 h 336550"/>
              <a:gd name="connsiteX174" fmla="*/ 70961 w 321601"/>
              <a:gd name="connsiteY174" fmla="*/ 64314 h 336550"/>
              <a:gd name="connsiteX175" fmla="*/ 73559 w 321601"/>
              <a:gd name="connsiteY175" fmla="*/ 60364 h 336550"/>
              <a:gd name="connsiteX176" fmla="*/ 70961 w 321601"/>
              <a:gd name="connsiteY176" fmla="*/ 60364 h 336550"/>
              <a:gd name="connsiteX177" fmla="*/ 70961 w 321601"/>
              <a:gd name="connsiteY177" fmla="*/ 51149 h 336550"/>
              <a:gd name="connsiteX178" fmla="*/ 77456 w 321601"/>
              <a:gd name="connsiteY178" fmla="*/ 34035 h 336550"/>
              <a:gd name="connsiteX179" fmla="*/ 63168 w 321601"/>
              <a:gd name="connsiteY179" fmla="*/ 14288 h 336550"/>
              <a:gd name="connsiteX180" fmla="*/ 35329 w 321601"/>
              <a:gd name="connsiteY180" fmla="*/ 0 h 336550"/>
              <a:gd name="connsiteX181" fmla="*/ 90801 w 321601"/>
              <a:gd name="connsiteY181" fmla="*/ 0 h 336550"/>
              <a:gd name="connsiteX182" fmla="*/ 97404 w 321601"/>
              <a:gd name="connsiteY182" fmla="*/ 3944 h 336550"/>
              <a:gd name="connsiteX183" fmla="*/ 125140 w 321601"/>
              <a:gd name="connsiteY183" fmla="*/ 51271 h 336550"/>
              <a:gd name="connsiteX184" fmla="*/ 125140 w 321601"/>
              <a:gd name="connsiteY184" fmla="*/ 59159 h 336550"/>
              <a:gd name="connsiteX185" fmla="*/ 114574 w 321601"/>
              <a:gd name="connsiteY185" fmla="*/ 78879 h 336550"/>
              <a:gd name="connsiteX186" fmla="*/ 135706 w 321601"/>
              <a:gd name="connsiteY186" fmla="*/ 89396 h 336550"/>
              <a:gd name="connsiteX187" fmla="*/ 142310 w 321601"/>
              <a:gd name="connsiteY187" fmla="*/ 77564 h 336550"/>
              <a:gd name="connsiteX188" fmla="*/ 146272 w 321601"/>
              <a:gd name="connsiteY188" fmla="*/ 74935 h 336550"/>
              <a:gd name="connsiteX189" fmla="*/ 184574 w 321601"/>
              <a:gd name="connsiteY189" fmla="*/ 74935 h 336550"/>
              <a:gd name="connsiteX190" fmla="*/ 188536 w 321601"/>
              <a:gd name="connsiteY190" fmla="*/ 77564 h 336550"/>
              <a:gd name="connsiteX191" fmla="*/ 196461 w 321601"/>
              <a:gd name="connsiteY191" fmla="*/ 90711 h 336550"/>
              <a:gd name="connsiteX192" fmla="*/ 242687 w 321601"/>
              <a:gd name="connsiteY192" fmla="*/ 60474 h 336550"/>
              <a:gd name="connsiteX193" fmla="*/ 236083 w 321601"/>
              <a:gd name="connsiteY193" fmla="*/ 49957 h 336550"/>
              <a:gd name="connsiteX194" fmla="*/ 236083 w 321601"/>
              <a:gd name="connsiteY194" fmla="*/ 44698 h 336550"/>
              <a:gd name="connsiteX195" fmla="*/ 254574 w 321601"/>
              <a:gd name="connsiteY195" fmla="*/ 11832 h 336550"/>
              <a:gd name="connsiteX196" fmla="*/ 259857 w 321601"/>
              <a:gd name="connsiteY196" fmla="*/ 9203 h 336550"/>
              <a:gd name="connsiteX197" fmla="*/ 296838 w 321601"/>
              <a:gd name="connsiteY197" fmla="*/ 9203 h 336550"/>
              <a:gd name="connsiteX198" fmla="*/ 302121 w 321601"/>
              <a:gd name="connsiteY198" fmla="*/ 11832 h 336550"/>
              <a:gd name="connsiteX199" fmla="*/ 320611 w 321601"/>
              <a:gd name="connsiteY199" fmla="*/ 44698 h 336550"/>
              <a:gd name="connsiteX200" fmla="*/ 320611 w 321601"/>
              <a:gd name="connsiteY200" fmla="*/ 49957 h 336550"/>
              <a:gd name="connsiteX201" fmla="*/ 302121 w 321601"/>
              <a:gd name="connsiteY201" fmla="*/ 81508 h 336550"/>
              <a:gd name="connsiteX202" fmla="*/ 296838 w 321601"/>
              <a:gd name="connsiteY202" fmla="*/ 84138 h 336550"/>
              <a:gd name="connsiteX203" fmla="*/ 259857 w 321601"/>
              <a:gd name="connsiteY203" fmla="*/ 84138 h 336550"/>
              <a:gd name="connsiteX204" fmla="*/ 254574 w 321601"/>
              <a:gd name="connsiteY204" fmla="*/ 81508 h 336550"/>
              <a:gd name="connsiteX205" fmla="*/ 249291 w 321601"/>
              <a:gd name="connsiteY205" fmla="*/ 70991 h 336550"/>
              <a:gd name="connsiteX206" fmla="*/ 201744 w 321601"/>
              <a:gd name="connsiteY206" fmla="*/ 99913 h 336550"/>
              <a:gd name="connsiteX207" fmla="*/ 207027 w 321601"/>
              <a:gd name="connsiteY207" fmla="*/ 110430 h 336550"/>
              <a:gd name="connsiteX208" fmla="*/ 207027 w 321601"/>
              <a:gd name="connsiteY208" fmla="*/ 115689 h 336550"/>
              <a:gd name="connsiteX209" fmla="*/ 200423 w 321601"/>
              <a:gd name="connsiteY209" fmla="*/ 127521 h 336550"/>
              <a:gd name="connsiteX210" fmla="*/ 249291 w 321601"/>
              <a:gd name="connsiteY210" fmla="*/ 155129 h 336550"/>
              <a:gd name="connsiteX211" fmla="*/ 254574 w 321601"/>
              <a:gd name="connsiteY211" fmla="*/ 144611 h 336550"/>
              <a:gd name="connsiteX212" fmla="*/ 259857 w 321601"/>
              <a:gd name="connsiteY212" fmla="*/ 141982 h 336550"/>
              <a:gd name="connsiteX213" fmla="*/ 296838 w 321601"/>
              <a:gd name="connsiteY213" fmla="*/ 141982 h 336550"/>
              <a:gd name="connsiteX214" fmla="*/ 302121 w 321601"/>
              <a:gd name="connsiteY214" fmla="*/ 144611 h 336550"/>
              <a:gd name="connsiteX215" fmla="*/ 320611 w 321601"/>
              <a:gd name="connsiteY215" fmla="*/ 176163 h 336550"/>
              <a:gd name="connsiteX216" fmla="*/ 320611 w 321601"/>
              <a:gd name="connsiteY216" fmla="*/ 181421 h 336550"/>
              <a:gd name="connsiteX217" fmla="*/ 302121 w 321601"/>
              <a:gd name="connsiteY217" fmla="*/ 214288 h 336550"/>
              <a:gd name="connsiteX218" fmla="*/ 296838 w 321601"/>
              <a:gd name="connsiteY218" fmla="*/ 216917 h 336550"/>
              <a:gd name="connsiteX219" fmla="*/ 259857 w 321601"/>
              <a:gd name="connsiteY219" fmla="*/ 216917 h 336550"/>
              <a:gd name="connsiteX220" fmla="*/ 254574 w 321601"/>
              <a:gd name="connsiteY220" fmla="*/ 214288 h 336550"/>
              <a:gd name="connsiteX221" fmla="*/ 236083 w 321601"/>
              <a:gd name="connsiteY221" fmla="*/ 181421 h 336550"/>
              <a:gd name="connsiteX222" fmla="*/ 236083 w 321601"/>
              <a:gd name="connsiteY222" fmla="*/ 176163 h 336550"/>
              <a:gd name="connsiteX223" fmla="*/ 244008 w 321601"/>
              <a:gd name="connsiteY223" fmla="*/ 164331 h 336550"/>
              <a:gd name="connsiteX224" fmla="*/ 195140 w 321601"/>
              <a:gd name="connsiteY224" fmla="*/ 136723 h 336550"/>
              <a:gd name="connsiteX225" fmla="*/ 188536 w 321601"/>
              <a:gd name="connsiteY225" fmla="*/ 148555 h 336550"/>
              <a:gd name="connsiteX226" fmla="*/ 184574 w 321601"/>
              <a:gd name="connsiteY226" fmla="*/ 151185 h 336550"/>
              <a:gd name="connsiteX227" fmla="*/ 146272 w 321601"/>
              <a:gd name="connsiteY227" fmla="*/ 151185 h 336550"/>
              <a:gd name="connsiteX228" fmla="*/ 142310 w 321601"/>
              <a:gd name="connsiteY228" fmla="*/ 148555 h 336550"/>
              <a:gd name="connsiteX229" fmla="*/ 123819 w 321601"/>
              <a:gd name="connsiteY229" fmla="*/ 115689 h 336550"/>
              <a:gd name="connsiteX230" fmla="*/ 123819 w 321601"/>
              <a:gd name="connsiteY230" fmla="*/ 110430 h 336550"/>
              <a:gd name="connsiteX231" fmla="*/ 129102 w 321601"/>
              <a:gd name="connsiteY231" fmla="*/ 99913 h 336550"/>
              <a:gd name="connsiteX232" fmla="*/ 109291 w 321601"/>
              <a:gd name="connsiteY232" fmla="*/ 88081 h 336550"/>
              <a:gd name="connsiteX233" fmla="*/ 97404 w 321601"/>
              <a:gd name="connsiteY233" fmla="*/ 107801 h 336550"/>
              <a:gd name="connsiteX234" fmla="*/ 90801 w 321601"/>
              <a:gd name="connsiteY234" fmla="*/ 111745 h 336550"/>
              <a:gd name="connsiteX235" fmla="*/ 70989 w 321601"/>
              <a:gd name="connsiteY235" fmla="*/ 111745 h 336550"/>
              <a:gd name="connsiteX236" fmla="*/ 70989 w 321601"/>
              <a:gd name="connsiteY236" fmla="*/ 224805 h 336550"/>
              <a:gd name="connsiteX237" fmla="*/ 90801 w 321601"/>
              <a:gd name="connsiteY237" fmla="*/ 224805 h 336550"/>
              <a:gd name="connsiteX238" fmla="*/ 97404 w 321601"/>
              <a:gd name="connsiteY238" fmla="*/ 228749 h 336550"/>
              <a:gd name="connsiteX239" fmla="*/ 123819 w 321601"/>
              <a:gd name="connsiteY239" fmla="*/ 274762 h 336550"/>
              <a:gd name="connsiteX240" fmla="*/ 176649 w 321601"/>
              <a:gd name="connsiteY240" fmla="*/ 274762 h 336550"/>
              <a:gd name="connsiteX241" fmla="*/ 192498 w 321601"/>
              <a:gd name="connsiteY241" fmla="*/ 245839 h 336550"/>
              <a:gd name="connsiteX242" fmla="*/ 197781 w 321601"/>
              <a:gd name="connsiteY242" fmla="*/ 243210 h 336550"/>
              <a:gd name="connsiteX243" fmla="*/ 234762 w 321601"/>
              <a:gd name="connsiteY243" fmla="*/ 243210 h 336550"/>
              <a:gd name="connsiteX244" fmla="*/ 238725 w 321601"/>
              <a:gd name="connsiteY244" fmla="*/ 245839 h 336550"/>
              <a:gd name="connsiteX245" fmla="*/ 258536 w 321601"/>
              <a:gd name="connsiteY245" fmla="*/ 278705 h 336550"/>
              <a:gd name="connsiteX246" fmla="*/ 258536 w 321601"/>
              <a:gd name="connsiteY246" fmla="*/ 283964 h 336550"/>
              <a:gd name="connsiteX247" fmla="*/ 238725 w 321601"/>
              <a:gd name="connsiteY247" fmla="*/ 316830 h 336550"/>
              <a:gd name="connsiteX248" fmla="*/ 234762 w 321601"/>
              <a:gd name="connsiteY248" fmla="*/ 319460 h 336550"/>
              <a:gd name="connsiteX249" fmla="*/ 197781 w 321601"/>
              <a:gd name="connsiteY249" fmla="*/ 319460 h 336550"/>
              <a:gd name="connsiteX250" fmla="*/ 192498 w 321601"/>
              <a:gd name="connsiteY250" fmla="*/ 316830 h 336550"/>
              <a:gd name="connsiteX251" fmla="*/ 175329 w 321601"/>
              <a:gd name="connsiteY251" fmla="*/ 285279 h 336550"/>
              <a:gd name="connsiteX252" fmla="*/ 125140 w 321601"/>
              <a:gd name="connsiteY252" fmla="*/ 285279 h 336550"/>
              <a:gd name="connsiteX253" fmla="*/ 97404 w 321601"/>
              <a:gd name="connsiteY253" fmla="*/ 332606 h 336550"/>
              <a:gd name="connsiteX254" fmla="*/ 90801 w 321601"/>
              <a:gd name="connsiteY254" fmla="*/ 336550 h 336550"/>
              <a:gd name="connsiteX255" fmla="*/ 35329 w 321601"/>
              <a:gd name="connsiteY255" fmla="*/ 336550 h 336550"/>
              <a:gd name="connsiteX256" fmla="*/ 28725 w 321601"/>
              <a:gd name="connsiteY256" fmla="*/ 332606 h 336550"/>
              <a:gd name="connsiteX257" fmla="*/ 990 w 321601"/>
              <a:gd name="connsiteY257" fmla="*/ 285279 h 336550"/>
              <a:gd name="connsiteX258" fmla="*/ 990 w 321601"/>
              <a:gd name="connsiteY258" fmla="*/ 277391 h 336550"/>
              <a:gd name="connsiteX259" fmla="*/ 28725 w 321601"/>
              <a:gd name="connsiteY259" fmla="*/ 228749 h 336550"/>
              <a:gd name="connsiteX260" fmla="*/ 35329 w 321601"/>
              <a:gd name="connsiteY260" fmla="*/ 224805 h 336550"/>
              <a:gd name="connsiteX261" fmla="*/ 60423 w 321601"/>
              <a:gd name="connsiteY261" fmla="*/ 224805 h 336550"/>
              <a:gd name="connsiteX262" fmla="*/ 60423 w 321601"/>
              <a:gd name="connsiteY262" fmla="*/ 111745 h 336550"/>
              <a:gd name="connsiteX263" fmla="*/ 35329 w 321601"/>
              <a:gd name="connsiteY263" fmla="*/ 111745 h 336550"/>
              <a:gd name="connsiteX264" fmla="*/ 28725 w 321601"/>
              <a:gd name="connsiteY264" fmla="*/ 107801 h 336550"/>
              <a:gd name="connsiteX265" fmla="*/ 990 w 321601"/>
              <a:gd name="connsiteY265" fmla="*/ 59159 h 336550"/>
              <a:gd name="connsiteX266" fmla="*/ 990 w 321601"/>
              <a:gd name="connsiteY266" fmla="*/ 51271 h 336550"/>
              <a:gd name="connsiteX267" fmla="*/ 28725 w 321601"/>
              <a:gd name="connsiteY267" fmla="*/ 3944 h 336550"/>
              <a:gd name="connsiteX268" fmla="*/ 35329 w 321601"/>
              <a:gd name="connsiteY26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</a:cxnLst>
            <a:rect l="l" t="t" r="r" b="b"/>
            <a:pathLst>
              <a:path w="321601" h="336550">
                <a:moveTo>
                  <a:pt x="205582" y="285750"/>
                </a:moveTo>
                <a:cubicBezTo>
                  <a:pt x="202919" y="285750"/>
                  <a:pt x="201588" y="287073"/>
                  <a:pt x="200257" y="288396"/>
                </a:cubicBezTo>
                <a:cubicBezTo>
                  <a:pt x="200257" y="288396"/>
                  <a:pt x="200257" y="288396"/>
                  <a:pt x="196262" y="297657"/>
                </a:cubicBezTo>
                <a:cubicBezTo>
                  <a:pt x="196262" y="297657"/>
                  <a:pt x="196262" y="297657"/>
                  <a:pt x="196262" y="300302"/>
                </a:cubicBezTo>
                <a:cubicBezTo>
                  <a:pt x="194931" y="301625"/>
                  <a:pt x="196262" y="302948"/>
                  <a:pt x="197594" y="304271"/>
                </a:cubicBezTo>
                <a:cubicBezTo>
                  <a:pt x="202919" y="308240"/>
                  <a:pt x="209577" y="309563"/>
                  <a:pt x="216234" y="309563"/>
                </a:cubicBezTo>
                <a:cubicBezTo>
                  <a:pt x="222891" y="309563"/>
                  <a:pt x="229548" y="308240"/>
                  <a:pt x="234874" y="304271"/>
                </a:cubicBezTo>
                <a:cubicBezTo>
                  <a:pt x="236206" y="302948"/>
                  <a:pt x="236206" y="301625"/>
                  <a:pt x="236206" y="300302"/>
                </a:cubicBezTo>
                <a:cubicBezTo>
                  <a:pt x="236206" y="300302"/>
                  <a:pt x="236206" y="300302"/>
                  <a:pt x="234874" y="297657"/>
                </a:cubicBezTo>
                <a:cubicBezTo>
                  <a:pt x="234874" y="297657"/>
                  <a:pt x="234874" y="297657"/>
                  <a:pt x="230880" y="288396"/>
                </a:cubicBezTo>
                <a:cubicBezTo>
                  <a:pt x="230880" y="287073"/>
                  <a:pt x="228217" y="285750"/>
                  <a:pt x="226886" y="285750"/>
                </a:cubicBezTo>
                <a:cubicBezTo>
                  <a:pt x="225554" y="288396"/>
                  <a:pt x="224223" y="291042"/>
                  <a:pt x="221560" y="292365"/>
                </a:cubicBezTo>
                <a:cubicBezTo>
                  <a:pt x="221560" y="292365"/>
                  <a:pt x="220228" y="293688"/>
                  <a:pt x="220228" y="293688"/>
                </a:cubicBezTo>
                <a:cubicBezTo>
                  <a:pt x="218897" y="293688"/>
                  <a:pt x="217565" y="293688"/>
                  <a:pt x="216234" y="293688"/>
                </a:cubicBezTo>
                <a:cubicBezTo>
                  <a:pt x="214903" y="293688"/>
                  <a:pt x="213571" y="293688"/>
                  <a:pt x="212240" y="293688"/>
                </a:cubicBezTo>
                <a:cubicBezTo>
                  <a:pt x="210908" y="293688"/>
                  <a:pt x="210908" y="292365"/>
                  <a:pt x="210908" y="292365"/>
                </a:cubicBezTo>
                <a:cubicBezTo>
                  <a:pt x="208245" y="291042"/>
                  <a:pt x="205582" y="288396"/>
                  <a:pt x="205582" y="285750"/>
                </a:cubicBezTo>
                <a:close/>
                <a:moveTo>
                  <a:pt x="47431" y="285750"/>
                </a:moveTo>
                <a:cubicBezTo>
                  <a:pt x="44808" y="287054"/>
                  <a:pt x="42186" y="288358"/>
                  <a:pt x="40874" y="292270"/>
                </a:cubicBezTo>
                <a:cubicBezTo>
                  <a:pt x="40874" y="292270"/>
                  <a:pt x="40874" y="292270"/>
                  <a:pt x="35629" y="305311"/>
                </a:cubicBezTo>
                <a:cubicBezTo>
                  <a:pt x="35629" y="305311"/>
                  <a:pt x="35629" y="305311"/>
                  <a:pt x="34317" y="309223"/>
                </a:cubicBezTo>
                <a:cubicBezTo>
                  <a:pt x="33006" y="310527"/>
                  <a:pt x="34317" y="313135"/>
                  <a:pt x="35629" y="314439"/>
                </a:cubicBezTo>
                <a:cubicBezTo>
                  <a:pt x="43497" y="319655"/>
                  <a:pt x="53988" y="322263"/>
                  <a:pt x="63168" y="322263"/>
                </a:cubicBezTo>
                <a:cubicBezTo>
                  <a:pt x="73660" y="322263"/>
                  <a:pt x="82839" y="319655"/>
                  <a:pt x="90708" y="314439"/>
                </a:cubicBezTo>
                <a:cubicBezTo>
                  <a:pt x="92019" y="313135"/>
                  <a:pt x="93331" y="310527"/>
                  <a:pt x="92019" y="309223"/>
                </a:cubicBezTo>
                <a:cubicBezTo>
                  <a:pt x="92019" y="309223"/>
                  <a:pt x="92019" y="309223"/>
                  <a:pt x="90708" y="305311"/>
                </a:cubicBezTo>
                <a:cubicBezTo>
                  <a:pt x="90708" y="305311"/>
                  <a:pt x="90708" y="305311"/>
                  <a:pt x="85462" y="292270"/>
                </a:cubicBezTo>
                <a:cubicBezTo>
                  <a:pt x="85462" y="288358"/>
                  <a:pt x="82839" y="287054"/>
                  <a:pt x="78905" y="285750"/>
                </a:cubicBezTo>
                <a:cubicBezTo>
                  <a:pt x="77594" y="290966"/>
                  <a:pt x="74971" y="294878"/>
                  <a:pt x="71037" y="297486"/>
                </a:cubicBezTo>
                <a:cubicBezTo>
                  <a:pt x="71037" y="297486"/>
                  <a:pt x="69725" y="297486"/>
                  <a:pt x="69725" y="297486"/>
                </a:cubicBezTo>
                <a:cubicBezTo>
                  <a:pt x="68414" y="298790"/>
                  <a:pt x="65791" y="298790"/>
                  <a:pt x="63168" y="298790"/>
                </a:cubicBezTo>
                <a:cubicBezTo>
                  <a:pt x="61857" y="298790"/>
                  <a:pt x="59234" y="298790"/>
                  <a:pt x="56611" y="297486"/>
                </a:cubicBezTo>
                <a:cubicBezTo>
                  <a:pt x="56611" y="297486"/>
                  <a:pt x="56611" y="297486"/>
                  <a:pt x="55300" y="297486"/>
                </a:cubicBezTo>
                <a:cubicBezTo>
                  <a:pt x="51366" y="294878"/>
                  <a:pt x="48743" y="290966"/>
                  <a:pt x="47431" y="285750"/>
                </a:cubicBezTo>
                <a:close/>
                <a:moveTo>
                  <a:pt x="216204" y="254000"/>
                </a:moveTo>
                <a:cubicBezTo>
                  <a:pt x="211124" y="254000"/>
                  <a:pt x="206044" y="259216"/>
                  <a:pt x="206044" y="267040"/>
                </a:cubicBezTo>
                <a:cubicBezTo>
                  <a:pt x="206044" y="272257"/>
                  <a:pt x="208584" y="276169"/>
                  <a:pt x="211124" y="278777"/>
                </a:cubicBezTo>
                <a:cubicBezTo>
                  <a:pt x="211124" y="278777"/>
                  <a:pt x="211124" y="278777"/>
                  <a:pt x="211124" y="285297"/>
                </a:cubicBezTo>
                <a:cubicBezTo>
                  <a:pt x="211124" y="285297"/>
                  <a:pt x="211124" y="285297"/>
                  <a:pt x="209854" y="285297"/>
                </a:cubicBezTo>
                <a:cubicBezTo>
                  <a:pt x="209854" y="285297"/>
                  <a:pt x="209854" y="286601"/>
                  <a:pt x="211124" y="287905"/>
                </a:cubicBezTo>
                <a:cubicBezTo>
                  <a:pt x="212394" y="289209"/>
                  <a:pt x="213664" y="290513"/>
                  <a:pt x="216204" y="290513"/>
                </a:cubicBezTo>
                <a:cubicBezTo>
                  <a:pt x="217474" y="290513"/>
                  <a:pt x="220014" y="289209"/>
                  <a:pt x="221284" y="287905"/>
                </a:cubicBezTo>
                <a:cubicBezTo>
                  <a:pt x="221284" y="286601"/>
                  <a:pt x="222554" y="285297"/>
                  <a:pt x="222554" y="285297"/>
                </a:cubicBezTo>
                <a:cubicBezTo>
                  <a:pt x="222554" y="285297"/>
                  <a:pt x="222554" y="285297"/>
                  <a:pt x="221284" y="285297"/>
                </a:cubicBezTo>
                <a:cubicBezTo>
                  <a:pt x="221284" y="285297"/>
                  <a:pt x="221284" y="285297"/>
                  <a:pt x="221284" y="278777"/>
                </a:cubicBezTo>
                <a:cubicBezTo>
                  <a:pt x="223824" y="276169"/>
                  <a:pt x="225094" y="272257"/>
                  <a:pt x="225094" y="267040"/>
                </a:cubicBezTo>
                <a:cubicBezTo>
                  <a:pt x="225094" y="259216"/>
                  <a:pt x="221284" y="254000"/>
                  <a:pt x="216204" y="254000"/>
                </a:cubicBezTo>
                <a:close/>
                <a:moveTo>
                  <a:pt x="63168" y="239713"/>
                </a:moveTo>
                <a:cubicBezTo>
                  <a:pt x="55375" y="239713"/>
                  <a:pt x="48881" y="248928"/>
                  <a:pt x="48881" y="260776"/>
                </a:cubicBezTo>
                <a:cubicBezTo>
                  <a:pt x="48881" y="267359"/>
                  <a:pt x="51478" y="273941"/>
                  <a:pt x="55375" y="276574"/>
                </a:cubicBezTo>
                <a:cubicBezTo>
                  <a:pt x="55375" y="276574"/>
                  <a:pt x="55375" y="276574"/>
                  <a:pt x="55375" y="285789"/>
                </a:cubicBezTo>
                <a:cubicBezTo>
                  <a:pt x="55375" y="285789"/>
                  <a:pt x="55375" y="285789"/>
                  <a:pt x="54076" y="285789"/>
                </a:cubicBezTo>
                <a:cubicBezTo>
                  <a:pt x="54076" y="288422"/>
                  <a:pt x="54076" y="289739"/>
                  <a:pt x="55375" y="289739"/>
                </a:cubicBezTo>
                <a:cubicBezTo>
                  <a:pt x="57973" y="292372"/>
                  <a:pt x="60571" y="293688"/>
                  <a:pt x="63168" y="293688"/>
                </a:cubicBezTo>
                <a:cubicBezTo>
                  <a:pt x="67065" y="293688"/>
                  <a:pt x="69663" y="292372"/>
                  <a:pt x="70961" y="289739"/>
                </a:cubicBezTo>
                <a:cubicBezTo>
                  <a:pt x="72260" y="289739"/>
                  <a:pt x="73559" y="288422"/>
                  <a:pt x="73559" y="285789"/>
                </a:cubicBezTo>
                <a:cubicBezTo>
                  <a:pt x="73559" y="285789"/>
                  <a:pt x="73559" y="285789"/>
                  <a:pt x="70961" y="285789"/>
                </a:cubicBezTo>
                <a:cubicBezTo>
                  <a:pt x="70961" y="285789"/>
                  <a:pt x="70961" y="285789"/>
                  <a:pt x="70961" y="276574"/>
                </a:cubicBezTo>
                <a:cubicBezTo>
                  <a:pt x="74858" y="273941"/>
                  <a:pt x="77456" y="267359"/>
                  <a:pt x="77456" y="260776"/>
                </a:cubicBezTo>
                <a:cubicBezTo>
                  <a:pt x="77456" y="248928"/>
                  <a:pt x="70961" y="239713"/>
                  <a:pt x="63168" y="239713"/>
                </a:cubicBezTo>
                <a:close/>
                <a:moveTo>
                  <a:pt x="267751" y="182563"/>
                </a:moveTo>
                <a:cubicBezTo>
                  <a:pt x="265089" y="182563"/>
                  <a:pt x="263757" y="183886"/>
                  <a:pt x="262426" y="186532"/>
                </a:cubicBezTo>
                <a:cubicBezTo>
                  <a:pt x="262426" y="186532"/>
                  <a:pt x="262426" y="186532"/>
                  <a:pt x="259763" y="195792"/>
                </a:cubicBezTo>
                <a:cubicBezTo>
                  <a:pt x="259763" y="195792"/>
                  <a:pt x="259763" y="195792"/>
                  <a:pt x="258431" y="197115"/>
                </a:cubicBezTo>
                <a:cubicBezTo>
                  <a:pt x="258431" y="198438"/>
                  <a:pt x="258431" y="201084"/>
                  <a:pt x="259763" y="201084"/>
                </a:cubicBezTo>
                <a:cubicBezTo>
                  <a:pt x="265089" y="205053"/>
                  <a:pt x="271746" y="206376"/>
                  <a:pt x="278403" y="206376"/>
                </a:cubicBezTo>
                <a:cubicBezTo>
                  <a:pt x="285060" y="206376"/>
                  <a:pt x="291718" y="205053"/>
                  <a:pt x="297043" y="201084"/>
                </a:cubicBezTo>
                <a:cubicBezTo>
                  <a:pt x="298375" y="201084"/>
                  <a:pt x="299706" y="198438"/>
                  <a:pt x="298375" y="197115"/>
                </a:cubicBezTo>
                <a:cubicBezTo>
                  <a:pt x="298375" y="197115"/>
                  <a:pt x="298375" y="197115"/>
                  <a:pt x="298375" y="195792"/>
                </a:cubicBezTo>
                <a:cubicBezTo>
                  <a:pt x="298375" y="195792"/>
                  <a:pt x="298375" y="195792"/>
                  <a:pt x="294380" y="186532"/>
                </a:cubicBezTo>
                <a:cubicBezTo>
                  <a:pt x="293049" y="183886"/>
                  <a:pt x="291718" y="182563"/>
                  <a:pt x="289055" y="182563"/>
                </a:cubicBezTo>
                <a:cubicBezTo>
                  <a:pt x="289055" y="185209"/>
                  <a:pt x="286392" y="187855"/>
                  <a:pt x="283729" y="189178"/>
                </a:cubicBezTo>
                <a:cubicBezTo>
                  <a:pt x="283729" y="190501"/>
                  <a:pt x="283729" y="190501"/>
                  <a:pt x="282397" y="190501"/>
                </a:cubicBezTo>
                <a:cubicBezTo>
                  <a:pt x="281066" y="190501"/>
                  <a:pt x="279734" y="191824"/>
                  <a:pt x="278403" y="191824"/>
                </a:cubicBezTo>
                <a:cubicBezTo>
                  <a:pt x="277072" y="191824"/>
                  <a:pt x="275740" y="190501"/>
                  <a:pt x="274409" y="190501"/>
                </a:cubicBezTo>
                <a:cubicBezTo>
                  <a:pt x="274409" y="190501"/>
                  <a:pt x="273077" y="190501"/>
                  <a:pt x="273077" y="189178"/>
                </a:cubicBezTo>
                <a:cubicBezTo>
                  <a:pt x="270414" y="187855"/>
                  <a:pt x="269083" y="185209"/>
                  <a:pt x="267751" y="182563"/>
                </a:cubicBezTo>
                <a:close/>
                <a:moveTo>
                  <a:pt x="278434" y="150813"/>
                </a:moveTo>
                <a:cubicBezTo>
                  <a:pt x="273354" y="150813"/>
                  <a:pt x="269544" y="157617"/>
                  <a:pt x="269544" y="164420"/>
                </a:cubicBezTo>
                <a:cubicBezTo>
                  <a:pt x="269544" y="169863"/>
                  <a:pt x="270814" y="173945"/>
                  <a:pt x="273354" y="176667"/>
                </a:cubicBezTo>
                <a:cubicBezTo>
                  <a:pt x="273354" y="176667"/>
                  <a:pt x="273354" y="176667"/>
                  <a:pt x="273354" y="183470"/>
                </a:cubicBezTo>
                <a:cubicBezTo>
                  <a:pt x="273354" y="183470"/>
                  <a:pt x="273354" y="183470"/>
                  <a:pt x="272084" y="183470"/>
                </a:cubicBezTo>
                <a:cubicBezTo>
                  <a:pt x="272084" y="183470"/>
                  <a:pt x="273354" y="184831"/>
                  <a:pt x="273354" y="186192"/>
                </a:cubicBezTo>
                <a:cubicBezTo>
                  <a:pt x="274624" y="187552"/>
                  <a:pt x="277164" y="188913"/>
                  <a:pt x="278434" y="188913"/>
                </a:cubicBezTo>
                <a:cubicBezTo>
                  <a:pt x="280974" y="188913"/>
                  <a:pt x="282244" y="187552"/>
                  <a:pt x="283514" y="186192"/>
                </a:cubicBezTo>
                <a:cubicBezTo>
                  <a:pt x="284784" y="184831"/>
                  <a:pt x="284784" y="183470"/>
                  <a:pt x="284784" y="183470"/>
                </a:cubicBezTo>
                <a:cubicBezTo>
                  <a:pt x="284784" y="183470"/>
                  <a:pt x="284784" y="183470"/>
                  <a:pt x="283514" y="183470"/>
                </a:cubicBezTo>
                <a:cubicBezTo>
                  <a:pt x="283514" y="183470"/>
                  <a:pt x="283514" y="183470"/>
                  <a:pt x="283514" y="176667"/>
                </a:cubicBezTo>
                <a:cubicBezTo>
                  <a:pt x="286054" y="173945"/>
                  <a:pt x="288594" y="169863"/>
                  <a:pt x="288594" y="164420"/>
                </a:cubicBezTo>
                <a:cubicBezTo>
                  <a:pt x="288594" y="157617"/>
                  <a:pt x="283514" y="150813"/>
                  <a:pt x="278434" y="150813"/>
                </a:cubicBezTo>
                <a:close/>
                <a:moveTo>
                  <a:pt x="154681" y="115888"/>
                </a:moveTo>
                <a:cubicBezTo>
                  <a:pt x="153400" y="117225"/>
                  <a:pt x="150840" y="118562"/>
                  <a:pt x="150840" y="119899"/>
                </a:cubicBezTo>
                <a:cubicBezTo>
                  <a:pt x="150840" y="119899"/>
                  <a:pt x="150840" y="119899"/>
                  <a:pt x="146999" y="129256"/>
                </a:cubicBezTo>
                <a:cubicBezTo>
                  <a:pt x="146999" y="129256"/>
                  <a:pt x="146999" y="129256"/>
                  <a:pt x="145719" y="131930"/>
                </a:cubicBezTo>
                <a:cubicBezTo>
                  <a:pt x="145719" y="133267"/>
                  <a:pt x="145719" y="134604"/>
                  <a:pt x="146999" y="135941"/>
                </a:cubicBezTo>
                <a:cubicBezTo>
                  <a:pt x="152120" y="139951"/>
                  <a:pt x="158521" y="141288"/>
                  <a:pt x="166203" y="141288"/>
                </a:cubicBezTo>
                <a:cubicBezTo>
                  <a:pt x="172604" y="141288"/>
                  <a:pt x="179005" y="139951"/>
                  <a:pt x="184126" y="135941"/>
                </a:cubicBezTo>
                <a:cubicBezTo>
                  <a:pt x="185407" y="134604"/>
                  <a:pt x="185407" y="133267"/>
                  <a:pt x="185407" y="131930"/>
                </a:cubicBezTo>
                <a:cubicBezTo>
                  <a:pt x="185407" y="131930"/>
                  <a:pt x="185407" y="131930"/>
                  <a:pt x="184126" y="129256"/>
                </a:cubicBezTo>
                <a:cubicBezTo>
                  <a:pt x="184126" y="129256"/>
                  <a:pt x="184126" y="129256"/>
                  <a:pt x="180286" y="119899"/>
                </a:cubicBezTo>
                <a:cubicBezTo>
                  <a:pt x="180286" y="118562"/>
                  <a:pt x="177725" y="117225"/>
                  <a:pt x="176445" y="115888"/>
                </a:cubicBezTo>
                <a:cubicBezTo>
                  <a:pt x="175165" y="119899"/>
                  <a:pt x="173884" y="122572"/>
                  <a:pt x="171324" y="123909"/>
                </a:cubicBezTo>
                <a:cubicBezTo>
                  <a:pt x="170044" y="123909"/>
                  <a:pt x="170044" y="123909"/>
                  <a:pt x="170044" y="125246"/>
                </a:cubicBezTo>
                <a:cubicBezTo>
                  <a:pt x="168763" y="125246"/>
                  <a:pt x="167483" y="125246"/>
                  <a:pt x="166203" y="125246"/>
                </a:cubicBezTo>
                <a:cubicBezTo>
                  <a:pt x="163642" y="125246"/>
                  <a:pt x="162362" y="125246"/>
                  <a:pt x="161082" y="125246"/>
                </a:cubicBezTo>
                <a:cubicBezTo>
                  <a:pt x="161082" y="123909"/>
                  <a:pt x="161082" y="123909"/>
                  <a:pt x="159802" y="123909"/>
                </a:cubicBezTo>
                <a:cubicBezTo>
                  <a:pt x="157241" y="122572"/>
                  <a:pt x="155961" y="119899"/>
                  <a:pt x="154681" y="115888"/>
                </a:cubicBezTo>
                <a:close/>
                <a:moveTo>
                  <a:pt x="166251" y="85725"/>
                </a:moveTo>
                <a:cubicBezTo>
                  <a:pt x="159371" y="85725"/>
                  <a:pt x="155244" y="90941"/>
                  <a:pt x="155244" y="98765"/>
                </a:cubicBezTo>
                <a:cubicBezTo>
                  <a:pt x="155244" y="103982"/>
                  <a:pt x="156620" y="107894"/>
                  <a:pt x="159371" y="110502"/>
                </a:cubicBezTo>
                <a:cubicBezTo>
                  <a:pt x="159371" y="110502"/>
                  <a:pt x="159371" y="110502"/>
                  <a:pt x="159371" y="115718"/>
                </a:cubicBezTo>
                <a:cubicBezTo>
                  <a:pt x="159371" y="115718"/>
                  <a:pt x="159371" y="115718"/>
                  <a:pt x="157995" y="115718"/>
                </a:cubicBezTo>
                <a:cubicBezTo>
                  <a:pt x="159371" y="117022"/>
                  <a:pt x="159371" y="118326"/>
                  <a:pt x="159371" y="119630"/>
                </a:cubicBezTo>
                <a:cubicBezTo>
                  <a:pt x="160747" y="120934"/>
                  <a:pt x="163499" y="122238"/>
                  <a:pt x="166251" y="122238"/>
                </a:cubicBezTo>
                <a:cubicBezTo>
                  <a:pt x="167627" y="122238"/>
                  <a:pt x="170378" y="120934"/>
                  <a:pt x="171754" y="119630"/>
                </a:cubicBezTo>
                <a:cubicBezTo>
                  <a:pt x="171754" y="118326"/>
                  <a:pt x="173130" y="117022"/>
                  <a:pt x="173130" y="115718"/>
                </a:cubicBezTo>
                <a:cubicBezTo>
                  <a:pt x="173130" y="115718"/>
                  <a:pt x="173130" y="115718"/>
                  <a:pt x="171754" y="115718"/>
                </a:cubicBezTo>
                <a:cubicBezTo>
                  <a:pt x="171754" y="115718"/>
                  <a:pt x="171754" y="115718"/>
                  <a:pt x="171754" y="110502"/>
                </a:cubicBezTo>
                <a:cubicBezTo>
                  <a:pt x="174506" y="107894"/>
                  <a:pt x="175882" y="103982"/>
                  <a:pt x="175882" y="98765"/>
                </a:cubicBezTo>
                <a:cubicBezTo>
                  <a:pt x="175882" y="90941"/>
                  <a:pt x="171754" y="85725"/>
                  <a:pt x="166251" y="85725"/>
                </a:cubicBezTo>
                <a:close/>
                <a:moveTo>
                  <a:pt x="47431" y="60325"/>
                </a:moveTo>
                <a:cubicBezTo>
                  <a:pt x="44808" y="60325"/>
                  <a:pt x="42186" y="62933"/>
                  <a:pt x="40874" y="65541"/>
                </a:cubicBezTo>
                <a:cubicBezTo>
                  <a:pt x="40874" y="65541"/>
                  <a:pt x="40874" y="65541"/>
                  <a:pt x="35629" y="78582"/>
                </a:cubicBezTo>
                <a:cubicBezTo>
                  <a:pt x="35629" y="78582"/>
                  <a:pt x="35629" y="78582"/>
                  <a:pt x="34317" y="82494"/>
                </a:cubicBezTo>
                <a:cubicBezTo>
                  <a:pt x="33006" y="85102"/>
                  <a:pt x="34317" y="86406"/>
                  <a:pt x="35629" y="87710"/>
                </a:cubicBezTo>
                <a:cubicBezTo>
                  <a:pt x="43497" y="92926"/>
                  <a:pt x="53988" y="96838"/>
                  <a:pt x="63168" y="96838"/>
                </a:cubicBezTo>
                <a:cubicBezTo>
                  <a:pt x="73660" y="96838"/>
                  <a:pt x="82839" y="92926"/>
                  <a:pt x="90708" y="87710"/>
                </a:cubicBezTo>
                <a:cubicBezTo>
                  <a:pt x="92019" y="86406"/>
                  <a:pt x="93331" y="85102"/>
                  <a:pt x="92019" y="82494"/>
                </a:cubicBezTo>
                <a:cubicBezTo>
                  <a:pt x="92019" y="82494"/>
                  <a:pt x="92019" y="82494"/>
                  <a:pt x="90708" y="78582"/>
                </a:cubicBezTo>
                <a:cubicBezTo>
                  <a:pt x="90708" y="78582"/>
                  <a:pt x="90708" y="78582"/>
                  <a:pt x="85462" y="65541"/>
                </a:cubicBezTo>
                <a:cubicBezTo>
                  <a:pt x="85462" y="62933"/>
                  <a:pt x="82839" y="60325"/>
                  <a:pt x="78905" y="60325"/>
                </a:cubicBezTo>
                <a:cubicBezTo>
                  <a:pt x="77594" y="64237"/>
                  <a:pt x="74971" y="69453"/>
                  <a:pt x="71037" y="70757"/>
                </a:cubicBezTo>
                <a:cubicBezTo>
                  <a:pt x="71037" y="72061"/>
                  <a:pt x="69725" y="72061"/>
                  <a:pt x="69725" y="72061"/>
                </a:cubicBezTo>
                <a:cubicBezTo>
                  <a:pt x="68414" y="73365"/>
                  <a:pt x="65791" y="73365"/>
                  <a:pt x="63168" y="73365"/>
                </a:cubicBezTo>
                <a:cubicBezTo>
                  <a:pt x="61857" y="73365"/>
                  <a:pt x="59234" y="73365"/>
                  <a:pt x="56611" y="72061"/>
                </a:cubicBezTo>
                <a:cubicBezTo>
                  <a:pt x="56611" y="72061"/>
                  <a:pt x="56611" y="72061"/>
                  <a:pt x="55300" y="70757"/>
                </a:cubicBezTo>
                <a:cubicBezTo>
                  <a:pt x="51366" y="69453"/>
                  <a:pt x="48743" y="64237"/>
                  <a:pt x="47431" y="60325"/>
                </a:cubicBezTo>
                <a:close/>
                <a:moveTo>
                  <a:pt x="267751" y="50800"/>
                </a:moveTo>
                <a:cubicBezTo>
                  <a:pt x="265089" y="50800"/>
                  <a:pt x="263757" y="53307"/>
                  <a:pt x="262426" y="54560"/>
                </a:cubicBezTo>
                <a:cubicBezTo>
                  <a:pt x="262426" y="54560"/>
                  <a:pt x="262426" y="54560"/>
                  <a:pt x="259763" y="63333"/>
                </a:cubicBezTo>
                <a:cubicBezTo>
                  <a:pt x="259763" y="63333"/>
                  <a:pt x="259763" y="63333"/>
                  <a:pt x="258431" y="65840"/>
                </a:cubicBezTo>
                <a:cubicBezTo>
                  <a:pt x="258431" y="67093"/>
                  <a:pt x="258431" y="68346"/>
                  <a:pt x="259763" y="69600"/>
                </a:cubicBezTo>
                <a:cubicBezTo>
                  <a:pt x="265089" y="72106"/>
                  <a:pt x="271746" y="74613"/>
                  <a:pt x="278403" y="74613"/>
                </a:cubicBezTo>
                <a:cubicBezTo>
                  <a:pt x="285060" y="74613"/>
                  <a:pt x="291718" y="72106"/>
                  <a:pt x="297043" y="69600"/>
                </a:cubicBezTo>
                <a:cubicBezTo>
                  <a:pt x="298375" y="68346"/>
                  <a:pt x="299706" y="67093"/>
                  <a:pt x="298375" y="65840"/>
                </a:cubicBezTo>
                <a:cubicBezTo>
                  <a:pt x="298375" y="65840"/>
                  <a:pt x="298375" y="65840"/>
                  <a:pt x="298375" y="63333"/>
                </a:cubicBezTo>
                <a:cubicBezTo>
                  <a:pt x="298375" y="63333"/>
                  <a:pt x="298375" y="63333"/>
                  <a:pt x="294380" y="54560"/>
                </a:cubicBezTo>
                <a:cubicBezTo>
                  <a:pt x="293049" y="53307"/>
                  <a:pt x="291718" y="50800"/>
                  <a:pt x="289055" y="50800"/>
                </a:cubicBezTo>
                <a:cubicBezTo>
                  <a:pt x="289055" y="54560"/>
                  <a:pt x="286392" y="57067"/>
                  <a:pt x="283729" y="58320"/>
                </a:cubicBezTo>
                <a:cubicBezTo>
                  <a:pt x="283729" y="58320"/>
                  <a:pt x="283729" y="58320"/>
                  <a:pt x="282397" y="58320"/>
                </a:cubicBezTo>
                <a:cubicBezTo>
                  <a:pt x="281066" y="59573"/>
                  <a:pt x="279734" y="59573"/>
                  <a:pt x="278403" y="59573"/>
                </a:cubicBezTo>
                <a:cubicBezTo>
                  <a:pt x="277072" y="59573"/>
                  <a:pt x="275740" y="59573"/>
                  <a:pt x="274409" y="58320"/>
                </a:cubicBezTo>
                <a:cubicBezTo>
                  <a:pt x="274409" y="58320"/>
                  <a:pt x="273077" y="58320"/>
                  <a:pt x="273077" y="58320"/>
                </a:cubicBezTo>
                <a:cubicBezTo>
                  <a:pt x="270414" y="57067"/>
                  <a:pt x="269083" y="54560"/>
                  <a:pt x="267751" y="50800"/>
                </a:cubicBezTo>
                <a:close/>
                <a:moveTo>
                  <a:pt x="278434" y="20638"/>
                </a:moveTo>
                <a:cubicBezTo>
                  <a:pt x="273354" y="20638"/>
                  <a:pt x="269544" y="25812"/>
                  <a:pt x="269544" y="33573"/>
                </a:cubicBezTo>
                <a:cubicBezTo>
                  <a:pt x="269544" y="37454"/>
                  <a:pt x="270814" y="42628"/>
                  <a:pt x="273354" y="43921"/>
                </a:cubicBezTo>
                <a:cubicBezTo>
                  <a:pt x="273354" y="43921"/>
                  <a:pt x="273354" y="43921"/>
                  <a:pt x="273354" y="50389"/>
                </a:cubicBezTo>
                <a:cubicBezTo>
                  <a:pt x="273354" y="50389"/>
                  <a:pt x="273354" y="50389"/>
                  <a:pt x="272084" y="50389"/>
                </a:cubicBezTo>
                <a:cubicBezTo>
                  <a:pt x="272084" y="51682"/>
                  <a:pt x="273354" y="52976"/>
                  <a:pt x="273354" y="52976"/>
                </a:cubicBezTo>
                <a:cubicBezTo>
                  <a:pt x="274624" y="55563"/>
                  <a:pt x="277164" y="55563"/>
                  <a:pt x="278434" y="55563"/>
                </a:cubicBezTo>
                <a:cubicBezTo>
                  <a:pt x="280974" y="55563"/>
                  <a:pt x="282244" y="55563"/>
                  <a:pt x="283514" y="52976"/>
                </a:cubicBezTo>
                <a:cubicBezTo>
                  <a:pt x="284784" y="52976"/>
                  <a:pt x="284784" y="51682"/>
                  <a:pt x="284784" y="50389"/>
                </a:cubicBezTo>
                <a:cubicBezTo>
                  <a:pt x="284784" y="50389"/>
                  <a:pt x="284784" y="50389"/>
                  <a:pt x="283514" y="50389"/>
                </a:cubicBezTo>
                <a:cubicBezTo>
                  <a:pt x="283514" y="50389"/>
                  <a:pt x="283514" y="50389"/>
                  <a:pt x="283514" y="43921"/>
                </a:cubicBezTo>
                <a:cubicBezTo>
                  <a:pt x="286054" y="42628"/>
                  <a:pt x="288594" y="37454"/>
                  <a:pt x="288594" y="33573"/>
                </a:cubicBezTo>
                <a:cubicBezTo>
                  <a:pt x="288594" y="25812"/>
                  <a:pt x="283514" y="20638"/>
                  <a:pt x="278434" y="20638"/>
                </a:cubicBezTo>
                <a:close/>
                <a:moveTo>
                  <a:pt x="63168" y="14288"/>
                </a:moveTo>
                <a:cubicBezTo>
                  <a:pt x="55375" y="14288"/>
                  <a:pt x="48881" y="23503"/>
                  <a:pt x="48881" y="34035"/>
                </a:cubicBezTo>
                <a:cubicBezTo>
                  <a:pt x="48881" y="41934"/>
                  <a:pt x="51478" y="47200"/>
                  <a:pt x="55375" y="51149"/>
                </a:cubicBezTo>
                <a:cubicBezTo>
                  <a:pt x="55375" y="51149"/>
                  <a:pt x="55375" y="51149"/>
                  <a:pt x="55375" y="60364"/>
                </a:cubicBezTo>
                <a:cubicBezTo>
                  <a:pt x="55375" y="60364"/>
                  <a:pt x="55375" y="60364"/>
                  <a:pt x="54076" y="60364"/>
                </a:cubicBezTo>
                <a:cubicBezTo>
                  <a:pt x="54076" y="61681"/>
                  <a:pt x="54076" y="62997"/>
                  <a:pt x="55375" y="64314"/>
                </a:cubicBezTo>
                <a:cubicBezTo>
                  <a:pt x="57973" y="66947"/>
                  <a:pt x="60571" y="68263"/>
                  <a:pt x="63168" y="68263"/>
                </a:cubicBezTo>
                <a:cubicBezTo>
                  <a:pt x="67065" y="68263"/>
                  <a:pt x="69663" y="66947"/>
                  <a:pt x="70961" y="64314"/>
                </a:cubicBezTo>
                <a:cubicBezTo>
                  <a:pt x="72260" y="62997"/>
                  <a:pt x="73559" y="61681"/>
                  <a:pt x="73559" y="60364"/>
                </a:cubicBezTo>
                <a:cubicBezTo>
                  <a:pt x="73559" y="60364"/>
                  <a:pt x="73559" y="60364"/>
                  <a:pt x="70961" y="60364"/>
                </a:cubicBezTo>
                <a:cubicBezTo>
                  <a:pt x="70961" y="60364"/>
                  <a:pt x="70961" y="60364"/>
                  <a:pt x="70961" y="51149"/>
                </a:cubicBezTo>
                <a:cubicBezTo>
                  <a:pt x="74858" y="47200"/>
                  <a:pt x="77456" y="41934"/>
                  <a:pt x="77456" y="34035"/>
                </a:cubicBezTo>
                <a:cubicBezTo>
                  <a:pt x="77456" y="23503"/>
                  <a:pt x="70961" y="14288"/>
                  <a:pt x="63168" y="14288"/>
                </a:cubicBezTo>
                <a:close/>
                <a:moveTo>
                  <a:pt x="35329" y="0"/>
                </a:moveTo>
                <a:cubicBezTo>
                  <a:pt x="35329" y="0"/>
                  <a:pt x="35329" y="0"/>
                  <a:pt x="90801" y="0"/>
                </a:cubicBezTo>
                <a:cubicBezTo>
                  <a:pt x="93442" y="0"/>
                  <a:pt x="96084" y="1315"/>
                  <a:pt x="97404" y="3944"/>
                </a:cubicBezTo>
                <a:cubicBezTo>
                  <a:pt x="97404" y="3944"/>
                  <a:pt x="97404" y="3944"/>
                  <a:pt x="125140" y="51271"/>
                </a:cubicBezTo>
                <a:cubicBezTo>
                  <a:pt x="126461" y="53901"/>
                  <a:pt x="126461" y="56530"/>
                  <a:pt x="125140" y="59159"/>
                </a:cubicBezTo>
                <a:cubicBezTo>
                  <a:pt x="125140" y="59159"/>
                  <a:pt x="125140" y="59159"/>
                  <a:pt x="114574" y="78879"/>
                </a:cubicBezTo>
                <a:cubicBezTo>
                  <a:pt x="114574" y="78879"/>
                  <a:pt x="114574" y="78879"/>
                  <a:pt x="135706" y="89396"/>
                </a:cubicBezTo>
                <a:cubicBezTo>
                  <a:pt x="135706" y="89396"/>
                  <a:pt x="135706" y="89396"/>
                  <a:pt x="142310" y="77564"/>
                </a:cubicBezTo>
                <a:cubicBezTo>
                  <a:pt x="143631" y="76250"/>
                  <a:pt x="144951" y="74935"/>
                  <a:pt x="146272" y="74935"/>
                </a:cubicBezTo>
                <a:cubicBezTo>
                  <a:pt x="146272" y="74935"/>
                  <a:pt x="146272" y="74935"/>
                  <a:pt x="184574" y="74935"/>
                </a:cubicBezTo>
                <a:cubicBezTo>
                  <a:pt x="185895" y="74935"/>
                  <a:pt x="188536" y="76250"/>
                  <a:pt x="188536" y="77564"/>
                </a:cubicBezTo>
                <a:cubicBezTo>
                  <a:pt x="188536" y="77564"/>
                  <a:pt x="188536" y="77564"/>
                  <a:pt x="196461" y="90711"/>
                </a:cubicBezTo>
                <a:cubicBezTo>
                  <a:pt x="196461" y="90711"/>
                  <a:pt x="196461" y="90711"/>
                  <a:pt x="242687" y="60474"/>
                </a:cubicBezTo>
                <a:cubicBezTo>
                  <a:pt x="242687" y="60474"/>
                  <a:pt x="242687" y="60474"/>
                  <a:pt x="236083" y="49957"/>
                </a:cubicBezTo>
                <a:cubicBezTo>
                  <a:pt x="236083" y="48642"/>
                  <a:pt x="236083" y="46013"/>
                  <a:pt x="236083" y="44698"/>
                </a:cubicBezTo>
                <a:cubicBezTo>
                  <a:pt x="236083" y="44698"/>
                  <a:pt x="236083" y="44698"/>
                  <a:pt x="254574" y="11832"/>
                </a:cubicBezTo>
                <a:cubicBezTo>
                  <a:pt x="255894" y="10517"/>
                  <a:pt x="258536" y="9203"/>
                  <a:pt x="259857" y="9203"/>
                </a:cubicBezTo>
                <a:cubicBezTo>
                  <a:pt x="259857" y="9203"/>
                  <a:pt x="259857" y="9203"/>
                  <a:pt x="296838" y="9203"/>
                </a:cubicBezTo>
                <a:cubicBezTo>
                  <a:pt x="299479" y="9203"/>
                  <a:pt x="300800" y="10517"/>
                  <a:pt x="302121" y="11832"/>
                </a:cubicBezTo>
                <a:cubicBezTo>
                  <a:pt x="302121" y="11832"/>
                  <a:pt x="302121" y="11832"/>
                  <a:pt x="320611" y="44698"/>
                </a:cubicBezTo>
                <a:cubicBezTo>
                  <a:pt x="321932" y="46013"/>
                  <a:pt x="321932" y="48642"/>
                  <a:pt x="320611" y="49957"/>
                </a:cubicBezTo>
                <a:cubicBezTo>
                  <a:pt x="320611" y="49957"/>
                  <a:pt x="320611" y="49957"/>
                  <a:pt x="302121" y="81508"/>
                </a:cubicBezTo>
                <a:cubicBezTo>
                  <a:pt x="300800" y="84138"/>
                  <a:pt x="299479" y="84138"/>
                  <a:pt x="296838" y="84138"/>
                </a:cubicBezTo>
                <a:cubicBezTo>
                  <a:pt x="296838" y="84138"/>
                  <a:pt x="296838" y="84138"/>
                  <a:pt x="259857" y="84138"/>
                </a:cubicBezTo>
                <a:cubicBezTo>
                  <a:pt x="258536" y="84138"/>
                  <a:pt x="255894" y="84138"/>
                  <a:pt x="254574" y="81508"/>
                </a:cubicBezTo>
                <a:cubicBezTo>
                  <a:pt x="254574" y="81508"/>
                  <a:pt x="254574" y="81508"/>
                  <a:pt x="249291" y="70991"/>
                </a:cubicBezTo>
                <a:cubicBezTo>
                  <a:pt x="249291" y="70991"/>
                  <a:pt x="249291" y="70991"/>
                  <a:pt x="201744" y="99913"/>
                </a:cubicBezTo>
                <a:cubicBezTo>
                  <a:pt x="201744" y="99913"/>
                  <a:pt x="201744" y="99913"/>
                  <a:pt x="207027" y="110430"/>
                </a:cubicBezTo>
                <a:cubicBezTo>
                  <a:pt x="208347" y="111745"/>
                  <a:pt x="208347" y="114374"/>
                  <a:pt x="207027" y="115689"/>
                </a:cubicBezTo>
                <a:cubicBezTo>
                  <a:pt x="207027" y="115689"/>
                  <a:pt x="207027" y="115689"/>
                  <a:pt x="200423" y="127521"/>
                </a:cubicBezTo>
                <a:cubicBezTo>
                  <a:pt x="200423" y="127521"/>
                  <a:pt x="200423" y="127521"/>
                  <a:pt x="249291" y="155129"/>
                </a:cubicBezTo>
                <a:cubicBezTo>
                  <a:pt x="249291" y="155129"/>
                  <a:pt x="249291" y="155129"/>
                  <a:pt x="254574" y="144611"/>
                </a:cubicBezTo>
                <a:cubicBezTo>
                  <a:pt x="255894" y="141982"/>
                  <a:pt x="258536" y="141982"/>
                  <a:pt x="259857" y="141982"/>
                </a:cubicBezTo>
                <a:cubicBezTo>
                  <a:pt x="259857" y="141982"/>
                  <a:pt x="259857" y="141982"/>
                  <a:pt x="296838" y="141982"/>
                </a:cubicBezTo>
                <a:cubicBezTo>
                  <a:pt x="299479" y="141982"/>
                  <a:pt x="300800" y="141982"/>
                  <a:pt x="302121" y="144611"/>
                </a:cubicBezTo>
                <a:lnTo>
                  <a:pt x="320611" y="176163"/>
                </a:lnTo>
                <a:cubicBezTo>
                  <a:pt x="321932" y="177478"/>
                  <a:pt x="321932" y="180107"/>
                  <a:pt x="320611" y="181421"/>
                </a:cubicBezTo>
                <a:cubicBezTo>
                  <a:pt x="320611" y="181421"/>
                  <a:pt x="320611" y="181421"/>
                  <a:pt x="302121" y="214288"/>
                </a:cubicBezTo>
                <a:cubicBezTo>
                  <a:pt x="300800" y="215602"/>
                  <a:pt x="299479" y="216917"/>
                  <a:pt x="296838" y="216917"/>
                </a:cubicBezTo>
                <a:cubicBezTo>
                  <a:pt x="296838" y="216917"/>
                  <a:pt x="296838" y="216917"/>
                  <a:pt x="259857" y="216917"/>
                </a:cubicBezTo>
                <a:cubicBezTo>
                  <a:pt x="258536" y="216917"/>
                  <a:pt x="255894" y="215602"/>
                  <a:pt x="254574" y="214288"/>
                </a:cubicBezTo>
                <a:cubicBezTo>
                  <a:pt x="254574" y="214288"/>
                  <a:pt x="254574" y="214288"/>
                  <a:pt x="236083" y="181421"/>
                </a:cubicBezTo>
                <a:cubicBezTo>
                  <a:pt x="236083" y="180107"/>
                  <a:pt x="236083" y="177478"/>
                  <a:pt x="236083" y="176163"/>
                </a:cubicBezTo>
                <a:cubicBezTo>
                  <a:pt x="236083" y="176163"/>
                  <a:pt x="236083" y="176163"/>
                  <a:pt x="244008" y="164331"/>
                </a:cubicBezTo>
                <a:cubicBezTo>
                  <a:pt x="244008" y="164331"/>
                  <a:pt x="244008" y="164331"/>
                  <a:pt x="195140" y="136723"/>
                </a:cubicBezTo>
                <a:cubicBezTo>
                  <a:pt x="195140" y="136723"/>
                  <a:pt x="195140" y="136723"/>
                  <a:pt x="188536" y="148555"/>
                </a:cubicBezTo>
                <a:cubicBezTo>
                  <a:pt x="188536" y="149870"/>
                  <a:pt x="185895" y="151185"/>
                  <a:pt x="184574" y="151185"/>
                </a:cubicBezTo>
                <a:cubicBezTo>
                  <a:pt x="184574" y="151185"/>
                  <a:pt x="184574" y="151185"/>
                  <a:pt x="146272" y="151185"/>
                </a:cubicBezTo>
                <a:cubicBezTo>
                  <a:pt x="144951" y="151185"/>
                  <a:pt x="143631" y="149870"/>
                  <a:pt x="142310" y="148555"/>
                </a:cubicBezTo>
                <a:cubicBezTo>
                  <a:pt x="142310" y="148555"/>
                  <a:pt x="142310" y="148555"/>
                  <a:pt x="123819" y="115689"/>
                </a:cubicBezTo>
                <a:cubicBezTo>
                  <a:pt x="122499" y="114374"/>
                  <a:pt x="122499" y="111745"/>
                  <a:pt x="123819" y="110430"/>
                </a:cubicBezTo>
                <a:cubicBezTo>
                  <a:pt x="123819" y="110430"/>
                  <a:pt x="123819" y="110430"/>
                  <a:pt x="129102" y="99913"/>
                </a:cubicBezTo>
                <a:cubicBezTo>
                  <a:pt x="129102" y="99913"/>
                  <a:pt x="129102" y="99913"/>
                  <a:pt x="109291" y="88081"/>
                </a:cubicBezTo>
                <a:cubicBezTo>
                  <a:pt x="109291" y="88081"/>
                  <a:pt x="109291" y="88081"/>
                  <a:pt x="97404" y="107801"/>
                </a:cubicBezTo>
                <a:cubicBezTo>
                  <a:pt x="96084" y="109116"/>
                  <a:pt x="93442" y="111745"/>
                  <a:pt x="90801" y="111745"/>
                </a:cubicBezTo>
                <a:cubicBezTo>
                  <a:pt x="90801" y="111745"/>
                  <a:pt x="90801" y="111745"/>
                  <a:pt x="70989" y="111745"/>
                </a:cubicBezTo>
                <a:cubicBezTo>
                  <a:pt x="70989" y="111745"/>
                  <a:pt x="70989" y="111745"/>
                  <a:pt x="70989" y="224805"/>
                </a:cubicBezTo>
                <a:cubicBezTo>
                  <a:pt x="70989" y="224805"/>
                  <a:pt x="70989" y="224805"/>
                  <a:pt x="90801" y="224805"/>
                </a:cubicBezTo>
                <a:cubicBezTo>
                  <a:pt x="93442" y="224805"/>
                  <a:pt x="96084" y="227434"/>
                  <a:pt x="97404" y="228749"/>
                </a:cubicBezTo>
                <a:cubicBezTo>
                  <a:pt x="97404" y="228749"/>
                  <a:pt x="97404" y="228749"/>
                  <a:pt x="123819" y="274762"/>
                </a:cubicBezTo>
                <a:cubicBezTo>
                  <a:pt x="123819" y="274762"/>
                  <a:pt x="123819" y="274762"/>
                  <a:pt x="176649" y="274762"/>
                </a:cubicBezTo>
                <a:cubicBezTo>
                  <a:pt x="176649" y="274762"/>
                  <a:pt x="176649" y="274762"/>
                  <a:pt x="192498" y="245839"/>
                </a:cubicBezTo>
                <a:cubicBezTo>
                  <a:pt x="193819" y="244525"/>
                  <a:pt x="195140" y="243210"/>
                  <a:pt x="197781" y="243210"/>
                </a:cubicBezTo>
                <a:cubicBezTo>
                  <a:pt x="197781" y="243210"/>
                  <a:pt x="197781" y="243210"/>
                  <a:pt x="234762" y="243210"/>
                </a:cubicBezTo>
                <a:cubicBezTo>
                  <a:pt x="236083" y="243210"/>
                  <a:pt x="238725" y="244525"/>
                  <a:pt x="238725" y="245839"/>
                </a:cubicBezTo>
                <a:cubicBezTo>
                  <a:pt x="238725" y="245839"/>
                  <a:pt x="238725" y="245839"/>
                  <a:pt x="258536" y="278705"/>
                </a:cubicBezTo>
                <a:cubicBezTo>
                  <a:pt x="258536" y="280020"/>
                  <a:pt x="258536" y="282649"/>
                  <a:pt x="258536" y="283964"/>
                </a:cubicBezTo>
                <a:cubicBezTo>
                  <a:pt x="258536" y="283964"/>
                  <a:pt x="258536" y="283964"/>
                  <a:pt x="238725" y="316830"/>
                </a:cubicBezTo>
                <a:cubicBezTo>
                  <a:pt x="238725" y="318145"/>
                  <a:pt x="236083" y="319460"/>
                  <a:pt x="234762" y="319460"/>
                </a:cubicBezTo>
                <a:cubicBezTo>
                  <a:pt x="234762" y="319460"/>
                  <a:pt x="234762" y="319460"/>
                  <a:pt x="197781" y="319460"/>
                </a:cubicBezTo>
                <a:cubicBezTo>
                  <a:pt x="195140" y="319460"/>
                  <a:pt x="193819" y="318145"/>
                  <a:pt x="192498" y="316830"/>
                </a:cubicBezTo>
                <a:cubicBezTo>
                  <a:pt x="192498" y="316830"/>
                  <a:pt x="192498" y="316830"/>
                  <a:pt x="175329" y="285279"/>
                </a:cubicBezTo>
                <a:cubicBezTo>
                  <a:pt x="175329" y="285279"/>
                  <a:pt x="175329" y="285279"/>
                  <a:pt x="125140" y="285279"/>
                </a:cubicBezTo>
                <a:cubicBezTo>
                  <a:pt x="125140" y="285279"/>
                  <a:pt x="125140" y="285279"/>
                  <a:pt x="97404" y="332606"/>
                </a:cubicBezTo>
                <a:cubicBezTo>
                  <a:pt x="96084" y="335235"/>
                  <a:pt x="93442" y="336550"/>
                  <a:pt x="90801" y="336550"/>
                </a:cubicBezTo>
                <a:cubicBezTo>
                  <a:pt x="90801" y="336550"/>
                  <a:pt x="90801" y="336550"/>
                  <a:pt x="35329" y="336550"/>
                </a:cubicBezTo>
                <a:cubicBezTo>
                  <a:pt x="32688" y="336550"/>
                  <a:pt x="30046" y="335235"/>
                  <a:pt x="28725" y="332606"/>
                </a:cubicBezTo>
                <a:cubicBezTo>
                  <a:pt x="28725" y="332606"/>
                  <a:pt x="28725" y="332606"/>
                  <a:pt x="990" y="285279"/>
                </a:cubicBezTo>
                <a:cubicBezTo>
                  <a:pt x="-331" y="282649"/>
                  <a:pt x="-331" y="280020"/>
                  <a:pt x="990" y="277391"/>
                </a:cubicBezTo>
                <a:cubicBezTo>
                  <a:pt x="990" y="277391"/>
                  <a:pt x="990" y="277391"/>
                  <a:pt x="28725" y="228749"/>
                </a:cubicBezTo>
                <a:cubicBezTo>
                  <a:pt x="30046" y="227434"/>
                  <a:pt x="32688" y="224805"/>
                  <a:pt x="35329" y="224805"/>
                </a:cubicBezTo>
                <a:cubicBezTo>
                  <a:pt x="35329" y="224805"/>
                  <a:pt x="35329" y="224805"/>
                  <a:pt x="60423" y="224805"/>
                </a:cubicBezTo>
                <a:cubicBezTo>
                  <a:pt x="60423" y="224805"/>
                  <a:pt x="60423" y="224805"/>
                  <a:pt x="60423" y="111745"/>
                </a:cubicBezTo>
                <a:cubicBezTo>
                  <a:pt x="60423" y="111745"/>
                  <a:pt x="60423" y="111745"/>
                  <a:pt x="35329" y="111745"/>
                </a:cubicBezTo>
                <a:cubicBezTo>
                  <a:pt x="32688" y="111745"/>
                  <a:pt x="30046" y="109116"/>
                  <a:pt x="28725" y="107801"/>
                </a:cubicBezTo>
                <a:cubicBezTo>
                  <a:pt x="28725" y="107801"/>
                  <a:pt x="28725" y="107801"/>
                  <a:pt x="990" y="59159"/>
                </a:cubicBezTo>
                <a:cubicBezTo>
                  <a:pt x="-331" y="56530"/>
                  <a:pt x="-331" y="53901"/>
                  <a:pt x="990" y="51271"/>
                </a:cubicBezTo>
                <a:cubicBezTo>
                  <a:pt x="990" y="51271"/>
                  <a:pt x="990" y="51271"/>
                  <a:pt x="28725" y="3944"/>
                </a:cubicBezTo>
                <a:cubicBezTo>
                  <a:pt x="30046" y="1315"/>
                  <a:pt x="32688" y="0"/>
                  <a:pt x="353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4F2ABF3A-C91F-4144-8420-A41A9E1B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45" y="2116302"/>
            <a:ext cx="59832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B56A15C2-8EA0-D241-8DA7-574D3411C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43" y="2071873"/>
            <a:ext cx="5888396" cy="349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62F19D-0B8E-A940-8484-1F1F00433228}"/>
              </a:ext>
            </a:extLst>
          </p:cNvPr>
          <p:cNvSpPr txBox="1"/>
          <p:nvPr/>
        </p:nvSpPr>
        <p:spPr>
          <a:xfrm>
            <a:off x="317500" y="1322618"/>
            <a:ext cx="797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b="1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99 species that had a</a:t>
            </a:r>
            <a:r>
              <a:rPr lang="en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 </a:t>
            </a:r>
            <a:r>
              <a:rPr lang="en" altLang="zh-CN" sz="2400" b="1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brain and body weight measurement</a:t>
            </a:r>
            <a:endParaRPr kumimoji="1" lang="zh-CN" altLang="en-US" sz="24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17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02585" y="2566018"/>
            <a:ext cx="208890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/>
              </a:rPr>
              <a:t>PART 04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9799" y="1590448"/>
            <a:ext cx="3362325" cy="3362325"/>
            <a:chOff x="1114425" y="1323975"/>
            <a:chExt cx="3362325" cy="33623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8775" y="1809750"/>
              <a:ext cx="2380093" cy="2280753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1114425" y="1323975"/>
              <a:ext cx="3362325" cy="336232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02584" y="3276287"/>
            <a:ext cx="604438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en-US" altLang="zh-CN" sz="4000" b="1" dirty="0">
                <a:solidFill>
                  <a:prstClr val="white"/>
                </a:solidFill>
                <a:latin typeface="Franklin Gothic Medium" panose="020B0603020102020204" pitchFamily="34" charset="0"/>
              </a:rPr>
              <a:t>Selecting The Best Models</a:t>
            </a:r>
            <a:r>
              <a:rPr lang="zh-CN" altLang="en-US" sz="4000" b="1" dirty="0">
                <a:solidFill>
                  <a:prstClr val="white"/>
                </a:solidFill>
                <a:latin typeface="Franklin Gothic Medium" panose="020B0603020102020204" pitchFamily="34" charset="0"/>
              </a:rPr>
              <a:t>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512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38371" y="103257"/>
            <a:ext cx="71525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/>
              </a:rPr>
              <a:t>R</a:t>
            </a:r>
            <a:r>
              <a:rPr kumimoji="0" lang="en-US" altLang="zh-CN" sz="4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/>
              </a:rPr>
              <a:t>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57743" y="2122224"/>
            <a:ext cx="5241566" cy="2984797"/>
            <a:chOff x="2448694" y="1658840"/>
            <a:chExt cx="7294610" cy="4153896"/>
          </a:xfrm>
        </p:grpSpPr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2448694" y="1658840"/>
              <a:ext cx="7294610" cy="4153896"/>
              <a:chOff x="8540751" y="4843463"/>
              <a:chExt cx="8012112" cy="4562475"/>
            </a:xfrm>
            <a:effectLst/>
          </p:grpSpPr>
          <p:sp>
            <p:nvSpPr>
              <p:cNvPr id="13" name="任意多边形 69"/>
              <p:cNvSpPr>
                <a:spLocks/>
              </p:cNvSpPr>
              <p:nvPr/>
            </p:nvSpPr>
            <p:spPr bwMode="auto">
              <a:xfrm>
                <a:off x="9321800" y="4843463"/>
                <a:ext cx="6480176" cy="4421188"/>
              </a:xfrm>
              <a:custGeom>
                <a:avLst/>
                <a:gdLst>
                  <a:gd name="T0" fmla="*/ 17508 w 18000"/>
                  <a:gd name="T1" fmla="*/ 12280 h 12281"/>
                  <a:gd name="T2" fmla="*/ 491 w 18000"/>
                  <a:gd name="T3" fmla="*/ 12280 h 12281"/>
                  <a:gd name="T4" fmla="*/ 0 w 18000"/>
                  <a:gd name="T5" fmla="*/ 11792 h 12281"/>
                  <a:gd name="T6" fmla="*/ 0 w 18000"/>
                  <a:gd name="T7" fmla="*/ 488 h 12281"/>
                  <a:gd name="T8" fmla="*/ 491 w 18000"/>
                  <a:gd name="T9" fmla="*/ 0 h 12281"/>
                  <a:gd name="T10" fmla="*/ 17508 w 18000"/>
                  <a:gd name="T11" fmla="*/ 0 h 12281"/>
                  <a:gd name="T12" fmla="*/ 17999 w 18000"/>
                  <a:gd name="T13" fmla="*/ 488 h 12281"/>
                  <a:gd name="T14" fmla="*/ 17999 w 18000"/>
                  <a:gd name="T15" fmla="*/ 11792 h 12281"/>
                  <a:gd name="T16" fmla="*/ 17508 w 18000"/>
                  <a:gd name="T17" fmla="*/ 12280 h 122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000"/>
                  <a:gd name="T28" fmla="*/ 0 h 12281"/>
                  <a:gd name="T29" fmla="*/ 18000 w 18000"/>
                  <a:gd name="T30" fmla="*/ 12281 h 122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000" h="12281">
                    <a:moveTo>
                      <a:pt x="17508" y="12280"/>
                    </a:moveTo>
                    <a:lnTo>
                      <a:pt x="491" y="12280"/>
                    </a:lnTo>
                    <a:cubicBezTo>
                      <a:pt x="220" y="12280"/>
                      <a:pt x="0" y="12061"/>
                      <a:pt x="0" y="11792"/>
                    </a:cubicBezTo>
                    <a:lnTo>
                      <a:pt x="0" y="488"/>
                    </a:lnTo>
                    <a:cubicBezTo>
                      <a:pt x="0" y="219"/>
                      <a:pt x="220" y="0"/>
                      <a:pt x="491" y="0"/>
                    </a:cubicBezTo>
                    <a:lnTo>
                      <a:pt x="17508" y="0"/>
                    </a:lnTo>
                    <a:cubicBezTo>
                      <a:pt x="17779" y="0"/>
                      <a:pt x="17999" y="219"/>
                      <a:pt x="17999" y="488"/>
                    </a:cubicBezTo>
                    <a:lnTo>
                      <a:pt x="17999" y="11792"/>
                    </a:lnTo>
                    <a:cubicBezTo>
                      <a:pt x="17999" y="12061"/>
                      <a:pt x="17779" y="12280"/>
                      <a:pt x="17508" y="12280"/>
                    </a:cubicBez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14" name="任意多边形 70"/>
              <p:cNvSpPr>
                <a:spLocks/>
              </p:cNvSpPr>
              <p:nvPr/>
            </p:nvSpPr>
            <p:spPr bwMode="auto">
              <a:xfrm>
                <a:off x="8542336" y="9169402"/>
                <a:ext cx="8008936" cy="142874"/>
              </a:xfrm>
              <a:custGeom>
                <a:avLst/>
                <a:gdLst>
                  <a:gd name="T0" fmla="*/ 22247 w 22248"/>
                  <a:gd name="T1" fmla="*/ 398 h 657"/>
                  <a:gd name="T2" fmla="*/ 21410 w 22248"/>
                  <a:gd name="T3" fmla="*/ 656 h 657"/>
                  <a:gd name="T4" fmla="*/ 870 w 22248"/>
                  <a:gd name="T5" fmla="*/ 656 h 657"/>
                  <a:gd name="T6" fmla="*/ 0 w 22248"/>
                  <a:gd name="T7" fmla="*/ 398 h 657"/>
                  <a:gd name="T8" fmla="*/ 0 w 22248"/>
                  <a:gd name="T9" fmla="*/ 0 h 657"/>
                  <a:gd name="T10" fmla="*/ 22247 w 22248"/>
                  <a:gd name="T11" fmla="*/ 0 h 657"/>
                  <a:gd name="T12" fmla="*/ 22247 w 22248"/>
                  <a:gd name="T13" fmla="*/ 398 h 6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248"/>
                  <a:gd name="T22" fmla="*/ 0 h 657"/>
                  <a:gd name="T23" fmla="*/ 22248 w 22248"/>
                  <a:gd name="T24" fmla="*/ 657 h 65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248" h="657">
                    <a:moveTo>
                      <a:pt x="22247" y="398"/>
                    </a:moveTo>
                    <a:cubicBezTo>
                      <a:pt x="22247" y="398"/>
                      <a:pt x="21890" y="656"/>
                      <a:pt x="21410" y="656"/>
                    </a:cubicBezTo>
                    <a:lnTo>
                      <a:pt x="870" y="656"/>
                    </a:lnTo>
                    <a:cubicBezTo>
                      <a:pt x="462" y="656"/>
                      <a:pt x="0" y="398"/>
                      <a:pt x="0" y="398"/>
                    </a:cubicBezTo>
                    <a:lnTo>
                      <a:pt x="0" y="0"/>
                    </a:lnTo>
                    <a:lnTo>
                      <a:pt x="22247" y="0"/>
                    </a:lnTo>
                    <a:lnTo>
                      <a:pt x="22247" y="398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15" name="任意多边形 71"/>
              <p:cNvSpPr>
                <a:spLocks/>
              </p:cNvSpPr>
              <p:nvPr/>
            </p:nvSpPr>
            <p:spPr bwMode="auto">
              <a:xfrm>
                <a:off x="8542339" y="9169399"/>
                <a:ext cx="8008939" cy="236539"/>
              </a:xfrm>
              <a:custGeom>
                <a:avLst/>
                <a:gdLst>
                  <a:gd name="T0" fmla="*/ 22247 w 22248"/>
                  <a:gd name="T1" fmla="*/ 398 h 657"/>
                  <a:gd name="T2" fmla="*/ 21410 w 22248"/>
                  <a:gd name="T3" fmla="*/ 656 h 657"/>
                  <a:gd name="T4" fmla="*/ 870 w 22248"/>
                  <a:gd name="T5" fmla="*/ 656 h 657"/>
                  <a:gd name="T6" fmla="*/ 0 w 22248"/>
                  <a:gd name="T7" fmla="*/ 398 h 657"/>
                  <a:gd name="T8" fmla="*/ 0 w 22248"/>
                  <a:gd name="T9" fmla="*/ 0 h 657"/>
                  <a:gd name="T10" fmla="*/ 22247 w 22248"/>
                  <a:gd name="T11" fmla="*/ 0 h 657"/>
                  <a:gd name="T12" fmla="*/ 22247 w 22248"/>
                  <a:gd name="T13" fmla="*/ 398 h 6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248"/>
                  <a:gd name="T22" fmla="*/ 0 h 657"/>
                  <a:gd name="T23" fmla="*/ 22248 w 22248"/>
                  <a:gd name="T24" fmla="*/ 657 h 65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248" h="657">
                    <a:moveTo>
                      <a:pt x="22247" y="398"/>
                    </a:moveTo>
                    <a:cubicBezTo>
                      <a:pt x="22247" y="398"/>
                      <a:pt x="21890" y="656"/>
                      <a:pt x="21410" y="656"/>
                    </a:cubicBezTo>
                    <a:lnTo>
                      <a:pt x="870" y="656"/>
                    </a:lnTo>
                    <a:cubicBezTo>
                      <a:pt x="462" y="656"/>
                      <a:pt x="0" y="398"/>
                      <a:pt x="0" y="398"/>
                    </a:cubicBezTo>
                    <a:lnTo>
                      <a:pt x="0" y="0"/>
                    </a:lnTo>
                    <a:lnTo>
                      <a:pt x="22247" y="0"/>
                    </a:lnTo>
                    <a:lnTo>
                      <a:pt x="22247" y="398"/>
                    </a:lnTo>
                  </a:path>
                </a:pathLst>
              </a:custGeom>
              <a:noFill/>
              <a:ln w="1008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16" name="任意多边形 72"/>
              <p:cNvSpPr>
                <a:spLocks/>
              </p:cNvSpPr>
              <p:nvPr/>
            </p:nvSpPr>
            <p:spPr bwMode="auto">
              <a:xfrm>
                <a:off x="8540751" y="9312275"/>
                <a:ext cx="8012112" cy="93663"/>
              </a:xfrm>
              <a:custGeom>
                <a:avLst/>
                <a:gdLst>
                  <a:gd name="T0" fmla="*/ 0 w 22256"/>
                  <a:gd name="T1" fmla="*/ 0 h 262"/>
                  <a:gd name="T2" fmla="*/ 870 w 22256"/>
                  <a:gd name="T3" fmla="*/ 261 h 262"/>
                  <a:gd name="T4" fmla="*/ 21418 w 22256"/>
                  <a:gd name="T5" fmla="*/ 261 h 262"/>
                  <a:gd name="T6" fmla="*/ 22255 w 22256"/>
                  <a:gd name="T7" fmla="*/ 0 h 262"/>
                  <a:gd name="T8" fmla="*/ 0 w 22256"/>
                  <a:gd name="T9" fmla="*/ 0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56"/>
                  <a:gd name="T16" fmla="*/ 0 h 262"/>
                  <a:gd name="T17" fmla="*/ 22256 w 22256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56" h="262">
                    <a:moveTo>
                      <a:pt x="0" y="0"/>
                    </a:moveTo>
                    <a:cubicBezTo>
                      <a:pt x="0" y="0"/>
                      <a:pt x="462" y="261"/>
                      <a:pt x="870" y="261"/>
                    </a:cubicBezTo>
                    <a:lnTo>
                      <a:pt x="21418" y="261"/>
                    </a:lnTo>
                    <a:cubicBezTo>
                      <a:pt x="21898" y="261"/>
                      <a:pt x="22255" y="0"/>
                      <a:pt x="22255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17" name="任意多边形 73"/>
              <p:cNvSpPr>
                <a:spLocks/>
              </p:cNvSpPr>
              <p:nvPr/>
            </p:nvSpPr>
            <p:spPr bwMode="auto">
              <a:xfrm>
                <a:off x="11979275" y="9167813"/>
                <a:ext cx="1141413" cy="88900"/>
              </a:xfrm>
              <a:custGeom>
                <a:avLst/>
                <a:gdLst>
                  <a:gd name="T0" fmla="*/ 0 w 3171"/>
                  <a:gd name="T1" fmla="*/ 0 h 249"/>
                  <a:gd name="T2" fmla="*/ 349 w 3171"/>
                  <a:gd name="T3" fmla="*/ 248 h 249"/>
                  <a:gd name="T4" fmla="*/ 2821 w 3171"/>
                  <a:gd name="T5" fmla="*/ 248 h 249"/>
                  <a:gd name="T6" fmla="*/ 3170 w 3171"/>
                  <a:gd name="T7" fmla="*/ 0 h 249"/>
                  <a:gd name="T8" fmla="*/ 0 w 3171"/>
                  <a:gd name="T9" fmla="*/ 0 h 2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71"/>
                  <a:gd name="T16" fmla="*/ 0 h 249"/>
                  <a:gd name="T17" fmla="*/ 3171 w 3171"/>
                  <a:gd name="T18" fmla="*/ 249 h 2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71" h="249">
                    <a:moveTo>
                      <a:pt x="0" y="0"/>
                    </a:moveTo>
                    <a:cubicBezTo>
                      <a:pt x="49" y="144"/>
                      <a:pt x="187" y="248"/>
                      <a:pt x="349" y="248"/>
                    </a:cubicBezTo>
                    <a:lnTo>
                      <a:pt x="2821" y="248"/>
                    </a:lnTo>
                    <a:cubicBezTo>
                      <a:pt x="2983" y="248"/>
                      <a:pt x="3120" y="144"/>
                      <a:pt x="3170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18" name="任意多边形 74"/>
              <p:cNvSpPr>
                <a:spLocks/>
              </p:cNvSpPr>
              <p:nvPr/>
            </p:nvSpPr>
            <p:spPr bwMode="auto">
              <a:xfrm>
                <a:off x="12571413" y="4937125"/>
                <a:ext cx="38100" cy="36513"/>
              </a:xfrm>
              <a:custGeom>
                <a:avLst/>
                <a:gdLst>
                  <a:gd name="T0" fmla="*/ 51 w 104"/>
                  <a:gd name="T1" fmla="*/ 102 h 103"/>
                  <a:gd name="T2" fmla="*/ 0 w 104"/>
                  <a:gd name="T3" fmla="*/ 51 h 103"/>
                  <a:gd name="T4" fmla="*/ 51 w 104"/>
                  <a:gd name="T5" fmla="*/ 0 h 103"/>
                  <a:gd name="T6" fmla="*/ 103 w 104"/>
                  <a:gd name="T7" fmla="*/ 51 h 103"/>
                  <a:gd name="T8" fmla="*/ 51 w 104"/>
                  <a:gd name="T9" fmla="*/ 102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03"/>
                  <a:gd name="T17" fmla="*/ 104 w 104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03">
                    <a:moveTo>
                      <a:pt x="51" y="102"/>
                    </a:moveTo>
                    <a:cubicBezTo>
                      <a:pt x="23" y="102"/>
                      <a:pt x="0" y="79"/>
                      <a:pt x="0" y="51"/>
                    </a:cubicBezTo>
                    <a:cubicBezTo>
                      <a:pt x="0" y="22"/>
                      <a:pt x="23" y="0"/>
                      <a:pt x="51" y="0"/>
                    </a:cubicBezTo>
                    <a:cubicBezTo>
                      <a:pt x="80" y="0"/>
                      <a:pt x="103" y="22"/>
                      <a:pt x="103" y="51"/>
                    </a:cubicBezTo>
                    <a:cubicBezTo>
                      <a:pt x="103" y="79"/>
                      <a:pt x="80" y="102"/>
                      <a:pt x="51" y="10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3387047" y="1980045"/>
              <a:ext cx="5417906" cy="34178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Franklin Gothic Medium" panose="020B06030201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04368" y="1512252"/>
            <a:ext cx="4677872" cy="1166410"/>
            <a:chOff x="850717" y="2532010"/>
            <a:chExt cx="4677872" cy="1166410"/>
          </a:xfrm>
        </p:grpSpPr>
        <p:sp>
          <p:nvSpPr>
            <p:cNvPr id="21" name="矩形 20"/>
            <p:cNvSpPr/>
            <p:nvPr/>
          </p:nvSpPr>
          <p:spPr>
            <a:xfrm>
              <a:off x="1738348" y="2532010"/>
              <a:ext cx="3790241" cy="1166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rgbClr val="346866"/>
                  </a:solidFill>
                  <a:latin typeface="Franklin Gothic Medium" panose="020B0603020102020204" pitchFamily="34" charset="0"/>
                </a:rPr>
                <a:t>Proportion of the variation in the data that is explained by the model </a:t>
              </a:r>
              <a:endParaRPr lang="zh-CN" altLang="en-US" sz="2000" b="1" dirty="0">
                <a:solidFill>
                  <a:srgbClr val="346866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850717" y="2567655"/>
              <a:ext cx="852992" cy="852992"/>
            </a:xfrm>
            <a:prstGeom prst="ellipse">
              <a:avLst/>
            </a:prstGeom>
            <a:solidFill>
              <a:srgbClr val="499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Franklin Gothic Medium" panose="020B06030201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056960" y="2773898"/>
              <a:ext cx="440506" cy="440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Franklin Gothic Medium" panose="020B06030201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04368" y="3021519"/>
            <a:ext cx="4677872" cy="1166410"/>
            <a:chOff x="850717" y="2532010"/>
            <a:chExt cx="4677872" cy="1166410"/>
          </a:xfrm>
        </p:grpSpPr>
        <p:sp>
          <p:nvSpPr>
            <p:cNvPr id="29" name="矩形 28"/>
            <p:cNvSpPr/>
            <p:nvPr/>
          </p:nvSpPr>
          <p:spPr>
            <a:xfrm>
              <a:off x="1738349" y="2532010"/>
              <a:ext cx="3790240" cy="1166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rgbClr val="346866"/>
                  </a:solidFill>
                  <a:latin typeface="Franklin Gothic Medium" panose="020B0603020102020204" pitchFamily="34" charset="0"/>
                </a:rPr>
                <a:t>Adjusted R</a:t>
              </a:r>
              <a:r>
                <a:rPr lang="en-US" altLang="zh-CN" sz="2000" b="1" baseline="30000" dirty="0">
                  <a:solidFill>
                    <a:srgbClr val="346866"/>
                  </a:solidFill>
                  <a:latin typeface="Franklin Gothic Medium" panose="020B0603020102020204" pitchFamily="34" charset="0"/>
                </a:rPr>
                <a:t>2</a:t>
              </a:r>
              <a:r>
                <a:rPr lang="en-US" altLang="zh-CN" sz="2000" b="1" dirty="0">
                  <a:solidFill>
                    <a:srgbClr val="346866"/>
                  </a:solidFill>
                  <a:latin typeface="Franklin Gothic Medium" panose="020B0603020102020204" pitchFamily="34" charset="0"/>
                </a:rPr>
                <a:t> is “adjusted” for adding other variable in the model</a:t>
              </a:r>
              <a:r>
                <a:rPr lang="en-US" altLang="zh-CN" sz="2000" b="1" baseline="30000" dirty="0">
                  <a:solidFill>
                    <a:srgbClr val="346866"/>
                  </a:solidFill>
                  <a:latin typeface="Franklin Gothic Medium" panose="020B0603020102020204" pitchFamily="34" charset="0"/>
                </a:rPr>
                <a:t> </a:t>
              </a:r>
              <a:endParaRPr lang="zh-CN" altLang="en-US" sz="2000" b="1" dirty="0">
                <a:solidFill>
                  <a:srgbClr val="346866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850717" y="2567655"/>
              <a:ext cx="852992" cy="852992"/>
            </a:xfrm>
            <a:prstGeom prst="ellipse">
              <a:avLst/>
            </a:prstGeom>
            <a:solidFill>
              <a:srgbClr val="499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Franklin Gothic Medium" panose="020B06030201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056960" y="2773898"/>
              <a:ext cx="440506" cy="440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Franklin Gothic Medium" panose="020B06030201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04370" y="4566431"/>
            <a:ext cx="4677870" cy="888637"/>
            <a:chOff x="850717" y="2532010"/>
            <a:chExt cx="4677870" cy="888637"/>
          </a:xfrm>
        </p:grpSpPr>
        <p:sp>
          <p:nvSpPr>
            <p:cNvPr id="35" name="矩形 34"/>
            <p:cNvSpPr/>
            <p:nvPr/>
          </p:nvSpPr>
          <p:spPr>
            <a:xfrm>
              <a:off x="1738348" y="2532010"/>
              <a:ext cx="3790239" cy="7970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rgbClr val="346866"/>
                  </a:solidFill>
                  <a:latin typeface="Franklin Gothic Medium" panose="020B0603020102020204" pitchFamily="34" charset="0"/>
                </a:rPr>
                <a:t>The R</a:t>
              </a:r>
              <a:r>
                <a:rPr lang="en-US" altLang="zh-CN" sz="2000" b="1" baseline="30000" dirty="0">
                  <a:solidFill>
                    <a:srgbClr val="346866"/>
                  </a:solidFill>
                  <a:latin typeface="Franklin Gothic Medium" panose="020B0603020102020204" pitchFamily="34" charset="0"/>
                </a:rPr>
                <a:t>2</a:t>
              </a:r>
              <a:r>
                <a:rPr lang="en-US" altLang="zh-CN" sz="2000" b="1" dirty="0">
                  <a:solidFill>
                    <a:srgbClr val="346866"/>
                  </a:solidFill>
                  <a:latin typeface="Franklin Gothic Medium" panose="020B0603020102020204" pitchFamily="34" charset="0"/>
                </a:rPr>
                <a:t> should</a:t>
              </a:r>
              <a:r>
                <a:rPr lang="en-US" altLang="zh-CN" sz="2000" b="1" dirty="0">
                  <a:solidFill>
                    <a:srgbClr val="F55F13"/>
                  </a:solidFill>
                  <a:latin typeface="Franklin Gothic Medium" panose="020B0603020102020204" pitchFamily="34" charset="0"/>
                </a:rPr>
                <a:t> NOT </a:t>
              </a:r>
              <a:r>
                <a:rPr lang="en-US" altLang="zh-CN" sz="2000" b="1" dirty="0">
                  <a:solidFill>
                    <a:srgbClr val="346866"/>
                  </a:solidFill>
                  <a:latin typeface="Franklin Gothic Medium" panose="020B0603020102020204" pitchFamily="34" charset="0"/>
                </a:rPr>
                <a:t>be used to compare the model fits!</a:t>
              </a:r>
              <a:endParaRPr lang="zh-CN" altLang="en-US" sz="2000" b="1" dirty="0">
                <a:solidFill>
                  <a:srgbClr val="346866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50717" y="2567655"/>
              <a:ext cx="852992" cy="852992"/>
            </a:xfrm>
            <a:prstGeom prst="ellipse">
              <a:avLst/>
            </a:prstGeom>
            <a:solidFill>
              <a:srgbClr val="499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Franklin Gothic Medium" panose="020B0603020102020204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056960" y="2773898"/>
              <a:ext cx="440506" cy="440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Franklin Gothic Medium" panose="020B0603020102020204" pitchFamily="34" charset="0"/>
              </a:endParaRPr>
            </a:p>
          </p:txBody>
        </p:sp>
      </p:grpSp>
      <p:pic>
        <p:nvPicPr>
          <p:cNvPr id="37" name="图片占位符 36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" b="27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270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90749" y="103257"/>
            <a:ext cx="681051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altLang="zh-CN" dirty="0">
                <a:solidFill>
                  <a:prstClr val="white"/>
                </a:solidFill>
                <a:latin typeface="Franklin Gothic Medium" panose="020B0603020102020204" pitchFamily="34" charset="0"/>
              </a:rPr>
              <a:t>How to select the best model?</a:t>
            </a:r>
            <a:endParaRPr lang="zh-CN" altLang="en-US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564A4F-9557-F243-A410-FE5B2DADF568}"/>
              </a:ext>
            </a:extLst>
          </p:cNvPr>
          <p:cNvSpPr txBox="1"/>
          <p:nvPr/>
        </p:nvSpPr>
        <p:spPr>
          <a:xfrm>
            <a:off x="1041400" y="2037457"/>
            <a:ext cx="1080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Partial F-test is used in model building and variable selection to help decide if a variable or term can be removed form a model without making the model significant worse</a:t>
            </a:r>
            <a:endParaRPr kumimoji="1" lang="zh-CN" altLang="en-US" sz="2400" dirty="0">
              <a:latin typeface="Franklin Gothic Medium" panose="020B06030201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DE7A850-E502-864C-A7F5-988FEE3FF526}"/>
              </a:ext>
            </a:extLst>
          </p:cNvPr>
          <p:cNvGrpSpPr/>
          <p:nvPr/>
        </p:nvGrpSpPr>
        <p:grpSpPr>
          <a:xfrm>
            <a:off x="1041400" y="3300580"/>
            <a:ext cx="9323386" cy="1148171"/>
            <a:chOff x="1041400" y="3099924"/>
            <a:chExt cx="9323386" cy="1148171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6244830-9E1D-FF45-A8AC-491F732830A3}"/>
                </a:ext>
              </a:extLst>
            </p:cNvPr>
            <p:cNvSpPr txBox="1"/>
            <p:nvPr/>
          </p:nvSpPr>
          <p:spPr>
            <a:xfrm>
              <a:off x="1041400" y="3099924"/>
              <a:ext cx="46313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zh-CN" sz="2400" dirty="0">
                  <a:latin typeface="Franklin Gothic Medium" panose="020B0603020102020204" pitchFamily="34" charset="0"/>
                </a:rPr>
                <a:t>The larger model = </a:t>
              </a:r>
              <a:r>
                <a:rPr kumimoji="1" lang="en-US" altLang="zh-CN" sz="2400" dirty="0">
                  <a:solidFill>
                    <a:srgbClr val="F55F13"/>
                  </a:solidFill>
                  <a:latin typeface="Franklin Gothic Medium" panose="020B0603020102020204" pitchFamily="34" charset="0"/>
                </a:rPr>
                <a:t>Full model</a:t>
              </a:r>
              <a:endParaRPr kumimoji="1" lang="zh-CN" altLang="en-US" sz="2400" dirty="0">
                <a:solidFill>
                  <a:srgbClr val="F55F13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21A6941-B873-D944-9B6E-DA51FF00D691}"/>
                </a:ext>
              </a:extLst>
            </p:cNvPr>
            <p:cNvSpPr txBox="1"/>
            <p:nvPr/>
          </p:nvSpPr>
          <p:spPr>
            <a:xfrm>
              <a:off x="1041400" y="3786430"/>
              <a:ext cx="93233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zh-CN" sz="2400" dirty="0">
                  <a:latin typeface="Franklin Gothic Medium" panose="020B0603020102020204" pitchFamily="34" charset="0"/>
                </a:rPr>
                <a:t>The model with one or more variable removed = </a:t>
              </a:r>
              <a:r>
                <a:rPr kumimoji="1" lang="en-US" altLang="zh-CN" sz="2400" dirty="0">
                  <a:solidFill>
                    <a:srgbClr val="F55F13"/>
                  </a:solidFill>
                  <a:latin typeface="Franklin Gothic Medium" panose="020B0603020102020204" pitchFamily="34" charset="0"/>
                </a:rPr>
                <a:t>Reduced model</a:t>
              </a:r>
              <a:endParaRPr kumimoji="1" lang="zh-CN" altLang="en-US" sz="2400" dirty="0">
                <a:solidFill>
                  <a:srgbClr val="F55F13"/>
                </a:solidFill>
                <a:latin typeface="Franklin Gothic Medium" panose="020B0603020102020204" pitchFamily="34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49C3852-A4EF-B640-9A11-91893E893D45}"/>
              </a:ext>
            </a:extLst>
          </p:cNvPr>
          <p:cNvSpPr txBox="1"/>
          <p:nvPr/>
        </p:nvSpPr>
        <p:spPr>
          <a:xfrm>
            <a:off x="2533650" y="5447637"/>
            <a:ext cx="782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Franklin Gothic Medium" panose="020B0603020102020204" pitchFamily="34" charset="0"/>
              </a:rPr>
              <a:t>The partial F-test is used to compare the </a:t>
            </a: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Nested</a:t>
            </a:r>
            <a:r>
              <a:rPr kumimoji="1" lang="en-US" altLang="zh-CN" sz="2400" dirty="0">
                <a:latin typeface="Franklin Gothic Medium" panose="020B0603020102020204" pitchFamily="34" charset="0"/>
              </a:rPr>
              <a:t> model ! </a:t>
            </a:r>
            <a:endParaRPr kumimoji="1" lang="zh-CN" altLang="en-US" sz="2400" dirty="0">
              <a:latin typeface="Franklin Gothic Medium" panose="020B06030201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A1EEEE-1FAE-C540-85B1-C03214FC419C}"/>
              </a:ext>
            </a:extLst>
          </p:cNvPr>
          <p:cNvSpPr txBox="1"/>
          <p:nvPr/>
        </p:nvSpPr>
        <p:spPr>
          <a:xfrm>
            <a:off x="311567" y="1181303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Partial F-test</a:t>
            </a:r>
            <a:endParaRPr kumimoji="1" lang="zh-CN" altLang="en-US" sz="28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90748" y="103257"/>
            <a:ext cx="681051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altLang="zh-CN" dirty="0">
                <a:solidFill>
                  <a:prstClr val="white"/>
                </a:solidFill>
                <a:latin typeface="Franklin Gothic Medium" panose="020B0603020102020204" pitchFamily="34" charset="0"/>
              </a:rPr>
              <a:t>How to select the best model?</a:t>
            </a:r>
            <a:endParaRPr lang="zh-CN" altLang="en-US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6712BB-E404-1D4F-9DBE-842C3C6C041E}"/>
              </a:ext>
            </a:extLst>
          </p:cNvPr>
          <p:cNvSpPr txBox="1"/>
          <p:nvPr/>
        </p:nvSpPr>
        <p:spPr>
          <a:xfrm>
            <a:off x="1215900" y="1588705"/>
            <a:ext cx="8842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If we need to build a model to estimate the mean Lung Capacity using Age, Gender, Smoke, and Height.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EBBF86-870D-A24C-B435-0DFACFF2E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77" y="3244334"/>
            <a:ext cx="7278013" cy="3693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6D7A8B6-9EC5-DA46-9401-B34FE3E2067E}"/>
              </a:ext>
            </a:extLst>
          </p:cNvPr>
          <p:cNvSpPr txBox="1"/>
          <p:nvPr/>
        </p:nvSpPr>
        <p:spPr>
          <a:xfrm>
            <a:off x="1215901" y="2615996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Full model :</a:t>
            </a:r>
            <a:endParaRPr kumimoji="1" lang="zh-CN" altLang="en-US" sz="24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3DD984-4827-DB4A-888C-60D8F59A4D5B}"/>
              </a:ext>
            </a:extLst>
          </p:cNvPr>
          <p:cNvSpPr txBox="1"/>
          <p:nvPr/>
        </p:nvSpPr>
        <p:spPr>
          <a:xfrm>
            <a:off x="1251411" y="4131644"/>
            <a:ext cx="2402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Reduced model :</a:t>
            </a:r>
            <a:endParaRPr kumimoji="1" lang="zh-CN" altLang="en-US" sz="24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3A9A205-D59A-0A40-AD33-B59BFAB2A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498" y="4940011"/>
            <a:ext cx="5805402" cy="37102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6E4DCC-24CF-A54B-860D-D598584C3C3A}"/>
              </a:ext>
            </a:extLst>
          </p:cNvPr>
          <p:cNvSpPr txBox="1"/>
          <p:nvPr/>
        </p:nvSpPr>
        <p:spPr>
          <a:xfrm>
            <a:off x="3074179" y="5880383"/>
            <a:ext cx="7127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The Reduced Model is </a:t>
            </a: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Nested </a:t>
            </a: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within the Full Model ! 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1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90748" y="103257"/>
            <a:ext cx="681051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altLang="zh-CN" dirty="0">
                <a:solidFill>
                  <a:prstClr val="white"/>
                </a:solidFill>
                <a:latin typeface="Franklin Gothic Medium" panose="020B0603020102020204" pitchFamily="34" charset="0"/>
              </a:rPr>
              <a:t>How to select the best model?</a:t>
            </a:r>
            <a:endParaRPr lang="zh-CN" altLang="en-US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4887E1-65E5-7949-AC0E-DF16C8B2E4A5}"/>
              </a:ext>
            </a:extLst>
          </p:cNvPr>
          <p:cNvSpPr txBox="1"/>
          <p:nvPr/>
        </p:nvSpPr>
        <p:spPr>
          <a:xfrm>
            <a:off x="995005" y="1879600"/>
            <a:ext cx="1020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Does including Height in the model significantly decrease the error and significantly increase the predictive power of the model ?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1EE3C4-32D8-EE41-8215-88168CF19850}"/>
              </a:ext>
            </a:extLst>
          </p:cNvPr>
          <p:cNvSpPr txBox="1"/>
          <p:nvPr/>
        </p:nvSpPr>
        <p:spPr>
          <a:xfrm>
            <a:off x="995005" y="3290501"/>
            <a:ext cx="840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Does the Height variable significantly improve the model ?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A97E4A-4E97-404E-BC8B-2BDBA2BB561B}"/>
              </a:ext>
            </a:extLst>
          </p:cNvPr>
          <p:cNvSpPr txBox="1"/>
          <p:nvPr/>
        </p:nvSpPr>
        <p:spPr>
          <a:xfrm>
            <a:off x="3713776" y="5418567"/>
            <a:ext cx="4764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Simpler model is preferable !</a:t>
            </a:r>
            <a:endParaRPr kumimoji="1" lang="zh-CN" altLang="en-US" sz="28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2FA4B7-6E00-1047-8D07-B2C9438FD17A}"/>
              </a:ext>
            </a:extLst>
          </p:cNvPr>
          <p:cNvSpPr txBox="1"/>
          <p:nvPr/>
        </p:nvSpPr>
        <p:spPr>
          <a:xfrm>
            <a:off x="995005" y="3985202"/>
            <a:ext cx="8219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Hypothesis : </a:t>
            </a:r>
          </a:p>
          <a:p>
            <a:r>
              <a:rPr kumimoji="1" lang="en-US" altLang="zh-CN" sz="2400" dirty="0">
                <a:latin typeface="Franklin Gothic Medium" panose="020B0603020102020204" pitchFamily="34" charset="0"/>
              </a:rPr>
              <a:t>H</a:t>
            </a:r>
            <a:r>
              <a:rPr kumimoji="1" lang="en-US" altLang="zh-CN" sz="2400" baseline="-25000" dirty="0">
                <a:latin typeface="Franklin Gothic Medium" panose="020B0603020102020204" pitchFamily="34" charset="0"/>
              </a:rPr>
              <a:t>0</a:t>
            </a:r>
            <a:r>
              <a:rPr kumimoji="1" lang="en-US" altLang="zh-CN" sz="2400" dirty="0">
                <a:latin typeface="Franklin Gothic Medium" panose="020B0603020102020204" pitchFamily="34" charset="0"/>
              </a:rPr>
              <a:t> : Models do not significantly differ.</a:t>
            </a:r>
          </a:p>
          <a:p>
            <a:r>
              <a:rPr kumimoji="1" lang="en-US" altLang="zh-CN" sz="2400" dirty="0">
                <a:latin typeface="Franklin Gothic Medium" panose="020B0603020102020204" pitchFamily="34" charset="0"/>
              </a:rPr>
              <a:t>H</a:t>
            </a:r>
            <a:r>
              <a:rPr kumimoji="1" lang="en-US" altLang="zh-CN" sz="2400" baseline="-25000" dirty="0">
                <a:latin typeface="Franklin Gothic Medium" panose="020B0603020102020204" pitchFamily="34" charset="0"/>
              </a:rPr>
              <a:t>A</a:t>
            </a:r>
            <a:r>
              <a:rPr kumimoji="1" lang="en-US" altLang="zh-CN" sz="2400" dirty="0">
                <a:latin typeface="Franklin Gothic Medium" panose="020B0603020102020204" pitchFamily="34" charset="0"/>
              </a:rPr>
              <a:t> : Full model is significantly better than the reduced model.</a:t>
            </a:r>
            <a:endParaRPr kumimoji="1" lang="zh-CN" altLang="en-US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3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90748" y="103257"/>
            <a:ext cx="681051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altLang="zh-CN" dirty="0">
                <a:solidFill>
                  <a:prstClr val="white"/>
                </a:solidFill>
                <a:latin typeface="Franklin Gothic Medium" panose="020B0603020102020204" pitchFamily="34" charset="0"/>
              </a:rPr>
              <a:t>How to select the best model?</a:t>
            </a:r>
            <a:endParaRPr lang="zh-CN" altLang="en-US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D3879E-2333-C14F-ACF4-288D8C081FAB}"/>
              </a:ext>
            </a:extLst>
          </p:cNvPr>
          <p:cNvSpPr txBox="1"/>
          <p:nvPr/>
        </p:nvSpPr>
        <p:spPr>
          <a:xfrm>
            <a:off x="291548" y="1588705"/>
            <a:ext cx="10681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To determine if the full model is significantly better, we will check if the </a:t>
            </a: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sum of  square error</a:t>
            </a:r>
            <a:r>
              <a:rPr kumimoji="1" lang="en-US" altLang="zh-CN" sz="2400" dirty="0">
                <a:latin typeface="Franklin Gothic Medium" panose="020B0603020102020204" pitchFamily="34" charset="0"/>
              </a:rPr>
              <a:t>  aka. The </a:t>
            </a: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residual sum of square </a:t>
            </a:r>
            <a:r>
              <a:rPr kumimoji="1" lang="en-US" altLang="zh-CN" sz="2400" dirty="0">
                <a:latin typeface="Franklin Gothic Medium" panose="020B0603020102020204" pitchFamily="34" charset="0"/>
              </a:rPr>
              <a:t>is significantly lower in the full model as compared to the reduced model.</a:t>
            </a:r>
            <a:endParaRPr kumimoji="1" lang="zh-CN" altLang="en-US" sz="2400" dirty="0">
              <a:latin typeface="Franklin Gothic Medium" panose="020B0603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9C7452-3641-5344-9FB1-2C096CAFCF07}"/>
              </a:ext>
            </a:extLst>
          </p:cNvPr>
          <p:cNvSpPr txBox="1"/>
          <p:nvPr/>
        </p:nvSpPr>
        <p:spPr>
          <a:xfrm>
            <a:off x="291548" y="3028745"/>
            <a:ext cx="10270435" cy="2240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Sum of square error :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It measures how close the model predicted y-value(the line) are to the observed y-value (the points).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In some sense, it can be thought as summarizing how well our model fits. </a:t>
            </a:r>
            <a:endParaRPr kumimoji="1" lang="zh-CN" altLang="en-US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9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17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02585" y="2566018"/>
            <a:ext cx="208890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/>
              </a:rPr>
              <a:t>PART 05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9799" y="1590448"/>
            <a:ext cx="3362325" cy="3362325"/>
            <a:chOff x="1114425" y="1323975"/>
            <a:chExt cx="3362325" cy="33623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8775" y="1809750"/>
              <a:ext cx="2380093" cy="2280753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1114425" y="1323975"/>
              <a:ext cx="3362325" cy="336232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02584" y="3276287"/>
            <a:ext cx="6044387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/>
              </a:rPr>
              <a:t>Regression</a:t>
            </a:r>
            <a:r>
              <a:rPr kumimoji="0" lang="en-US" altLang="zh-CN" sz="4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/>
              </a:rPr>
              <a:t> VS Univariate Methods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6299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55685" y="146327"/>
            <a:ext cx="768062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>
              <a:defRPr/>
            </a:pPr>
            <a:r>
              <a:rPr lang="en-US" altLang="zh-CN" dirty="0">
                <a:solidFill>
                  <a:prstClr val="white"/>
                </a:solidFill>
                <a:latin typeface="Franklin Gothic Medium" panose="020B0603020102020204" pitchFamily="34" charset="0"/>
              </a:rPr>
              <a:t>Regression VS Univariate Methods</a:t>
            </a:r>
          </a:p>
        </p:txBody>
      </p:sp>
      <p:grpSp>
        <p:nvGrpSpPr>
          <p:cNvPr id="9" name="Group 2"/>
          <p:cNvGrpSpPr/>
          <p:nvPr/>
        </p:nvGrpSpPr>
        <p:grpSpPr>
          <a:xfrm>
            <a:off x="3960766" y="1898640"/>
            <a:ext cx="4023707" cy="4073117"/>
            <a:chOff x="4084147" y="2092187"/>
            <a:chExt cx="4023707" cy="4073117"/>
          </a:xfrm>
        </p:grpSpPr>
        <p:sp>
          <p:nvSpPr>
            <p:cNvPr id="25" name="Freeform: Shape 65"/>
            <p:cNvSpPr>
              <a:spLocks/>
            </p:cNvSpPr>
            <p:nvPr/>
          </p:nvSpPr>
          <p:spPr bwMode="auto">
            <a:xfrm>
              <a:off x="4084147" y="2668249"/>
              <a:ext cx="2195147" cy="1828562"/>
            </a:xfrm>
            <a:custGeom>
              <a:avLst/>
              <a:gdLst/>
              <a:ahLst/>
              <a:cxnLst>
                <a:cxn ang="0">
                  <a:pos x="126" y="396"/>
                </a:cxn>
                <a:cxn ang="0">
                  <a:pos x="76" y="153"/>
                </a:cxn>
                <a:cxn ang="0">
                  <a:pos x="475" y="73"/>
                </a:cxn>
                <a:cxn ang="0">
                  <a:pos x="225" y="182"/>
                </a:cxn>
                <a:cxn ang="0">
                  <a:pos x="126" y="396"/>
                </a:cxn>
              </a:cxnLst>
              <a:rect l="0" t="0" r="r" b="b"/>
              <a:pathLst>
                <a:path w="475" h="396">
                  <a:moveTo>
                    <a:pt x="126" y="396"/>
                  </a:moveTo>
                  <a:cubicBezTo>
                    <a:pt x="126" y="396"/>
                    <a:pt x="0" y="278"/>
                    <a:pt x="76" y="153"/>
                  </a:cubicBezTo>
                  <a:cubicBezTo>
                    <a:pt x="168" y="0"/>
                    <a:pt x="475" y="73"/>
                    <a:pt x="475" y="73"/>
                  </a:cubicBezTo>
                  <a:cubicBezTo>
                    <a:pt x="475" y="73"/>
                    <a:pt x="318" y="70"/>
                    <a:pt x="225" y="182"/>
                  </a:cubicBezTo>
                  <a:cubicBezTo>
                    <a:pt x="160" y="261"/>
                    <a:pt x="126" y="396"/>
                    <a:pt x="126" y="396"/>
                  </a:cubicBezTo>
                  <a:close/>
                </a:path>
              </a:pathLst>
            </a:custGeom>
            <a:solidFill>
              <a:srgbClr val="2B363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Franklin Gothic Medium" panose="020B0603020102020204" pitchFamily="34" charset="0"/>
              </a:endParaRPr>
            </a:p>
          </p:txBody>
        </p:sp>
        <p:sp>
          <p:nvSpPr>
            <p:cNvPr id="26" name="Freeform: Shape 66"/>
            <p:cNvSpPr>
              <a:spLocks/>
            </p:cNvSpPr>
            <p:nvPr/>
          </p:nvSpPr>
          <p:spPr bwMode="auto">
            <a:xfrm>
              <a:off x="5371557" y="2092187"/>
              <a:ext cx="1911479" cy="1793649"/>
            </a:xfrm>
            <a:custGeom>
              <a:avLst/>
              <a:gdLst/>
              <a:ahLst/>
              <a:cxnLst>
                <a:cxn ang="0">
                  <a:pos x="0" y="157"/>
                </a:cxn>
                <a:cxn ang="0">
                  <a:pos x="215" y="33"/>
                </a:cxn>
                <a:cxn ang="0">
                  <a:pos x="414" y="388"/>
                </a:cxn>
                <a:cxn ang="0">
                  <a:pos x="234" y="184"/>
                </a:cxn>
                <a:cxn ang="0">
                  <a:pos x="0" y="157"/>
                </a:cxn>
              </a:cxnLst>
              <a:rect l="0" t="0" r="r" b="b"/>
              <a:pathLst>
                <a:path w="414" h="388">
                  <a:moveTo>
                    <a:pt x="0" y="157"/>
                  </a:moveTo>
                  <a:cubicBezTo>
                    <a:pt x="0" y="157"/>
                    <a:pt x="73" y="0"/>
                    <a:pt x="215" y="33"/>
                  </a:cubicBezTo>
                  <a:cubicBezTo>
                    <a:pt x="389" y="74"/>
                    <a:pt x="414" y="388"/>
                    <a:pt x="414" y="388"/>
                  </a:cubicBezTo>
                  <a:cubicBezTo>
                    <a:pt x="414" y="388"/>
                    <a:pt x="370" y="238"/>
                    <a:pt x="234" y="184"/>
                  </a:cubicBezTo>
                  <a:cubicBezTo>
                    <a:pt x="139" y="146"/>
                    <a:pt x="0" y="157"/>
                    <a:pt x="0" y="157"/>
                  </a:cubicBezTo>
                  <a:close/>
                </a:path>
              </a:pathLst>
            </a:custGeom>
            <a:solidFill>
              <a:srgbClr val="499B99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Franklin Gothic Medium" panose="020B0603020102020204" pitchFamily="34" charset="0"/>
              </a:endParaRPr>
            </a:p>
          </p:txBody>
        </p:sp>
        <p:sp>
          <p:nvSpPr>
            <p:cNvPr id="27" name="Freeform: Shape 67"/>
            <p:cNvSpPr>
              <a:spLocks/>
            </p:cNvSpPr>
            <p:nvPr/>
          </p:nvSpPr>
          <p:spPr bwMode="auto">
            <a:xfrm>
              <a:off x="6763709" y="2969371"/>
              <a:ext cx="1344145" cy="2151506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276" y="167"/>
                </a:cxn>
                <a:cxn ang="0">
                  <a:pos x="0" y="466"/>
                </a:cxn>
                <a:cxn ang="0">
                  <a:pos x="138" y="231"/>
                </a:cxn>
                <a:cxn ang="0">
                  <a:pos x="92" y="0"/>
                </a:cxn>
              </a:cxnLst>
              <a:rect l="0" t="0" r="r" b="b"/>
              <a:pathLst>
                <a:path w="291" h="466">
                  <a:moveTo>
                    <a:pt x="92" y="0"/>
                  </a:moveTo>
                  <a:cubicBezTo>
                    <a:pt x="92" y="0"/>
                    <a:pt x="264" y="21"/>
                    <a:pt x="276" y="167"/>
                  </a:cubicBezTo>
                  <a:cubicBezTo>
                    <a:pt x="291" y="345"/>
                    <a:pt x="0" y="466"/>
                    <a:pt x="0" y="466"/>
                  </a:cubicBezTo>
                  <a:cubicBezTo>
                    <a:pt x="0" y="466"/>
                    <a:pt x="129" y="377"/>
                    <a:pt x="138" y="231"/>
                  </a:cubicBezTo>
                  <a:cubicBezTo>
                    <a:pt x="144" y="129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51677C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Franklin Gothic Medium" panose="020B0603020102020204" pitchFamily="34" charset="0"/>
              </a:endParaRPr>
            </a:p>
          </p:txBody>
        </p:sp>
        <p:sp>
          <p:nvSpPr>
            <p:cNvPr id="28" name="Freeform: Shape 68"/>
            <p:cNvSpPr>
              <a:spLocks/>
            </p:cNvSpPr>
            <p:nvPr/>
          </p:nvSpPr>
          <p:spPr bwMode="auto">
            <a:xfrm>
              <a:off x="5428291" y="4794975"/>
              <a:ext cx="2326070" cy="1370329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370" y="226"/>
                </a:cxn>
                <a:cxn ang="0">
                  <a:pos x="0" y="56"/>
                </a:cxn>
                <a:cxn ang="0">
                  <a:pos x="266" y="115"/>
                </a:cxn>
                <a:cxn ang="0">
                  <a:pos x="471" y="0"/>
                </a:cxn>
              </a:cxnLst>
              <a:rect l="0" t="0" r="r" b="b"/>
              <a:pathLst>
                <a:path w="504" h="296">
                  <a:moveTo>
                    <a:pt x="471" y="0"/>
                  </a:moveTo>
                  <a:cubicBezTo>
                    <a:pt x="471" y="0"/>
                    <a:pt x="504" y="170"/>
                    <a:pt x="370" y="226"/>
                  </a:cubicBezTo>
                  <a:cubicBezTo>
                    <a:pt x="205" y="296"/>
                    <a:pt x="0" y="56"/>
                    <a:pt x="0" y="56"/>
                  </a:cubicBezTo>
                  <a:cubicBezTo>
                    <a:pt x="0" y="56"/>
                    <a:pt x="124" y="151"/>
                    <a:pt x="266" y="115"/>
                  </a:cubicBezTo>
                  <a:cubicBezTo>
                    <a:pt x="365" y="89"/>
                    <a:pt x="471" y="0"/>
                    <a:pt x="471" y="0"/>
                  </a:cubicBezTo>
                  <a:close/>
                </a:path>
              </a:pathLst>
            </a:custGeom>
            <a:solidFill>
              <a:srgbClr val="34686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Franklin Gothic Medium" panose="020B0603020102020204" pitchFamily="34" charset="0"/>
              </a:endParaRPr>
            </a:p>
          </p:txBody>
        </p:sp>
        <p:sp>
          <p:nvSpPr>
            <p:cNvPr id="29" name="Freeform: Shape 69"/>
            <p:cNvSpPr>
              <a:spLocks/>
            </p:cNvSpPr>
            <p:nvPr/>
          </p:nvSpPr>
          <p:spPr bwMode="auto">
            <a:xfrm>
              <a:off x="4367813" y="3751954"/>
              <a:ext cx="1680182" cy="2374074"/>
            </a:xfrm>
            <a:custGeom>
              <a:avLst/>
              <a:gdLst/>
              <a:ahLst/>
              <a:cxnLst>
                <a:cxn ang="0">
                  <a:pos x="363" y="431"/>
                </a:cxn>
                <a:cxn ang="0">
                  <a:pos x="116" y="404"/>
                </a:cxn>
                <a:cxn ang="0">
                  <a:pos x="164" y="0"/>
                </a:cxn>
                <a:cxn ang="0">
                  <a:pos x="190" y="271"/>
                </a:cxn>
                <a:cxn ang="0">
                  <a:pos x="363" y="431"/>
                </a:cxn>
              </a:cxnLst>
              <a:rect l="0" t="0" r="r" b="b"/>
              <a:pathLst>
                <a:path w="363" h="514">
                  <a:moveTo>
                    <a:pt x="363" y="431"/>
                  </a:moveTo>
                  <a:cubicBezTo>
                    <a:pt x="363" y="431"/>
                    <a:pt x="212" y="514"/>
                    <a:pt x="116" y="404"/>
                  </a:cubicBezTo>
                  <a:cubicBezTo>
                    <a:pt x="0" y="269"/>
                    <a:pt x="164" y="0"/>
                    <a:pt x="164" y="0"/>
                  </a:cubicBezTo>
                  <a:cubicBezTo>
                    <a:pt x="164" y="0"/>
                    <a:pt x="112" y="147"/>
                    <a:pt x="190" y="271"/>
                  </a:cubicBezTo>
                  <a:cubicBezTo>
                    <a:pt x="245" y="357"/>
                    <a:pt x="363" y="431"/>
                    <a:pt x="363" y="431"/>
                  </a:cubicBezTo>
                  <a:close/>
                </a:path>
              </a:pathLst>
            </a:custGeom>
            <a:solidFill>
              <a:srgbClr val="F55F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Franklin Gothic Medium" panose="020B0603020102020204" pitchFamily="34" charset="0"/>
              </a:endParaRPr>
            </a:p>
          </p:txBody>
        </p:sp>
        <p:grpSp>
          <p:nvGrpSpPr>
            <p:cNvPr id="30" name="Group 70"/>
            <p:cNvGrpSpPr/>
            <p:nvPr/>
          </p:nvGrpSpPr>
          <p:grpSpPr>
            <a:xfrm>
              <a:off x="4560017" y="3277267"/>
              <a:ext cx="298494" cy="459220"/>
              <a:chOff x="4235451" y="4579938"/>
              <a:chExt cx="123825" cy="190499"/>
            </a:xfrm>
            <a:solidFill>
              <a:schemeClr val="bg1"/>
            </a:solidFill>
          </p:grpSpPr>
          <p:sp>
            <p:nvSpPr>
              <p:cNvPr id="61" name="Freeform: Shape 71"/>
              <p:cNvSpPr>
                <a:spLocks/>
              </p:cNvSpPr>
              <p:nvPr/>
            </p:nvSpPr>
            <p:spPr bwMode="auto">
              <a:xfrm>
                <a:off x="4235451" y="4721225"/>
                <a:ext cx="123825" cy="492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8" y="17"/>
                  </a:cxn>
                  <a:cxn ang="0">
                    <a:pos x="12" y="16"/>
                  </a:cxn>
                  <a:cxn ang="0">
                    <a:pos x="30" y="15"/>
                  </a:cxn>
                  <a:cxn ang="0">
                    <a:pos x="43" y="3"/>
                  </a:cxn>
                  <a:cxn ang="0">
                    <a:pos x="40" y="2"/>
                  </a:cxn>
                  <a:cxn ang="0">
                    <a:pos x="33" y="8"/>
                  </a:cxn>
                  <a:cxn ang="0">
                    <a:pos x="17" y="7"/>
                  </a:cxn>
                  <a:cxn ang="0">
                    <a:pos x="30" y="5"/>
                  </a:cxn>
                  <a:cxn ang="0">
                    <a:pos x="28" y="2"/>
                  </a:cxn>
                  <a:cxn ang="0">
                    <a:pos x="15" y="2"/>
                  </a:cxn>
                  <a:cxn ang="0">
                    <a:pos x="7" y="1"/>
                  </a:cxn>
                  <a:cxn ang="0">
                    <a:pos x="0" y="8"/>
                  </a:cxn>
                </a:cxnLst>
                <a:rect l="0" t="0" r="r" b="b"/>
                <a:pathLst>
                  <a:path w="43" h="17">
                    <a:moveTo>
                      <a:pt x="0" y="8"/>
                    </a:moveTo>
                    <a:cubicBezTo>
                      <a:pt x="0" y="11"/>
                      <a:pt x="5" y="16"/>
                      <a:pt x="8" y="17"/>
                    </a:cubicBezTo>
                    <a:cubicBezTo>
                      <a:pt x="9" y="17"/>
                      <a:pt x="10" y="16"/>
                      <a:pt x="12" y="16"/>
                    </a:cubicBezTo>
                    <a:cubicBezTo>
                      <a:pt x="12" y="16"/>
                      <a:pt x="26" y="17"/>
                      <a:pt x="30" y="15"/>
                    </a:cubicBezTo>
                    <a:cubicBezTo>
                      <a:pt x="33" y="14"/>
                      <a:pt x="43" y="5"/>
                      <a:pt x="43" y="3"/>
                    </a:cubicBezTo>
                    <a:cubicBezTo>
                      <a:pt x="43" y="1"/>
                      <a:pt x="42" y="0"/>
                      <a:pt x="40" y="2"/>
                    </a:cubicBezTo>
                    <a:cubicBezTo>
                      <a:pt x="37" y="3"/>
                      <a:pt x="35" y="6"/>
                      <a:pt x="33" y="8"/>
                    </a:cubicBezTo>
                    <a:cubicBezTo>
                      <a:pt x="29" y="11"/>
                      <a:pt x="21" y="12"/>
                      <a:pt x="17" y="7"/>
                    </a:cubicBezTo>
                    <a:cubicBezTo>
                      <a:pt x="17" y="7"/>
                      <a:pt x="28" y="8"/>
                      <a:pt x="30" y="5"/>
                    </a:cubicBezTo>
                    <a:cubicBezTo>
                      <a:pt x="31" y="3"/>
                      <a:pt x="30" y="1"/>
                      <a:pt x="28" y="2"/>
                    </a:cubicBezTo>
                    <a:cubicBezTo>
                      <a:pt x="26" y="2"/>
                      <a:pt x="17" y="2"/>
                      <a:pt x="15" y="2"/>
                    </a:cubicBezTo>
                    <a:cubicBezTo>
                      <a:pt x="12" y="1"/>
                      <a:pt x="8" y="0"/>
                      <a:pt x="7" y="1"/>
                    </a:cubicBezTo>
                    <a:cubicBezTo>
                      <a:pt x="5" y="2"/>
                      <a:pt x="1" y="5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62" name="Freeform: Shape 72"/>
              <p:cNvSpPr>
                <a:spLocks/>
              </p:cNvSpPr>
              <p:nvPr/>
            </p:nvSpPr>
            <p:spPr bwMode="auto">
              <a:xfrm>
                <a:off x="4281488" y="4695825"/>
                <a:ext cx="49213" cy="190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9" y="7"/>
                  </a:cxn>
                  <a:cxn ang="0">
                    <a:pos x="13" y="4"/>
                  </a:cxn>
                  <a:cxn ang="0">
                    <a:pos x="12" y="4"/>
                  </a:cxn>
                  <a:cxn ang="0">
                    <a:pos x="15" y="4"/>
                  </a:cxn>
                  <a:cxn ang="0">
                    <a:pos x="17" y="2"/>
                  </a:cxn>
                  <a:cxn ang="0">
                    <a:pos x="15" y="0"/>
                  </a:cxn>
                </a:cxnLst>
                <a:rect l="0" t="0" r="r" b="b"/>
                <a:pathLst>
                  <a:path w="17" h="7">
                    <a:moveTo>
                      <a:pt x="1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6"/>
                      <a:pt x="6" y="7"/>
                      <a:pt x="9" y="7"/>
                    </a:cubicBezTo>
                    <a:cubicBezTo>
                      <a:pt x="11" y="7"/>
                      <a:pt x="13" y="6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7" y="3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63" name="Freeform: Shape 73"/>
              <p:cNvSpPr>
                <a:spLocks/>
              </p:cNvSpPr>
              <p:nvPr/>
            </p:nvSpPr>
            <p:spPr bwMode="auto">
              <a:xfrm>
                <a:off x="4260851" y="4579938"/>
                <a:ext cx="88900" cy="100012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6"/>
                  </a:cxn>
                  <a:cxn ang="0">
                    <a:pos x="7" y="35"/>
                  </a:cxn>
                  <a:cxn ang="0">
                    <a:pos x="25" y="35"/>
                  </a:cxn>
                  <a:cxn ang="0">
                    <a:pos x="31" y="16"/>
                  </a:cxn>
                  <a:cxn ang="0">
                    <a:pos x="16" y="0"/>
                  </a:cxn>
                  <a:cxn ang="0">
                    <a:pos x="19" y="21"/>
                  </a:cxn>
                  <a:cxn ang="0">
                    <a:pos x="16" y="19"/>
                  </a:cxn>
                  <a:cxn ang="0">
                    <a:pos x="12" y="21"/>
                  </a:cxn>
                  <a:cxn ang="0">
                    <a:pos x="12" y="17"/>
                  </a:cxn>
                  <a:cxn ang="0">
                    <a:pos x="9" y="14"/>
                  </a:cxn>
                  <a:cxn ang="0">
                    <a:pos x="14" y="13"/>
                  </a:cxn>
                  <a:cxn ang="0">
                    <a:pos x="16" y="9"/>
                  </a:cxn>
                  <a:cxn ang="0">
                    <a:pos x="17" y="13"/>
                  </a:cxn>
                  <a:cxn ang="0">
                    <a:pos x="22" y="14"/>
                  </a:cxn>
                  <a:cxn ang="0">
                    <a:pos x="19" y="17"/>
                  </a:cxn>
                  <a:cxn ang="0">
                    <a:pos x="19" y="21"/>
                  </a:cxn>
                </a:cxnLst>
                <a:rect l="0" t="0" r="r" b="b"/>
                <a:pathLst>
                  <a:path w="31" h="35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3"/>
                      <a:pt x="7" y="27"/>
                      <a:pt x="7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27"/>
                      <a:pt x="31" y="23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  <a:moveTo>
                      <a:pt x="19" y="21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7"/>
                      <a:pt x="19" y="17"/>
                      <a:pt x="19" y="17"/>
                    </a:cubicBezTo>
                    <a:lnTo>
                      <a:pt x="19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64" name="Freeform: Shape 74"/>
              <p:cNvSpPr>
                <a:spLocks/>
              </p:cNvSpPr>
              <p:nvPr/>
            </p:nvSpPr>
            <p:spPr bwMode="auto">
              <a:xfrm>
                <a:off x="4281488" y="4683125"/>
                <a:ext cx="49213" cy="952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16" y="3"/>
                  </a:cxn>
                  <a:cxn ang="0">
                    <a:pos x="17" y="2"/>
                  </a:cxn>
                  <a:cxn ang="0">
                    <a:pos x="16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3"/>
                  </a:cxn>
                </a:cxnLst>
                <a:rect l="0" t="0" r="r" b="b"/>
                <a:pathLst>
                  <a:path w="17" h="3">
                    <a:moveTo>
                      <a:pt x="1" y="3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</p:grpSp>
        <p:grpSp>
          <p:nvGrpSpPr>
            <p:cNvPr id="31" name="Group 75"/>
            <p:cNvGrpSpPr/>
            <p:nvPr/>
          </p:nvGrpSpPr>
          <p:grpSpPr>
            <a:xfrm>
              <a:off x="5893527" y="2352964"/>
              <a:ext cx="478369" cy="392590"/>
              <a:chOff x="2551113" y="4586288"/>
              <a:chExt cx="230188" cy="188912"/>
            </a:xfrm>
            <a:solidFill>
              <a:schemeClr val="bg1"/>
            </a:solidFill>
          </p:grpSpPr>
          <p:sp>
            <p:nvSpPr>
              <p:cNvPr id="53" name="Oval 76"/>
              <p:cNvSpPr>
                <a:spLocks/>
              </p:cNvSpPr>
              <p:nvPr/>
            </p:nvSpPr>
            <p:spPr bwMode="auto">
              <a:xfrm>
                <a:off x="2732088" y="4678363"/>
                <a:ext cx="20638" cy="190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54" name="Freeform: Shape 85"/>
              <p:cNvSpPr>
                <a:spLocks/>
              </p:cNvSpPr>
              <p:nvPr/>
            </p:nvSpPr>
            <p:spPr bwMode="auto">
              <a:xfrm>
                <a:off x="2697163" y="4679950"/>
                <a:ext cx="49213" cy="95250"/>
              </a:xfrm>
              <a:custGeom>
                <a:avLst/>
                <a:gdLst/>
                <a:ahLst/>
                <a:cxnLst>
                  <a:cxn ang="0">
                    <a:pos x="17" y="29"/>
                  </a:cxn>
                  <a:cxn ang="0">
                    <a:pos x="12" y="20"/>
                  </a:cxn>
                  <a:cxn ang="0">
                    <a:pos x="13" y="18"/>
                  </a:cxn>
                  <a:cxn ang="0">
                    <a:pos x="15" y="11"/>
                  </a:cxn>
                  <a:cxn ang="0">
                    <a:pos x="14" y="8"/>
                  </a:cxn>
                  <a:cxn ang="0">
                    <a:pos x="7" y="1"/>
                  </a:cxn>
                  <a:cxn ang="0">
                    <a:pos x="4" y="1"/>
                  </a:cxn>
                  <a:cxn ang="0">
                    <a:pos x="4" y="4"/>
                  </a:cxn>
                  <a:cxn ang="0">
                    <a:pos x="8" y="9"/>
                  </a:cxn>
                  <a:cxn ang="0">
                    <a:pos x="4" y="6"/>
                  </a:cxn>
                  <a:cxn ang="0">
                    <a:pos x="1" y="7"/>
                  </a:cxn>
                  <a:cxn ang="0">
                    <a:pos x="2" y="10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5" y="22"/>
                  </a:cxn>
                  <a:cxn ang="0">
                    <a:pos x="4" y="29"/>
                  </a:cxn>
                  <a:cxn ang="0">
                    <a:pos x="3" y="30"/>
                  </a:cxn>
                  <a:cxn ang="0">
                    <a:pos x="5" y="33"/>
                  </a:cxn>
                  <a:cxn ang="0">
                    <a:pos x="5" y="33"/>
                  </a:cxn>
                  <a:cxn ang="0">
                    <a:pos x="8" y="31"/>
                  </a:cxn>
                  <a:cxn ang="0">
                    <a:pos x="9" y="25"/>
                  </a:cxn>
                  <a:cxn ang="0">
                    <a:pos x="13" y="31"/>
                  </a:cxn>
                  <a:cxn ang="0">
                    <a:pos x="16" y="32"/>
                  </a:cxn>
                  <a:cxn ang="0">
                    <a:pos x="17" y="29"/>
                  </a:cxn>
                </a:cxnLst>
                <a:rect l="0" t="0" r="r" b="b"/>
                <a:pathLst>
                  <a:path w="17" h="33">
                    <a:moveTo>
                      <a:pt x="17" y="29"/>
                    </a:move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3" y="19"/>
                      <a:pt x="13" y="18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9"/>
                      <a:pt x="14" y="8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3" y="2"/>
                      <a:pt x="3" y="3"/>
                      <a:pt x="4" y="4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6"/>
                      <a:pt x="1" y="6"/>
                      <a:pt x="1" y="7"/>
                    </a:cubicBezTo>
                    <a:cubicBezTo>
                      <a:pt x="0" y="9"/>
                      <a:pt x="1" y="10"/>
                      <a:pt x="2" y="10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6"/>
                      <a:pt x="6" y="19"/>
                      <a:pt x="5" y="22"/>
                    </a:cubicBezTo>
                    <a:cubicBezTo>
                      <a:pt x="5" y="24"/>
                      <a:pt x="4" y="26"/>
                      <a:pt x="4" y="29"/>
                    </a:cubicBezTo>
                    <a:cubicBezTo>
                      <a:pt x="4" y="29"/>
                      <a:pt x="3" y="30"/>
                      <a:pt x="3" y="30"/>
                    </a:cubicBezTo>
                    <a:cubicBezTo>
                      <a:pt x="3" y="31"/>
                      <a:pt x="4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6" y="33"/>
                      <a:pt x="7" y="32"/>
                      <a:pt x="8" y="3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2"/>
                      <a:pt x="14" y="33"/>
                      <a:pt x="16" y="32"/>
                    </a:cubicBezTo>
                    <a:cubicBezTo>
                      <a:pt x="17" y="32"/>
                      <a:pt x="17" y="31"/>
                      <a:pt x="17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55" name="Oval 86"/>
              <p:cNvSpPr>
                <a:spLocks/>
              </p:cNvSpPr>
              <p:nvPr/>
            </p:nvSpPr>
            <p:spPr bwMode="auto">
              <a:xfrm>
                <a:off x="2565401" y="4678363"/>
                <a:ext cx="20638" cy="190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56" name="Freeform: Shape 87"/>
              <p:cNvSpPr>
                <a:spLocks/>
              </p:cNvSpPr>
              <p:nvPr/>
            </p:nvSpPr>
            <p:spPr bwMode="auto">
              <a:xfrm>
                <a:off x="2571751" y="4679950"/>
                <a:ext cx="49213" cy="95250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5" y="20"/>
                  </a:cxn>
                  <a:cxn ang="0">
                    <a:pos x="3" y="18"/>
                  </a:cxn>
                  <a:cxn ang="0">
                    <a:pos x="2" y="11"/>
                  </a:cxn>
                  <a:cxn ang="0">
                    <a:pos x="3" y="8"/>
                  </a:cxn>
                  <a:cxn ang="0">
                    <a:pos x="10" y="1"/>
                  </a:cxn>
                  <a:cxn ang="0">
                    <a:pos x="13" y="1"/>
                  </a:cxn>
                  <a:cxn ang="0">
                    <a:pos x="13" y="4"/>
                  </a:cxn>
                  <a:cxn ang="0">
                    <a:pos x="9" y="9"/>
                  </a:cxn>
                  <a:cxn ang="0">
                    <a:pos x="13" y="6"/>
                  </a:cxn>
                  <a:cxn ang="0">
                    <a:pos x="16" y="7"/>
                  </a:cxn>
                  <a:cxn ang="0">
                    <a:pos x="15" y="10"/>
                  </a:cxn>
                  <a:cxn ang="0">
                    <a:pos x="10" y="13"/>
                  </a:cxn>
                  <a:cxn ang="0">
                    <a:pos x="10" y="13"/>
                  </a:cxn>
                  <a:cxn ang="0">
                    <a:pos x="11" y="22"/>
                  </a:cxn>
                  <a:cxn ang="0">
                    <a:pos x="13" y="29"/>
                  </a:cxn>
                  <a:cxn ang="0">
                    <a:pos x="14" y="30"/>
                  </a:cxn>
                  <a:cxn ang="0">
                    <a:pos x="12" y="33"/>
                  </a:cxn>
                  <a:cxn ang="0">
                    <a:pos x="11" y="33"/>
                  </a:cxn>
                  <a:cxn ang="0">
                    <a:pos x="9" y="31"/>
                  </a:cxn>
                  <a:cxn ang="0">
                    <a:pos x="8" y="25"/>
                  </a:cxn>
                  <a:cxn ang="0">
                    <a:pos x="4" y="31"/>
                  </a:cxn>
                  <a:cxn ang="0">
                    <a:pos x="1" y="32"/>
                  </a:cxn>
                  <a:cxn ang="0">
                    <a:pos x="0" y="29"/>
                  </a:cxn>
                </a:cxnLst>
                <a:rect l="0" t="0" r="r" b="b"/>
                <a:pathLst>
                  <a:path w="17" h="33">
                    <a:moveTo>
                      <a:pt x="0" y="29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4" y="19"/>
                      <a:pt x="3" y="1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9"/>
                      <a:pt x="3" y="8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0"/>
                      <a:pt x="12" y="0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4" y="6"/>
                      <a:pt x="16" y="6"/>
                      <a:pt x="16" y="7"/>
                    </a:cubicBezTo>
                    <a:cubicBezTo>
                      <a:pt x="17" y="9"/>
                      <a:pt x="16" y="10"/>
                      <a:pt x="15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6"/>
                      <a:pt x="11" y="19"/>
                      <a:pt x="11" y="22"/>
                    </a:cubicBezTo>
                    <a:cubicBezTo>
                      <a:pt x="12" y="24"/>
                      <a:pt x="13" y="26"/>
                      <a:pt x="13" y="29"/>
                    </a:cubicBezTo>
                    <a:cubicBezTo>
                      <a:pt x="13" y="29"/>
                      <a:pt x="13" y="30"/>
                      <a:pt x="14" y="30"/>
                    </a:cubicBezTo>
                    <a:cubicBezTo>
                      <a:pt x="14" y="31"/>
                      <a:pt x="13" y="33"/>
                      <a:pt x="12" y="33"/>
                    </a:cubicBezTo>
                    <a:cubicBezTo>
                      <a:pt x="12" y="33"/>
                      <a:pt x="12" y="33"/>
                      <a:pt x="11" y="33"/>
                    </a:cubicBezTo>
                    <a:cubicBezTo>
                      <a:pt x="10" y="33"/>
                      <a:pt x="10" y="32"/>
                      <a:pt x="9" y="3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2"/>
                      <a:pt x="2" y="33"/>
                      <a:pt x="1" y="32"/>
                    </a:cubicBezTo>
                    <a:cubicBezTo>
                      <a:pt x="0" y="32"/>
                      <a:pt x="0" y="31"/>
                      <a:pt x="0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57" name="Oval 88"/>
              <p:cNvSpPr>
                <a:spLocks/>
              </p:cNvSpPr>
              <p:nvPr/>
            </p:nvSpPr>
            <p:spPr bwMode="auto">
              <a:xfrm>
                <a:off x="2649538" y="4692650"/>
                <a:ext cx="19050" cy="222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58" name="Freeform: Shape 89"/>
              <p:cNvSpPr>
                <a:spLocks/>
              </p:cNvSpPr>
              <p:nvPr/>
            </p:nvSpPr>
            <p:spPr bwMode="auto">
              <a:xfrm>
                <a:off x="2625726" y="4689475"/>
                <a:ext cx="63500" cy="85725"/>
              </a:xfrm>
              <a:custGeom>
                <a:avLst/>
                <a:gdLst/>
                <a:ahLst/>
                <a:cxnLst>
                  <a:cxn ang="0">
                    <a:pos x="19" y="18"/>
                  </a:cxn>
                  <a:cxn ang="0">
                    <a:pos x="17" y="18"/>
                  </a:cxn>
                  <a:cxn ang="0">
                    <a:pos x="17" y="14"/>
                  </a:cxn>
                  <a:cxn ang="0">
                    <a:pos x="21" y="11"/>
                  </a:cxn>
                  <a:cxn ang="0">
                    <a:pos x="22" y="9"/>
                  </a:cxn>
                  <a:cxn ang="0">
                    <a:pos x="22" y="3"/>
                  </a:cxn>
                  <a:cxn ang="0">
                    <a:pos x="20" y="0"/>
                  </a:cxn>
                  <a:cxn ang="0">
                    <a:pos x="17" y="3"/>
                  </a:cxn>
                  <a:cxn ang="0">
                    <a:pos x="17" y="8"/>
                  </a:cxn>
                  <a:cxn ang="0">
                    <a:pos x="12" y="12"/>
                  </a:cxn>
                  <a:cxn ang="0">
                    <a:pos x="7" y="9"/>
                  </a:cxn>
                  <a:cxn ang="0">
                    <a:pos x="5" y="5"/>
                  </a:cxn>
                  <a:cxn ang="0">
                    <a:pos x="2" y="4"/>
                  </a:cxn>
                  <a:cxn ang="0">
                    <a:pos x="1" y="7"/>
                  </a:cxn>
                  <a:cxn ang="0">
                    <a:pos x="3" y="12"/>
                  </a:cxn>
                  <a:cxn ang="0">
                    <a:pos x="4" y="13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8" y="23"/>
                  </a:cxn>
                  <a:cxn ang="0">
                    <a:pos x="8" y="26"/>
                  </a:cxn>
                  <a:cxn ang="0">
                    <a:pos x="2" y="26"/>
                  </a:cxn>
                  <a:cxn ang="0">
                    <a:pos x="0" y="28"/>
                  </a:cxn>
                  <a:cxn ang="0">
                    <a:pos x="2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17" y="28"/>
                  </a:cxn>
                  <a:cxn ang="0">
                    <a:pos x="19" y="30"/>
                  </a:cxn>
                  <a:cxn ang="0">
                    <a:pos x="22" y="28"/>
                  </a:cxn>
                  <a:cxn ang="0">
                    <a:pos x="22" y="20"/>
                  </a:cxn>
                  <a:cxn ang="0">
                    <a:pos x="19" y="18"/>
                  </a:cxn>
                </a:cxnLst>
                <a:rect l="0" t="0" r="r" b="b"/>
                <a:pathLst>
                  <a:path w="22" h="30">
                    <a:moveTo>
                      <a:pt x="19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2" y="10"/>
                      <a:pt x="22" y="10"/>
                      <a:pt x="22" y="9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18" y="0"/>
                      <a:pt x="17" y="1"/>
                      <a:pt x="17" y="3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"/>
                      <a:pt x="3" y="3"/>
                      <a:pt x="2" y="4"/>
                    </a:cubicBezTo>
                    <a:cubicBezTo>
                      <a:pt x="1" y="4"/>
                      <a:pt x="1" y="5"/>
                      <a:pt x="1" y="7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7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0"/>
                      <a:pt x="13" y="29"/>
                      <a:pt x="13" y="28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9"/>
                      <a:pt x="18" y="30"/>
                      <a:pt x="19" y="30"/>
                    </a:cubicBezTo>
                    <a:cubicBezTo>
                      <a:pt x="21" y="30"/>
                      <a:pt x="22" y="29"/>
                      <a:pt x="22" y="28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1" y="18"/>
                      <a:pt x="19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59" name="Freeform: Shape 90"/>
              <p:cNvSpPr>
                <a:spLocks/>
              </p:cNvSpPr>
              <p:nvPr/>
            </p:nvSpPr>
            <p:spPr bwMode="auto">
              <a:xfrm>
                <a:off x="2660651" y="4586288"/>
                <a:ext cx="120650" cy="77787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31" y="49"/>
                  </a:cxn>
                  <a:cxn ang="0">
                    <a:pos x="62" y="25"/>
                  </a:cxn>
                  <a:cxn ang="0">
                    <a:pos x="60" y="39"/>
                  </a:cxn>
                  <a:cxn ang="0">
                    <a:pos x="72" y="29"/>
                  </a:cxn>
                  <a:cxn ang="0">
                    <a:pos x="76" y="3"/>
                  </a:cxn>
                  <a:cxn ang="0">
                    <a:pos x="49" y="0"/>
                  </a:cxn>
                  <a:cxn ang="0">
                    <a:pos x="36" y="9"/>
                  </a:cxn>
                  <a:cxn ang="0">
                    <a:pos x="51" y="10"/>
                  </a:cxn>
                  <a:cxn ang="0">
                    <a:pos x="0" y="49"/>
                  </a:cxn>
                </a:cxnLst>
                <a:rect l="0" t="0" r="r" b="b"/>
                <a:pathLst>
                  <a:path w="76" h="49">
                    <a:moveTo>
                      <a:pt x="0" y="49"/>
                    </a:moveTo>
                    <a:lnTo>
                      <a:pt x="31" y="49"/>
                    </a:lnTo>
                    <a:lnTo>
                      <a:pt x="62" y="25"/>
                    </a:lnTo>
                    <a:lnTo>
                      <a:pt x="60" y="39"/>
                    </a:lnTo>
                    <a:lnTo>
                      <a:pt x="72" y="29"/>
                    </a:lnTo>
                    <a:lnTo>
                      <a:pt x="76" y="3"/>
                    </a:lnTo>
                    <a:lnTo>
                      <a:pt x="49" y="0"/>
                    </a:lnTo>
                    <a:lnTo>
                      <a:pt x="36" y="9"/>
                    </a:lnTo>
                    <a:lnTo>
                      <a:pt x="51" y="10"/>
                    </a:lnTo>
                    <a:lnTo>
                      <a:pt x="0" y="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60" name="Freeform: Shape 91"/>
              <p:cNvSpPr>
                <a:spLocks/>
              </p:cNvSpPr>
              <p:nvPr/>
            </p:nvSpPr>
            <p:spPr bwMode="auto">
              <a:xfrm>
                <a:off x="2551113" y="4625975"/>
                <a:ext cx="130175" cy="42862"/>
              </a:xfrm>
              <a:custGeom>
                <a:avLst/>
                <a:gdLst/>
                <a:ahLst/>
                <a:cxnLst>
                  <a:cxn ang="0">
                    <a:pos x="58" y="20"/>
                  </a:cxn>
                  <a:cxn ang="0">
                    <a:pos x="63" y="22"/>
                  </a:cxn>
                  <a:cxn ang="0">
                    <a:pos x="82" y="7"/>
                  </a:cxn>
                  <a:cxn ang="0">
                    <a:pos x="56" y="0"/>
                  </a:cxn>
                  <a:cxn ang="0">
                    <a:pos x="0" y="27"/>
                  </a:cxn>
                  <a:cxn ang="0">
                    <a:pos x="42" y="27"/>
                  </a:cxn>
                  <a:cxn ang="0">
                    <a:pos x="58" y="20"/>
                  </a:cxn>
                </a:cxnLst>
                <a:rect l="0" t="0" r="r" b="b"/>
                <a:pathLst>
                  <a:path w="82" h="27">
                    <a:moveTo>
                      <a:pt x="58" y="20"/>
                    </a:moveTo>
                    <a:lnTo>
                      <a:pt x="63" y="22"/>
                    </a:lnTo>
                    <a:lnTo>
                      <a:pt x="82" y="7"/>
                    </a:lnTo>
                    <a:lnTo>
                      <a:pt x="56" y="0"/>
                    </a:lnTo>
                    <a:lnTo>
                      <a:pt x="0" y="27"/>
                    </a:lnTo>
                    <a:lnTo>
                      <a:pt x="42" y="27"/>
                    </a:lnTo>
                    <a:lnTo>
                      <a:pt x="5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</p:grpSp>
        <p:grpSp>
          <p:nvGrpSpPr>
            <p:cNvPr id="32" name="Group 92"/>
            <p:cNvGrpSpPr/>
            <p:nvPr/>
          </p:nvGrpSpPr>
          <p:grpSpPr>
            <a:xfrm>
              <a:off x="7486694" y="3532461"/>
              <a:ext cx="447738" cy="505132"/>
              <a:chOff x="5010151" y="4568825"/>
              <a:chExt cx="185737" cy="209550"/>
            </a:xfrm>
            <a:solidFill>
              <a:schemeClr val="bg1"/>
            </a:solidFill>
          </p:grpSpPr>
          <p:sp>
            <p:nvSpPr>
              <p:cNvPr id="44" name="Oval 93"/>
              <p:cNvSpPr>
                <a:spLocks/>
              </p:cNvSpPr>
              <p:nvPr/>
            </p:nvSpPr>
            <p:spPr bwMode="auto">
              <a:xfrm>
                <a:off x="5073651" y="4654550"/>
                <a:ext cx="28575" cy="254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45" name="Freeform: Shape 94"/>
              <p:cNvSpPr>
                <a:spLocks/>
              </p:cNvSpPr>
              <p:nvPr/>
            </p:nvSpPr>
            <p:spPr bwMode="auto">
              <a:xfrm>
                <a:off x="5010151" y="4679950"/>
                <a:ext cx="114300" cy="98425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29" y="9"/>
                  </a:cxn>
                  <a:cxn ang="0">
                    <a:pos x="29" y="8"/>
                  </a:cxn>
                  <a:cxn ang="0">
                    <a:pos x="32" y="8"/>
                  </a:cxn>
                  <a:cxn ang="0">
                    <a:pos x="34" y="3"/>
                  </a:cxn>
                  <a:cxn ang="0">
                    <a:pos x="27" y="4"/>
                  </a:cxn>
                  <a:cxn ang="0">
                    <a:pos x="25" y="2"/>
                  </a:cxn>
                  <a:cxn ang="0">
                    <a:pos x="22" y="1"/>
                  </a:cxn>
                  <a:cxn ang="0">
                    <a:pos x="17" y="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1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3" y="28"/>
                  </a:cxn>
                  <a:cxn ang="0">
                    <a:pos x="13" y="28"/>
                  </a:cxn>
                  <a:cxn ang="0">
                    <a:pos x="15" y="26"/>
                  </a:cxn>
                  <a:cxn ang="0">
                    <a:pos x="18" y="20"/>
                  </a:cxn>
                  <a:cxn ang="0">
                    <a:pos x="19" y="21"/>
                  </a:cxn>
                  <a:cxn ang="0">
                    <a:pos x="20" y="21"/>
                  </a:cxn>
                  <a:cxn ang="0">
                    <a:pos x="24" y="33"/>
                  </a:cxn>
                  <a:cxn ang="0">
                    <a:pos x="27" y="34"/>
                  </a:cxn>
                  <a:cxn ang="0">
                    <a:pos x="28" y="34"/>
                  </a:cxn>
                  <a:cxn ang="0">
                    <a:pos x="30" y="31"/>
                  </a:cxn>
                  <a:cxn ang="0">
                    <a:pos x="24" y="17"/>
                  </a:cxn>
                  <a:cxn ang="0">
                    <a:pos x="26" y="12"/>
                  </a:cxn>
                  <a:cxn ang="0">
                    <a:pos x="27" y="13"/>
                  </a:cxn>
                  <a:cxn ang="0">
                    <a:pos x="38" y="15"/>
                  </a:cxn>
                  <a:cxn ang="0">
                    <a:pos x="38" y="15"/>
                  </a:cxn>
                  <a:cxn ang="0">
                    <a:pos x="40" y="13"/>
                  </a:cxn>
                  <a:cxn ang="0">
                    <a:pos x="38" y="10"/>
                  </a:cxn>
                </a:cxnLst>
                <a:rect l="0" t="0" r="r" b="b"/>
                <a:pathLst>
                  <a:path w="40" h="34">
                    <a:moveTo>
                      <a:pt x="38" y="10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3"/>
                      <a:pt x="26" y="2"/>
                      <a:pt x="25" y="2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0" y="0"/>
                      <a:pt x="18" y="1"/>
                      <a:pt x="17" y="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1" y="22"/>
                      <a:pt x="0" y="23"/>
                      <a:pt x="0" y="25"/>
                    </a:cubicBezTo>
                    <a:cubicBezTo>
                      <a:pt x="0" y="27"/>
                      <a:pt x="1" y="28"/>
                      <a:pt x="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4" y="28"/>
                      <a:pt x="15" y="27"/>
                      <a:pt x="15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20" y="21"/>
                      <a:pt x="20" y="21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5" y="34"/>
                      <a:pt x="26" y="34"/>
                      <a:pt x="27" y="34"/>
                    </a:cubicBezTo>
                    <a:cubicBezTo>
                      <a:pt x="27" y="34"/>
                      <a:pt x="28" y="34"/>
                      <a:pt x="28" y="34"/>
                    </a:cubicBezTo>
                    <a:cubicBezTo>
                      <a:pt x="29" y="34"/>
                      <a:pt x="30" y="32"/>
                      <a:pt x="30" y="3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3"/>
                      <a:pt x="27" y="13"/>
                      <a:pt x="27" y="13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9" y="15"/>
                      <a:pt x="40" y="14"/>
                      <a:pt x="40" y="13"/>
                    </a:cubicBezTo>
                    <a:cubicBezTo>
                      <a:pt x="40" y="11"/>
                      <a:pt x="39" y="10"/>
                      <a:pt x="3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46" name="Freeform: Shape 95"/>
              <p:cNvSpPr>
                <a:spLocks/>
              </p:cNvSpPr>
              <p:nvPr/>
            </p:nvSpPr>
            <p:spPr bwMode="auto">
              <a:xfrm>
                <a:off x="5119688" y="4689475"/>
                <a:ext cx="11113" cy="142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47" name="Freeform: Shape 96"/>
              <p:cNvSpPr>
                <a:spLocks/>
              </p:cNvSpPr>
              <p:nvPr/>
            </p:nvSpPr>
            <p:spPr bwMode="auto">
              <a:xfrm>
                <a:off x="5089526" y="4724400"/>
                <a:ext cx="17463" cy="174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2" y="5"/>
                  </a:cxn>
                  <a:cxn ang="0">
                    <a:pos x="5" y="4"/>
                  </a:cxn>
                  <a:cxn ang="0">
                    <a:pos x="6" y="1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ubicBezTo>
                      <a:pt x="3" y="6"/>
                      <a:pt x="4" y="5"/>
                      <a:pt x="5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48" name="Freeform: Shape 97"/>
              <p:cNvSpPr>
                <a:spLocks/>
              </p:cNvSpPr>
              <p:nvPr/>
            </p:nvSpPr>
            <p:spPr bwMode="auto">
              <a:xfrm>
                <a:off x="5110163" y="4678363"/>
                <a:ext cx="17463" cy="7937"/>
              </a:xfrm>
              <a:custGeom>
                <a:avLst/>
                <a:gdLst/>
                <a:ahLst/>
                <a:cxnLst>
                  <a:cxn ang="0">
                    <a:pos x="5" y="3"/>
                  </a:cxn>
                  <a:cxn ang="0">
                    <a:pos x="5" y="1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4" y="3"/>
                  </a:cxn>
                  <a:cxn ang="0">
                    <a:pos x="5" y="3"/>
                  </a:cxn>
                </a:cxnLst>
                <a:rect l="0" t="0" r="r" b="b"/>
                <a:pathLst>
                  <a:path w="6" h="3">
                    <a:moveTo>
                      <a:pt x="5" y="3"/>
                    </a:moveTo>
                    <a:cubicBezTo>
                      <a:pt x="6" y="2"/>
                      <a:pt x="5" y="2"/>
                      <a:pt x="5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49" name="Freeform: Shape 98"/>
              <p:cNvSpPr>
                <a:spLocks/>
              </p:cNvSpPr>
              <p:nvPr/>
            </p:nvSpPr>
            <p:spPr bwMode="auto">
              <a:xfrm>
                <a:off x="5116513" y="4672013"/>
                <a:ext cx="11113" cy="7937"/>
              </a:xfrm>
              <a:custGeom>
                <a:avLst/>
                <a:gdLst/>
                <a:ahLst/>
                <a:cxnLst>
                  <a:cxn ang="0">
                    <a:pos x="7" y="5"/>
                  </a:cxn>
                  <a:cxn ang="0">
                    <a:pos x="7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7" y="5"/>
                  </a:cxn>
                </a:cxnLst>
                <a:rect l="0" t="0" r="r" b="b"/>
                <a:pathLst>
                  <a:path w="7" h="5">
                    <a:moveTo>
                      <a:pt x="7" y="5"/>
                    </a:moveTo>
                    <a:lnTo>
                      <a:pt x="7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50" name="Freeform: Shape 99"/>
              <p:cNvSpPr>
                <a:spLocks/>
              </p:cNvSpPr>
              <p:nvPr/>
            </p:nvSpPr>
            <p:spPr bwMode="auto">
              <a:xfrm>
                <a:off x="5084763" y="4568825"/>
                <a:ext cx="111125" cy="109537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13" y="37"/>
                  </a:cxn>
                  <a:cxn ang="0">
                    <a:pos x="4" y="12"/>
                  </a:cxn>
                  <a:cxn ang="0">
                    <a:pos x="21" y="0"/>
                  </a:cxn>
                  <a:cxn ang="0">
                    <a:pos x="28" y="2"/>
                  </a:cxn>
                  <a:cxn ang="0">
                    <a:pos x="37" y="12"/>
                  </a:cxn>
                  <a:cxn ang="0">
                    <a:pos x="37" y="26"/>
                  </a:cxn>
                  <a:cxn ang="0">
                    <a:pos x="20" y="38"/>
                  </a:cxn>
                  <a:cxn ang="0">
                    <a:pos x="21" y="4"/>
                  </a:cxn>
                  <a:cxn ang="0">
                    <a:pos x="8" y="14"/>
                  </a:cxn>
                  <a:cxn ang="0">
                    <a:pos x="15" y="33"/>
                  </a:cxn>
                  <a:cxn ang="0">
                    <a:pos x="20" y="34"/>
                  </a:cxn>
                  <a:cxn ang="0">
                    <a:pos x="33" y="24"/>
                  </a:cxn>
                  <a:cxn ang="0">
                    <a:pos x="34" y="13"/>
                  </a:cxn>
                  <a:cxn ang="0">
                    <a:pos x="26" y="5"/>
                  </a:cxn>
                  <a:cxn ang="0">
                    <a:pos x="21" y="4"/>
                  </a:cxn>
                </a:cxnLst>
                <a:rect l="0" t="0" r="r" b="b"/>
                <a:pathLst>
                  <a:path w="39" h="38">
                    <a:moveTo>
                      <a:pt x="20" y="38"/>
                    </a:moveTo>
                    <a:cubicBezTo>
                      <a:pt x="18" y="38"/>
                      <a:pt x="15" y="37"/>
                      <a:pt x="13" y="37"/>
                    </a:cubicBezTo>
                    <a:cubicBezTo>
                      <a:pt x="4" y="33"/>
                      <a:pt x="0" y="22"/>
                      <a:pt x="4" y="12"/>
                    </a:cubicBezTo>
                    <a:cubicBezTo>
                      <a:pt x="7" y="5"/>
                      <a:pt x="14" y="0"/>
                      <a:pt x="21" y="0"/>
                    </a:cubicBezTo>
                    <a:cubicBezTo>
                      <a:pt x="24" y="0"/>
                      <a:pt x="26" y="1"/>
                      <a:pt x="28" y="2"/>
                    </a:cubicBezTo>
                    <a:cubicBezTo>
                      <a:pt x="32" y="3"/>
                      <a:pt x="36" y="7"/>
                      <a:pt x="37" y="12"/>
                    </a:cubicBezTo>
                    <a:cubicBezTo>
                      <a:pt x="39" y="16"/>
                      <a:pt x="39" y="21"/>
                      <a:pt x="37" y="26"/>
                    </a:cubicBezTo>
                    <a:cubicBezTo>
                      <a:pt x="34" y="33"/>
                      <a:pt x="27" y="38"/>
                      <a:pt x="20" y="38"/>
                    </a:cubicBezTo>
                    <a:close/>
                    <a:moveTo>
                      <a:pt x="21" y="4"/>
                    </a:moveTo>
                    <a:cubicBezTo>
                      <a:pt x="16" y="4"/>
                      <a:pt x="10" y="8"/>
                      <a:pt x="8" y="14"/>
                    </a:cubicBezTo>
                    <a:cubicBezTo>
                      <a:pt x="4" y="21"/>
                      <a:pt x="8" y="30"/>
                      <a:pt x="15" y="33"/>
                    </a:cubicBezTo>
                    <a:cubicBezTo>
                      <a:pt x="16" y="34"/>
                      <a:pt x="18" y="34"/>
                      <a:pt x="20" y="34"/>
                    </a:cubicBezTo>
                    <a:cubicBezTo>
                      <a:pt x="26" y="34"/>
                      <a:pt x="31" y="30"/>
                      <a:pt x="33" y="24"/>
                    </a:cubicBezTo>
                    <a:cubicBezTo>
                      <a:pt x="35" y="21"/>
                      <a:pt x="35" y="17"/>
                      <a:pt x="34" y="13"/>
                    </a:cubicBezTo>
                    <a:cubicBezTo>
                      <a:pt x="32" y="9"/>
                      <a:pt x="30" y="7"/>
                      <a:pt x="26" y="5"/>
                    </a:cubicBezTo>
                    <a:cubicBezTo>
                      <a:pt x="25" y="4"/>
                      <a:pt x="23" y="4"/>
                      <a:pt x="21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51" name="Freeform: Shape 100"/>
              <p:cNvSpPr>
                <a:spLocks/>
              </p:cNvSpPr>
              <p:nvPr/>
            </p:nvSpPr>
            <p:spPr bwMode="auto">
              <a:xfrm>
                <a:off x="5103813" y="4605338"/>
                <a:ext cx="52388" cy="58737"/>
              </a:xfrm>
              <a:custGeom>
                <a:avLst/>
                <a:gdLst/>
                <a:ahLst/>
                <a:cxnLst>
                  <a:cxn ang="0">
                    <a:pos x="13" y="20"/>
                  </a:cxn>
                  <a:cxn ang="0">
                    <a:pos x="8" y="19"/>
                  </a:cxn>
                  <a:cxn ang="0">
                    <a:pos x="2" y="11"/>
                  </a:cxn>
                  <a:cxn ang="0">
                    <a:pos x="2" y="1"/>
                  </a:cxn>
                  <a:cxn ang="0">
                    <a:pos x="4" y="1"/>
                  </a:cxn>
                  <a:cxn ang="0">
                    <a:pos x="4" y="2"/>
                  </a:cxn>
                  <a:cxn ang="0">
                    <a:pos x="4" y="11"/>
                  </a:cxn>
                  <a:cxn ang="0">
                    <a:pos x="9" y="16"/>
                  </a:cxn>
                  <a:cxn ang="0">
                    <a:pos x="16" y="16"/>
                  </a:cxn>
                  <a:cxn ang="0">
                    <a:pos x="17" y="17"/>
                  </a:cxn>
                  <a:cxn ang="0">
                    <a:pos x="16" y="19"/>
                  </a:cxn>
                  <a:cxn ang="0">
                    <a:pos x="13" y="20"/>
                  </a:cxn>
                </a:cxnLst>
                <a:rect l="0" t="0" r="r" b="b"/>
                <a:pathLst>
                  <a:path w="18" h="20">
                    <a:moveTo>
                      <a:pt x="13" y="20"/>
                    </a:moveTo>
                    <a:cubicBezTo>
                      <a:pt x="11" y="20"/>
                      <a:pt x="10" y="19"/>
                      <a:pt x="8" y="19"/>
                    </a:cubicBezTo>
                    <a:cubicBezTo>
                      <a:pt x="5" y="17"/>
                      <a:pt x="3" y="15"/>
                      <a:pt x="2" y="11"/>
                    </a:cubicBezTo>
                    <a:cubicBezTo>
                      <a:pt x="0" y="8"/>
                      <a:pt x="0" y="5"/>
                      <a:pt x="2" y="1"/>
                    </a:cubicBezTo>
                    <a:cubicBezTo>
                      <a:pt x="2" y="1"/>
                      <a:pt x="3" y="0"/>
                      <a:pt x="4" y="1"/>
                    </a:cubicBezTo>
                    <a:cubicBezTo>
                      <a:pt x="4" y="1"/>
                      <a:pt x="5" y="2"/>
                      <a:pt x="4" y="2"/>
                    </a:cubicBezTo>
                    <a:cubicBezTo>
                      <a:pt x="3" y="5"/>
                      <a:pt x="3" y="8"/>
                      <a:pt x="4" y="11"/>
                    </a:cubicBezTo>
                    <a:cubicBezTo>
                      <a:pt x="5" y="13"/>
                      <a:pt x="7" y="15"/>
                      <a:pt x="9" y="16"/>
                    </a:cubicBezTo>
                    <a:cubicBezTo>
                      <a:pt x="11" y="17"/>
                      <a:pt x="14" y="17"/>
                      <a:pt x="16" y="16"/>
                    </a:cubicBezTo>
                    <a:cubicBezTo>
                      <a:pt x="16" y="16"/>
                      <a:pt x="17" y="17"/>
                      <a:pt x="17" y="17"/>
                    </a:cubicBezTo>
                    <a:cubicBezTo>
                      <a:pt x="18" y="18"/>
                      <a:pt x="17" y="19"/>
                      <a:pt x="16" y="19"/>
                    </a:cubicBezTo>
                    <a:cubicBezTo>
                      <a:pt x="15" y="19"/>
                      <a:pt x="14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52" name="Freeform: Shape 101"/>
              <p:cNvSpPr>
                <a:spLocks/>
              </p:cNvSpPr>
              <p:nvPr/>
            </p:nvSpPr>
            <p:spPr bwMode="auto">
              <a:xfrm>
                <a:off x="5102226" y="4683125"/>
                <a:ext cx="19050" cy="238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" y="8"/>
                  </a:cxn>
                  <a:cxn ang="0">
                    <a:pos x="5" y="8"/>
                  </a:cxn>
                  <a:cxn ang="0">
                    <a:pos x="7" y="2"/>
                  </a:cxn>
                  <a:cxn ang="0">
                    <a:pos x="3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cubicBezTo>
                      <a:pt x="2" y="8"/>
                      <a:pt x="3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</p:grpSp>
        <p:grpSp>
          <p:nvGrpSpPr>
            <p:cNvPr id="33" name="Group 102"/>
            <p:cNvGrpSpPr/>
            <p:nvPr/>
          </p:nvGrpSpPr>
          <p:grpSpPr>
            <a:xfrm>
              <a:off x="6817729" y="5266374"/>
              <a:ext cx="367372" cy="466866"/>
              <a:chOff x="3949701" y="4570413"/>
              <a:chExt cx="152400" cy="193675"/>
            </a:xfrm>
            <a:solidFill>
              <a:schemeClr val="bg1"/>
            </a:solidFill>
          </p:grpSpPr>
          <p:sp>
            <p:nvSpPr>
              <p:cNvPr id="38" name="Oval 103"/>
              <p:cNvSpPr>
                <a:spLocks/>
              </p:cNvSpPr>
              <p:nvPr/>
            </p:nvSpPr>
            <p:spPr bwMode="auto">
              <a:xfrm>
                <a:off x="4079876" y="4657725"/>
                <a:ext cx="22225" cy="222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39" name="Freeform: Shape 104"/>
              <p:cNvSpPr>
                <a:spLocks/>
              </p:cNvSpPr>
              <p:nvPr/>
            </p:nvSpPr>
            <p:spPr bwMode="auto">
              <a:xfrm>
                <a:off x="4041776" y="4660900"/>
                <a:ext cx="55563" cy="103187"/>
              </a:xfrm>
              <a:custGeom>
                <a:avLst/>
                <a:gdLst/>
                <a:ahLst/>
                <a:cxnLst>
                  <a:cxn ang="0">
                    <a:pos x="18" y="32"/>
                  </a:cxn>
                  <a:cxn ang="0">
                    <a:pos x="13" y="22"/>
                  </a:cxn>
                  <a:cxn ang="0">
                    <a:pos x="15" y="20"/>
                  </a:cxn>
                  <a:cxn ang="0">
                    <a:pos x="16" y="12"/>
                  </a:cxn>
                  <a:cxn ang="0">
                    <a:pos x="15" y="9"/>
                  </a:cxn>
                  <a:cxn ang="0">
                    <a:pos x="8" y="1"/>
                  </a:cxn>
                  <a:cxn ang="0">
                    <a:pos x="4" y="1"/>
                  </a:cxn>
                  <a:cxn ang="0">
                    <a:pos x="4" y="4"/>
                  </a:cxn>
                  <a:cxn ang="0">
                    <a:pos x="9" y="9"/>
                  </a:cxn>
                  <a:cxn ang="0">
                    <a:pos x="4" y="7"/>
                  </a:cxn>
                  <a:cxn ang="0">
                    <a:pos x="1" y="8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6" y="23"/>
                  </a:cxn>
                  <a:cxn ang="0">
                    <a:pos x="4" y="31"/>
                  </a:cxn>
                  <a:cxn ang="0">
                    <a:pos x="4" y="33"/>
                  </a:cxn>
                  <a:cxn ang="0">
                    <a:pos x="5" y="36"/>
                  </a:cxn>
                  <a:cxn ang="0">
                    <a:pos x="6" y="36"/>
                  </a:cxn>
                  <a:cxn ang="0">
                    <a:pos x="8" y="34"/>
                  </a:cxn>
                  <a:cxn ang="0">
                    <a:pos x="10" y="27"/>
                  </a:cxn>
                  <a:cxn ang="0">
                    <a:pos x="14" y="34"/>
                  </a:cxn>
                  <a:cxn ang="0">
                    <a:pos x="17" y="35"/>
                  </a:cxn>
                  <a:cxn ang="0">
                    <a:pos x="18" y="32"/>
                  </a:cxn>
                </a:cxnLst>
                <a:rect l="0" t="0" r="r" b="b"/>
                <a:pathLst>
                  <a:path w="19" h="36">
                    <a:moveTo>
                      <a:pt x="18" y="32"/>
                    </a:moveTo>
                    <a:cubicBezTo>
                      <a:pt x="13" y="22"/>
                      <a:pt x="13" y="22"/>
                      <a:pt x="13" y="22"/>
                    </a:cubicBezTo>
                    <a:cubicBezTo>
                      <a:pt x="14" y="21"/>
                      <a:pt x="14" y="21"/>
                      <a:pt x="15" y="20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0"/>
                      <a:pt x="15" y="9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5" y="0"/>
                      <a:pt x="4" y="1"/>
                    </a:cubicBezTo>
                    <a:cubicBezTo>
                      <a:pt x="3" y="2"/>
                      <a:pt x="3" y="3"/>
                      <a:pt x="4" y="4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1" y="7"/>
                      <a:pt x="1" y="8"/>
                    </a:cubicBezTo>
                    <a:cubicBezTo>
                      <a:pt x="0" y="9"/>
                      <a:pt x="1" y="11"/>
                      <a:pt x="2" y="11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7" y="17"/>
                      <a:pt x="7" y="21"/>
                      <a:pt x="6" y="23"/>
                    </a:cubicBezTo>
                    <a:cubicBezTo>
                      <a:pt x="5" y="26"/>
                      <a:pt x="5" y="28"/>
                      <a:pt x="4" y="31"/>
                    </a:cubicBezTo>
                    <a:cubicBezTo>
                      <a:pt x="4" y="31"/>
                      <a:pt x="4" y="32"/>
                      <a:pt x="4" y="33"/>
                    </a:cubicBezTo>
                    <a:cubicBezTo>
                      <a:pt x="3" y="34"/>
                      <a:pt x="4" y="35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7" y="36"/>
                      <a:pt x="8" y="35"/>
                      <a:pt x="8" y="34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5"/>
                      <a:pt x="16" y="36"/>
                      <a:pt x="17" y="35"/>
                    </a:cubicBezTo>
                    <a:cubicBezTo>
                      <a:pt x="18" y="34"/>
                      <a:pt x="19" y="33"/>
                      <a:pt x="18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40" name="Oval 105"/>
              <p:cNvSpPr>
                <a:spLocks/>
              </p:cNvSpPr>
              <p:nvPr/>
            </p:nvSpPr>
            <p:spPr bwMode="auto">
              <a:xfrm>
                <a:off x="3987801" y="4675188"/>
                <a:ext cx="25400" cy="222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41" name="Freeform: Shape 106"/>
              <p:cNvSpPr>
                <a:spLocks/>
              </p:cNvSpPr>
              <p:nvPr/>
            </p:nvSpPr>
            <p:spPr bwMode="auto">
              <a:xfrm>
                <a:off x="3963988" y="4672013"/>
                <a:ext cx="69850" cy="92075"/>
              </a:xfrm>
              <a:custGeom>
                <a:avLst/>
                <a:gdLst/>
                <a:ahLst/>
                <a:cxnLst>
                  <a:cxn ang="0">
                    <a:pos x="21" y="19"/>
                  </a:cxn>
                  <a:cxn ang="0">
                    <a:pos x="18" y="19"/>
                  </a:cxn>
                  <a:cxn ang="0">
                    <a:pos x="18" y="15"/>
                  </a:cxn>
                  <a:cxn ang="0">
                    <a:pos x="23" y="11"/>
                  </a:cxn>
                  <a:cxn ang="0">
                    <a:pos x="24" y="9"/>
                  </a:cxn>
                  <a:cxn ang="0">
                    <a:pos x="24" y="2"/>
                  </a:cxn>
                  <a:cxn ang="0">
                    <a:pos x="21" y="0"/>
                  </a:cxn>
                  <a:cxn ang="0">
                    <a:pos x="19" y="2"/>
                  </a:cxn>
                  <a:cxn ang="0">
                    <a:pos x="19" y="8"/>
                  </a:cxn>
                  <a:cxn ang="0">
                    <a:pos x="14" y="12"/>
                  </a:cxn>
                  <a:cxn ang="0">
                    <a:pos x="7" y="10"/>
                  </a:cxn>
                  <a:cxn ang="0">
                    <a:pos x="6" y="5"/>
                  </a:cxn>
                  <a:cxn ang="0">
                    <a:pos x="3" y="3"/>
                  </a:cxn>
                  <a:cxn ang="0">
                    <a:pos x="1" y="6"/>
                  </a:cxn>
                  <a:cxn ang="0">
                    <a:pos x="3" y="12"/>
                  </a:cxn>
                  <a:cxn ang="0">
                    <a:pos x="5" y="14"/>
                  </a:cxn>
                  <a:cxn ang="0">
                    <a:pos x="9" y="16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9" y="27"/>
                  </a:cxn>
                  <a:cxn ang="0">
                    <a:pos x="2" y="27"/>
                  </a:cxn>
                  <a:cxn ang="0">
                    <a:pos x="0" y="29"/>
                  </a:cxn>
                  <a:cxn ang="0">
                    <a:pos x="2" y="32"/>
                  </a:cxn>
                  <a:cxn ang="0">
                    <a:pos x="12" y="32"/>
                  </a:cxn>
                  <a:cxn ang="0">
                    <a:pos x="14" y="29"/>
                  </a:cxn>
                  <a:cxn ang="0">
                    <a:pos x="14" y="24"/>
                  </a:cxn>
                  <a:cxn ang="0">
                    <a:pos x="19" y="24"/>
                  </a:cxn>
                  <a:cxn ang="0">
                    <a:pos x="19" y="29"/>
                  </a:cxn>
                  <a:cxn ang="0">
                    <a:pos x="21" y="32"/>
                  </a:cxn>
                  <a:cxn ang="0">
                    <a:pos x="23" y="29"/>
                  </a:cxn>
                  <a:cxn ang="0">
                    <a:pos x="23" y="21"/>
                  </a:cxn>
                  <a:cxn ang="0">
                    <a:pos x="21" y="19"/>
                  </a:cxn>
                </a:cxnLst>
                <a:rect l="0" t="0" r="r" b="b"/>
                <a:pathLst>
                  <a:path w="24" h="32">
                    <a:moveTo>
                      <a:pt x="21" y="19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4" y="10"/>
                      <a:pt x="24" y="9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3" y="0"/>
                      <a:pt x="21" y="0"/>
                    </a:cubicBezTo>
                    <a:cubicBezTo>
                      <a:pt x="20" y="0"/>
                      <a:pt x="19" y="1"/>
                      <a:pt x="19" y="2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4" y="3"/>
                      <a:pt x="3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4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0" y="28"/>
                      <a:pt x="0" y="29"/>
                    </a:cubicBezTo>
                    <a:cubicBezTo>
                      <a:pt x="0" y="31"/>
                      <a:pt x="1" y="32"/>
                      <a:pt x="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4" y="31"/>
                      <a:pt x="14" y="29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1"/>
                      <a:pt x="20" y="32"/>
                      <a:pt x="21" y="32"/>
                    </a:cubicBezTo>
                    <a:cubicBezTo>
                      <a:pt x="22" y="32"/>
                      <a:pt x="23" y="31"/>
                      <a:pt x="23" y="29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2" y="19"/>
                      <a:pt x="21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42" name="Freeform: Shape 107"/>
              <p:cNvSpPr>
                <a:spLocks/>
              </p:cNvSpPr>
              <p:nvPr/>
            </p:nvSpPr>
            <p:spPr bwMode="auto">
              <a:xfrm>
                <a:off x="3949701" y="4570413"/>
                <a:ext cx="87313" cy="95250"/>
              </a:xfrm>
              <a:custGeom>
                <a:avLst/>
                <a:gdLst/>
                <a:ahLst/>
                <a:cxnLst>
                  <a:cxn ang="0">
                    <a:pos x="29" y="25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28" y="24"/>
                  </a:cxn>
                  <a:cxn ang="0">
                    <a:pos x="27" y="19"/>
                  </a:cxn>
                  <a:cxn ang="0">
                    <a:pos x="28" y="18"/>
                  </a:cxn>
                  <a:cxn ang="0">
                    <a:pos x="27" y="18"/>
                  </a:cxn>
                  <a:cxn ang="0">
                    <a:pos x="28" y="13"/>
                  </a:cxn>
                  <a:cxn ang="0">
                    <a:pos x="29" y="13"/>
                  </a:cxn>
                  <a:cxn ang="0">
                    <a:pos x="29" y="12"/>
                  </a:cxn>
                  <a:cxn ang="0">
                    <a:pos x="30" y="11"/>
                  </a:cxn>
                  <a:cxn ang="0">
                    <a:pos x="29" y="9"/>
                  </a:cxn>
                  <a:cxn ang="0">
                    <a:pos x="30" y="6"/>
                  </a:cxn>
                  <a:cxn ang="0">
                    <a:pos x="29" y="5"/>
                  </a:cxn>
                  <a:cxn ang="0">
                    <a:pos x="28" y="3"/>
                  </a:cxn>
                  <a:cxn ang="0">
                    <a:pos x="25" y="5"/>
                  </a:cxn>
                  <a:cxn ang="0">
                    <a:pos x="24" y="4"/>
                  </a:cxn>
                  <a:cxn ang="0">
                    <a:pos x="23" y="1"/>
                  </a:cxn>
                  <a:cxn ang="0">
                    <a:pos x="19" y="0"/>
                  </a:cxn>
                  <a:cxn ang="0">
                    <a:pos x="18" y="2"/>
                  </a:cxn>
                  <a:cxn ang="0">
                    <a:pos x="16" y="2"/>
                  </a:cxn>
                  <a:cxn ang="0">
                    <a:pos x="15" y="0"/>
                  </a:cxn>
                  <a:cxn ang="0">
                    <a:pos x="11" y="1"/>
                  </a:cxn>
                  <a:cxn ang="0">
                    <a:pos x="11" y="4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9"/>
                  </a:cxn>
                  <a:cxn ang="0">
                    <a:pos x="4" y="10"/>
                  </a:cxn>
                  <a:cxn ang="0">
                    <a:pos x="1" y="10"/>
                  </a:cxn>
                  <a:cxn ang="0">
                    <a:pos x="0" y="14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0" y="19"/>
                  </a:cxn>
                  <a:cxn ang="0">
                    <a:pos x="1" y="23"/>
                  </a:cxn>
                  <a:cxn ang="0">
                    <a:pos x="4" y="23"/>
                  </a:cxn>
                  <a:cxn ang="0">
                    <a:pos x="5" y="24"/>
                  </a:cxn>
                  <a:cxn ang="0">
                    <a:pos x="4" y="27"/>
                  </a:cxn>
                  <a:cxn ang="0">
                    <a:pos x="5" y="28"/>
                  </a:cxn>
                  <a:cxn ang="0">
                    <a:pos x="7" y="30"/>
                  </a:cxn>
                  <a:cxn ang="0">
                    <a:pos x="9" y="29"/>
                  </a:cxn>
                  <a:cxn ang="0">
                    <a:pos x="11" y="29"/>
                  </a:cxn>
                  <a:cxn ang="0">
                    <a:pos x="11" y="32"/>
                  </a:cxn>
                  <a:cxn ang="0">
                    <a:pos x="15" y="33"/>
                  </a:cxn>
                  <a:cxn ang="0">
                    <a:pos x="16" y="31"/>
                  </a:cxn>
                  <a:cxn ang="0">
                    <a:pos x="18" y="31"/>
                  </a:cxn>
                  <a:cxn ang="0">
                    <a:pos x="19" y="33"/>
                  </a:cxn>
                  <a:cxn ang="0">
                    <a:pos x="23" y="32"/>
                  </a:cxn>
                  <a:cxn ang="0">
                    <a:pos x="23" y="29"/>
                  </a:cxn>
                  <a:cxn ang="0">
                    <a:pos x="25" y="29"/>
                  </a:cxn>
                  <a:cxn ang="0">
                    <a:pos x="27" y="30"/>
                  </a:cxn>
                  <a:cxn ang="0">
                    <a:pos x="29" y="29"/>
                  </a:cxn>
                  <a:cxn ang="0">
                    <a:pos x="30" y="27"/>
                  </a:cxn>
                  <a:cxn ang="0">
                    <a:pos x="30" y="26"/>
                  </a:cxn>
                  <a:cxn ang="0">
                    <a:pos x="29" y="25"/>
                  </a:cxn>
                  <a:cxn ang="0">
                    <a:pos x="14" y="19"/>
                  </a:cxn>
                  <a:cxn ang="0">
                    <a:pos x="14" y="14"/>
                  </a:cxn>
                  <a:cxn ang="0">
                    <a:pos x="20" y="14"/>
                  </a:cxn>
                  <a:cxn ang="0">
                    <a:pos x="20" y="19"/>
                  </a:cxn>
                  <a:cxn ang="0">
                    <a:pos x="14" y="19"/>
                  </a:cxn>
                </a:cxnLst>
                <a:rect l="0" t="0" r="r" b="b"/>
                <a:pathLst>
                  <a:path w="30" h="33">
                    <a:moveTo>
                      <a:pt x="29" y="25"/>
                    </a:move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29" y="9"/>
                      <a:pt x="29" y="9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10" y="4"/>
                      <a:pt x="9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7"/>
                      <a:pt x="3" y="1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7" y="31"/>
                      <a:pt x="17" y="31"/>
                      <a:pt x="18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5" y="29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9" y="25"/>
                      <a:pt x="29" y="25"/>
                      <a:pt x="29" y="25"/>
                    </a:cubicBezTo>
                    <a:close/>
                    <a:moveTo>
                      <a:pt x="14" y="19"/>
                    </a:moveTo>
                    <a:cubicBezTo>
                      <a:pt x="13" y="18"/>
                      <a:pt x="13" y="15"/>
                      <a:pt x="14" y="14"/>
                    </a:cubicBezTo>
                    <a:cubicBezTo>
                      <a:pt x="16" y="13"/>
                      <a:pt x="18" y="13"/>
                      <a:pt x="20" y="14"/>
                    </a:cubicBezTo>
                    <a:cubicBezTo>
                      <a:pt x="21" y="15"/>
                      <a:pt x="21" y="18"/>
                      <a:pt x="20" y="19"/>
                    </a:cubicBezTo>
                    <a:cubicBezTo>
                      <a:pt x="18" y="21"/>
                      <a:pt x="16" y="21"/>
                      <a:pt x="1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43" name="Freeform: Shape 108"/>
              <p:cNvSpPr>
                <a:spLocks/>
              </p:cNvSpPr>
              <p:nvPr/>
            </p:nvSpPr>
            <p:spPr bwMode="auto">
              <a:xfrm>
                <a:off x="4033838" y="4594225"/>
                <a:ext cx="57150" cy="60325"/>
              </a:xfrm>
              <a:custGeom>
                <a:avLst/>
                <a:gdLst/>
                <a:ahLst/>
                <a:cxnLst>
                  <a:cxn ang="0">
                    <a:pos x="17" y="15"/>
                  </a:cxn>
                  <a:cxn ang="0">
                    <a:pos x="17" y="14"/>
                  </a:cxn>
                  <a:cxn ang="0">
                    <a:pos x="19" y="14"/>
                  </a:cxn>
                  <a:cxn ang="0">
                    <a:pos x="20" y="12"/>
                  </a:cxn>
                  <a:cxn ang="0">
                    <a:pos x="18" y="11"/>
                  </a:cxn>
                  <a:cxn ang="0">
                    <a:pos x="18" y="10"/>
                  </a:cxn>
                  <a:cxn ang="0">
                    <a:pos x="20" y="9"/>
                  </a:cxn>
                  <a:cxn ang="0">
                    <a:pos x="19" y="7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7" y="3"/>
                  </a:cxn>
                  <a:cxn ang="0">
                    <a:pos x="16" y="2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2"/>
                  </a:cxn>
                  <a:cxn ang="0">
                    <a:pos x="9" y="2"/>
                  </a:cxn>
                  <a:cxn ang="0">
                    <a:pos x="8" y="0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3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2" y="17"/>
                  </a:cxn>
                  <a:cxn ang="0">
                    <a:pos x="3" y="18"/>
                  </a:cxn>
                  <a:cxn ang="0">
                    <a:pos x="5" y="18"/>
                  </a:cxn>
                  <a:cxn ang="0">
                    <a:pos x="6" y="18"/>
                  </a:cxn>
                  <a:cxn ang="0">
                    <a:pos x="6" y="20"/>
                  </a:cxn>
                  <a:cxn ang="0">
                    <a:pos x="8" y="21"/>
                  </a:cxn>
                  <a:cxn ang="0">
                    <a:pos x="9" y="19"/>
                  </a:cxn>
                  <a:cxn ang="0">
                    <a:pos x="10" y="19"/>
                  </a:cxn>
                  <a:cxn ang="0">
                    <a:pos x="11" y="21"/>
                  </a:cxn>
                  <a:cxn ang="0">
                    <a:pos x="14" y="20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6" y="18"/>
                  </a:cxn>
                  <a:cxn ang="0">
                    <a:pos x="17" y="18"/>
                  </a:cxn>
                  <a:cxn ang="0">
                    <a:pos x="18" y="17"/>
                  </a:cxn>
                  <a:cxn ang="0">
                    <a:pos x="17" y="15"/>
                  </a:cxn>
                  <a:cxn ang="0">
                    <a:pos x="8" y="12"/>
                  </a:cxn>
                  <a:cxn ang="0">
                    <a:pos x="8" y="9"/>
                  </a:cxn>
                  <a:cxn ang="0">
                    <a:pos x="11" y="9"/>
                  </a:cxn>
                  <a:cxn ang="0">
                    <a:pos x="11" y="12"/>
                  </a:cxn>
                  <a:cxn ang="0">
                    <a:pos x="8" y="12"/>
                  </a:cxn>
                </a:cxnLst>
                <a:rect l="0" t="0" r="r" b="b"/>
                <a:pathLst>
                  <a:path w="20" h="21">
                    <a:moveTo>
                      <a:pt x="17" y="15"/>
                    </a:moveTo>
                    <a:cubicBezTo>
                      <a:pt x="17" y="15"/>
                      <a:pt x="17" y="15"/>
                      <a:pt x="17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7" y="15"/>
                    </a:lnTo>
                    <a:close/>
                    <a:moveTo>
                      <a:pt x="8" y="12"/>
                    </a:moveTo>
                    <a:cubicBezTo>
                      <a:pt x="7" y="11"/>
                      <a:pt x="7" y="10"/>
                      <a:pt x="8" y="9"/>
                    </a:cubicBezTo>
                    <a:cubicBezTo>
                      <a:pt x="9" y="8"/>
                      <a:pt x="10" y="8"/>
                      <a:pt x="11" y="9"/>
                    </a:cubicBezTo>
                    <a:cubicBezTo>
                      <a:pt x="12" y="10"/>
                      <a:pt x="12" y="11"/>
                      <a:pt x="11" y="12"/>
                    </a:cubicBezTo>
                    <a:cubicBezTo>
                      <a:pt x="10" y="13"/>
                      <a:pt x="9" y="13"/>
                      <a:pt x="8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</p:grpSp>
        <p:grpSp>
          <p:nvGrpSpPr>
            <p:cNvPr id="34" name="Group 109"/>
            <p:cNvGrpSpPr/>
            <p:nvPr/>
          </p:nvGrpSpPr>
          <p:grpSpPr>
            <a:xfrm>
              <a:off x="4982521" y="5099251"/>
              <a:ext cx="285861" cy="549036"/>
              <a:chOff x="4486276" y="4586288"/>
              <a:chExt cx="100012" cy="192087"/>
            </a:xfrm>
            <a:solidFill>
              <a:schemeClr val="bg1"/>
            </a:solidFill>
          </p:grpSpPr>
          <p:sp>
            <p:nvSpPr>
              <p:cNvPr id="35" name="Freeform: Shape 110"/>
              <p:cNvSpPr>
                <a:spLocks/>
              </p:cNvSpPr>
              <p:nvPr/>
            </p:nvSpPr>
            <p:spPr bwMode="auto">
              <a:xfrm>
                <a:off x="4494213" y="4586288"/>
                <a:ext cx="92075" cy="77787"/>
              </a:xfrm>
              <a:custGeom>
                <a:avLst/>
                <a:gdLst/>
                <a:ahLst/>
                <a:cxnLst>
                  <a:cxn ang="0">
                    <a:pos x="24" y="2"/>
                  </a:cxn>
                  <a:cxn ang="0">
                    <a:pos x="11" y="3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1" y="24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4" y="27"/>
                  </a:cxn>
                  <a:cxn ang="0">
                    <a:pos x="5" y="26"/>
                  </a:cxn>
                  <a:cxn ang="0">
                    <a:pos x="6" y="24"/>
                  </a:cxn>
                  <a:cxn ang="0">
                    <a:pos x="7" y="16"/>
                  </a:cxn>
                  <a:cxn ang="0">
                    <a:pos x="13" y="11"/>
                  </a:cxn>
                  <a:cxn ang="0">
                    <a:pos x="14" y="11"/>
                  </a:cxn>
                  <a:cxn ang="0">
                    <a:pos x="16" y="14"/>
                  </a:cxn>
                  <a:cxn ang="0">
                    <a:pos x="16" y="17"/>
                  </a:cxn>
                  <a:cxn ang="0">
                    <a:pos x="12" y="22"/>
                  </a:cxn>
                  <a:cxn ang="0">
                    <a:pos x="13" y="25"/>
                  </a:cxn>
                  <a:cxn ang="0">
                    <a:pos x="14" y="25"/>
                  </a:cxn>
                  <a:cxn ang="0">
                    <a:pos x="16" y="25"/>
                  </a:cxn>
                  <a:cxn ang="0">
                    <a:pos x="22" y="17"/>
                  </a:cxn>
                  <a:cxn ang="0">
                    <a:pos x="29" y="11"/>
                  </a:cxn>
                  <a:cxn ang="0">
                    <a:pos x="30" y="11"/>
                  </a:cxn>
                  <a:cxn ang="0">
                    <a:pos x="32" y="9"/>
                  </a:cxn>
                  <a:cxn ang="0">
                    <a:pos x="32" y="2"/>
                  </a:cxn>
                  <a:cxn ang="0">
                    <a:pos x="30" y="0"/>
                  </a:cxn>
                  <a:cxn ang="0">
                    <a:pos x="24" y="2"/>
                  </a:cxn>
                </a:cxnLst>
                <a:rect l="0" t="0" r="r" b="b"/>
                <a:pathLst>
                  <a:path w="32" h="27">
                    <a:moveTo>
                      <a:pt x="24" y="2"/>
                    </a:moveTo>
                    <a:cubicBezTo>
                      <a:pt x="24" y="2"/>
                      <a:pt x="13" y="2"/>
                      <a:pt x="11" y="3"/>
                    </a:cubicBezTo>
                    <a:cubicBezTo>
                      <a:pt x="9" y="3"/>
                      <a:pt x="1" y="12"/>
                      <a:pt x="1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7"/>
                      <a:pt x="4" y="27"/>
                    </a:cubicBezTo>
                    <a:cubicBezTo>
                      <a:pt x="4" y="27"/>
                      <a:pt x="5" y="26"/>
                      <a:pt x="5" y="26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4" y="10"/>
                      <a:pt x="14" y="11"/>
                    </a:cubicBezTo>
                    <a:cubicBezTo>
                      <a:pt x="15" y="12"/>
                      <a:pt x="16" y="13"/>
                      <a:pt x="16" y="14"/>
                    </a:cubicBezTo>
                    <a:cubicBezTo>
                      <a:pt x="17" y="16"/>
                      <a:pt x="16" y="17"/>
                      <a:pt x="16" y="17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4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32" y="11"/>
                      <a:pt x="32" y="9"/>
                    </a:cubicBezTo>
                    <a:cubicBezTo>
                      <a:pt x="32" y="6"/>
                      <a:pt x="32" y="3"/>
                      <a:pt x="32" y="2"/>
                    </a:cubicBezTo>
                    <a:cubicBezTo>
                      <a:pt x="32" y="0"/>
                      <a:pt x="30" y="0"/>
                      <a:pt x="30" y="0"/>
                    </a:cubicBezTo>
                    <a:lnTo>
                      <a:pt x="2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36" name="Freeform: Shape 111"/>
              <p:cNvSpPr>
                <a:spLocks/>
              </p:cNvSpPr>
              <p:nvPr/>
            </p:nvSpPr>
            <p:spPr bwMode="auto">
              <a:xfrm>
                <a:off x="4486276" y="4689475"/>
                <a:ext cx="88900" cy="8890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18" y="29"/>
                  </a:cxn>
                  <a:cxn ang="0">
                    <a:pos x="16" y="0"/>
                  </a:cxn>
                  <a:cxn ang="0">
                    <a:pos x="22" y="22"/>
                  </a:cxn>
                  <a:cxn ang="0">
                    <a:pos x="18" y="24"/>
                  </a:cxn>
                  <a:cxn ang="0">
                    <a:pos x="17" y="26"/>
                  </a:cxn>
                  <a:cxn ang="0">
                    <a:pos x="16" y="24"/>
                  </a:cxn>
                  <a:cxn ang="0">
                    <a:pos x="12" y="25"/>
                  </a:cxn>
                  <a:cxn ang="0">
                    <a:pos x="10" y="23"/>
                  </a:cxn>
                  <a:cxn ang="0">
                    <a:pos x="11" y="22"/>
                  </a:cxn>
                  <a:cxn ang="0">
                    <a:pos x="13" y="22"/>
                  </a:cxn>
                  <a:cxn ang="0">
                    <a:pos x="17" y="22"/>
                  </a:cxn>
                  <a:cxn ang="0">
                    <a:pos x="19" y="21"/>
                  </a:cxn>
                  <a:cxn ang="0">
                    <a:pos x="19" y="18"/>
                  </a:cxn>
                  <a:cxn ang="0">
                    <a:pos x="17" y="17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4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4" y="8"/>
                  </a:cxn>
                  <a:cxn ang="0">
                    <a:pos x="17" y="8"/>
                  </a:cxn>
                  <a:cxn ang="0">
                    <a:pos x="19" y="9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4" y="10"/>
                  </a:cxn>
                  <a:cxn ang="0">
                    <a:pos x="11" y="11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5" y="14"/>
                  </a:cxn>
                  <a:cxn ang="0">
                    <a:pos x="18" y="14"/>
                  </a:cxn>
                  <a:cxn ang="0">
                    <a:pos x="23" y="17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3" y="7"/>
                      <a:pt x="0" y="14"/>
                      <a:pt x="2" y="20"/>
                    </a:cubicBezTo>
                    <a:cubicBezTo>
                      <a:pt x="4" y="28"/>
                      <a:pt x="11" y="31"/>
                      <a:pt x="18" y="29"/>
                    </a:cubicBezTo>
                    <a:cubicBezTo>
                      <a:pt x="26" y="27"/>
                      <a:pt x="31" y="21"/>
                      <a:pt x="29" y="13"/>
                    </a:cubicBezTo>
                    <a:cubicBezTo>
                      <a:pt x="27" y="8"/>
                      <a:pt x="21" y="2"/>
                      <a:pt x="16" y="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2" y="21"/>
                      <a:pt x="22" y="22"/>
                    </a:cubicBezTo>
                    <a:cubicBezTo>
                      <a:pt x="21" y="22"/>
                      <a:pt x="20" y="23"/>
                      <a:pt x="20" y="23"/>
                    </a:cubicBezTo>
                    <a:cubicBezTo>
                      <a:pt x="19" y="23"/>
                      <a:pt x="18" y="24"/>
                      <a:pt x="18" y="2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6"/>
                      <a:pt x="18" y="26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4" y="25"/>
                      <a:pt x="13" y="25"/>
                      <a:pt x="12" y="25"/>
                    </a:cubicBezTo>
                    <a:cubicBezTo>
                      <a:pt x="11" y="25"/>
                      <a:pt x="11" y="24"/>
                      <a:pt x="10" y="24"/>
                    </a:cubicBezTo>
                    <a:cubicBezTo>
                      <a:pt x="10" y="24"/>
                      <a:pt x="10" y="24"/>
                      <a:pt x="10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3" y="22"/>
                    </a:cubicBezTo>
                    <a:cubicBezTo>
                      <a:pt x="13" y="22"/>
                      <a:pt x="14" y="22"/>
                      <a:pt x="15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8" y="21"/>
                    </a:cubicBezTo>
                    <a:cubicBezTo>
                      <a:pt x="18" y="21"/>
                      <a:pt x="18" y="21"/>
                      <a:pt x="19" y="21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4" y="17"/>
                      <a:pt x="13" y="17"/>
                      <a:pt x="13" y="17"/>
                    </a:cubicBezTo>
                    <a:cubicBezTo>
                      <a:pt x="12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6"/>
                      <a:pt x="8" y="16"/>
                      <a:pt x="8" y="16"/>
                    </a:cubicBezTo>
                    <a:cubicBezTo>
                      <a:pt x="8" y="15"/>
                      <a:pt x="7" y="15"/>
                      <a:pt x="7" y="14"/>
                    </a:cubicBezTo>
                    <a:cubicBezTo>
                      <a:pt x="7" y="13"/>
                      <a:pt x="7" y="13"/>
                      <a:pt x="7" y="12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1" y="9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3" y="5"/>
                      <a:pt x="13" y="6"/>
                      <a:pt x="13" y="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8"/>
                    </a:cubicBezTo>
                    <a:cubicBezTo>
                      <a:pt x="16" y="7"/>
                      <a:pt x="17" y="8"/>
                      <a:pt x="17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9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6" y="14"/>
                      <a:pt x="17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4"/>
                      <a:pt x="20" y="15"/>
                      <a:pt x="21" y="15"/>
                    </a:cubicBezTo>
                    <a:cubicBezTo>
                      <a:pt x="22" y="16"/>
                      <a:pt x="22" y="16"/>
                      <a:pt x="23" y="17"/>
                    </a:cubicBezTo>
                    <a:cubicBezTo>
                      <a:pt x="23" y="18"/>
                      <a:pt x="23" y="19"/>
                      <a:pt x="2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37" name="Freeform: Shape 112"/>
              <p:cNvSpPr>
                <a:spLocks/>
              </p:cNvSpPr>
              <p:nvPr/>
            </p:nvSpPr>
            <p:spPr bwMode="auto">
              <a:xfrm>
                <a:off x="4491038" y="4660900"/>
                <a:ext cx="38100" cy="31750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9" y="10"/>
                  </a:cxn>
                  <a:cxn ang="0">
                    <a:pos x="13" y="9"/>
                  </a:cxn>
                  <a:cxn ang="0">
                    <a:pos x="13" y="2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3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1" y="5"/>
                  </a:cxn>
                  <a:cxn ang="0">
                    <a:pos x="5" y="11"/>
                  </a:cxn>
                </a:cxnLst>
                <a:rect l="0" t="0" r="r" b="b"/>
                <a:pathLst>
                  <a:path w="13" h="11">
                    <a:moveTo>
                      <a:pt x="5" y="11"/>
                    </a:moveTo>
                    <a:cubicBezTo>
                      <a:pt x="5" y="11"/>
                      <a:pt x="9" y="10"/>
                      <a:pt x="9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4"/>
                      <a:pt x="13" y="2"/>
                    </a:cubicBezTo>
                    <a:cubicBezTo>
                      <a:pt x="13" y="0"/>
                      <a:pt x="11" y="1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9" y="3"/>
                      <a:pt x="9" y="2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5" y="4"/>
                      <a:pt x="5" y="4"/>
                      <a:pt x="5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3" y="3"/>
                      <a:pt x="0" y="3"/>
                      <a:pt x="1" y="5"/>
                    </a:cubicBezTo>
                    <a:cubicBezTo>
                      <a:pt x="3" y="7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Franklin Gothic Medium" panose="020B0603020102020204" pitchFamily="34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334303" y="1853300"/>
            <a:ext cx="3955719" cy="1532871"/>
            <a:chOff x="263248" y="2128527"/>
            <a:chExt cx="3955719" cy="1532871"/>
          </a:xfrm>
        </p:grpSpPr>
        <p:sp>
          <p:nvSpPr>
            <p:cNvPr id="66" name="矩形 65"/>
            <p:cNvSpPr/>
            <p:nvPr/>
          </p:nvSpPr>
          <p:spPr>
            <a:xfrm>
              <a:off x="263248" y="2601877"/>
              <a:ext cx="3955719" cy="10595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Regression models may be more accurate than univariate methods in some circumstances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040649" y="2128527"/>
              <a:ext cx="3161700" cy="4947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346866"/>
                  </a:solidFill>
                  <a:latin typeface="Franklin Gothic Medium" panose="020B0603020102020204" pitchFamily="34" charset="0"/>
                </a:rPr>
                <a:t>More accurate</a:t>
              </a:r>
              <a:endParaRPr lang="zh-CN" altLang="en-US" sz="2400" b="1" dirty="0">
                <a:solidFill>
                  <a:srgbClr val="346866"/>
                </a:solidFill>
                <a:latin typeface="Franklin Gothic Medium" panose="020B06030201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8423" y="4089696"/>
            <a:ext cx="4288183" cy="1535964"/>
            <a:chOff x="44955" y="1808340"/>
            <a:chExt cx="4288183" cy="1535964"/>
          </a:xfrm>
        </p:grpSpPr>
        <p:sp>
          <p:nvSpPr>
            <p:cNvPr id="69" name="矩形 68"/>
            <p:cNvSpPr/>
            <p:nvPr/>
          </p:nvSpPr>
          <p:spPr>
            <a:xfrm>
              <a:off x="56436" y="2284783"/>
              <a:ext cx="4276702" cy="10595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Regression models can produce explanations for variations in sales, which can lead to more insightful forecasting</a:t>
              </a:r>
              <a:r>
                <a:rPr lang="en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4955" y="1808340"/>
              <a:ext cx="4276703" cy="4947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346866"/>
                  </a:solidFill>
                  <a:latin typeface="Franklin Gothic Medium" panose="020B0603020102020204" pitchFamily="34" charset="0"/>
                </a:rPr>
                <a:t>More insightful</a:t>
              </a:r>
              <a:endParaRPr lang="zh-CN" altLang="en-US" sz="2400" b="1" dirty="0">
                <a:solidFill>
                  <a:srgbClr val="346866"/>
                </a:solidFill>
                <a:latin typeface="Franklin Gothic Medium" panose="020B06030201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864634" y="1836216"/>
            <a:ext cx="4283508" cy="2223624"/>
            <a:chOff x="890926" y="2014359"/>
            <a:chExt cx="4283508" cy="2223624"/>
          </a:xfrm>
        </p:grpSpPr>
        <p:sp>
          <p:nvSpPr>
            <p:cNvPr id="72" name="矩形 71"/>
            <p:cNvSpPr/>
            <p:nvPr/>
          </p:nvSpPr>
          <p:spPr>
            <a:xfrm>
              <a:off x="927046" y="2514241"/>
              <a:ext cx="4247388" cy="17237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Because regression provides explanations for its forecasts, these may be more credible to managers than “blind” extrapolation methods like exponential smoothing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90926" y="2014359"/>
              <a:ext cx="2241974" cy="4947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346866"/>
                  </a:solidFill>
                  <a:latin typeface="Franklin Gothic Medium" panose="020B0603020102020204" pitchFamily="34" charset="0"/>
                </a:rPr>
                <a:t>More credible</a:t>
              </a:r>
              <a:endParaRPr lang="zh-CN" altLang="en-US" sz="2400" b="1" dirty="0">
                <a:solidFill>
                  <a:srgbClr val="346866"/>
                </a:solidFill>
                <a:latin typeface="Franklin Gothic Medium" panose="020B06030201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896511" y="4082974"/>
            <a:ext cx="4043952" cy="1908901"/>
            <a:chOff x="882142" y="1409349"/>
            <a:chExt cx="4043952" cy="1908901"/>
          </a:xfrm>
        </p:grpSpPr>
        <p:sp>
          <p:nvSpPr>
            <p:cNvPr id="75" name="矩形 74"/>
            <p:cNvSpPr/>
            <p:nvPr/>
          </p:nvSpPr>
          <p:spPr>
            <a:xfrm>
              <a:off x="976845" y="1926907"/>
              <a:ext cx="3216637" cy="139134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Regression models can use information on the future values of predictor variables to forecast a long way ahead.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82142" y="1409349"/>
              <a:ext cx="4043952" cy="4947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346866"/>
                  </a:solidFill>
                  <a:latin typeface="Franklin Gothic Medium" panose="020B0603020102020204" pitchFamily="34" charset="0"/>
                </a:rPr>
                <a:t>More period</a:t>
              </a:r>
              <a:endParaRPr lang="zh-CN" altLang="en-US" sz="2400" b="1" dirty="0">
                <a:solidFill>
                  <a:srgbClr val="346866"/>
                </a:solidFill>
                <a:latin typeface="Franklin Gothic Medium" panose="020B06030201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41309DA-ECAE-494F-BEA2-40D7B43CCA8A}"/>
              </a:ext>
            </a:extLst>
          </p:cNvPr>
          <p:cNvSpPr txBox="1"/>
          <p:nvPr/>
        </p:nvSpPr>
        <p:spPr>
          <a:xfrm>
            <a:off x="682171" y="1204686"/>
            <a:ext cx="2806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Four Advantages</a:t>
            </a:r>
            <a:r>
              <a:rPr kumimoji="1" lang="en-US" altLang="zh-CN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:</a:t>
            </a:r>
            <a:endParaRPr kumimoji="1" lang="zh-CN" altLang="en-US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25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55685" y="99995"/>
            <a:ext cx="768062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>
              <a:defRPr/>
            </a:pPr>
            <a:r>
              <a:rPr lang="en-US" altLang="zh-CN" dirty="0">
                <a:solidFill>
                  <a:prstClr val="white"/>
                </a:solidFill>
                <a:latin typeface="Franklin Gothic Medium" panose="020B0603020102020204" pitchFamily="34" charset="0"/>
              </a:rPr>
              <a:t>Regression VS Univariate Methods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186D25-B00D-2442-B98E-CE13D95BB87A}"/>
              </a:ext>
            </a:extLst>
          </p:cNvPr>
          <p:cNvSpPr txBox="1"/>
          <p:nvPr/>
        </p:nvSpPr>
        <p:spPr>
          <a:xfrm>
            <a:off x="682171" y="1204686"/>
            <a:ext cx="258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Six Advantages</a:t>
            </a:r>
            <a:r>
              <a:rPr kumimoji="1" lang="en-US" altLang="zh-CN" b="1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:</a:t>
            </a:r>
            <a:endParaRPr kumimoji="1" lang="zh-CN" altLang="en-US" b="1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C43F6D29-DED3-B54D-B22B-249F44C50F8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CN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Data has to be collected on the predictor variables. This may be </a:t>
            </a:r>
            <a:r>
              <a:rPr kumimoji="1" lang="en" altLang="zh-CN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costly</a:t>
            </a:r>
            <a:r>
              <a:rPr kumimoji="1" lang="en" altLang="zh-CN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 and </a:t>
            </a:r>
            <a:r>
              <a:rPr kumimoji="1" lang="en" altLang="zh-CN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time consuming</a:t>
            </a:r>
            <a:r>
              <a:rPr kumimoji="1" lang="en" altLang="zh-CN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.</a:t>
            </a:r>
          </a:p>
          <a:p>
            <a:r>
              <a:rPr kumimoji="1" lang="en" altLang="zh-CN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In many cases you need to forecast the future values of the predictor variables before you can forecast sales.</a:t>
            </a:r>
          </a:p>
          <a:p>
            <a:r>
              <a:rPr kumimoji="1" lang="en" altLang="zh-CN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The regression models we have met are global models so they are not designed to adapt to change.</a:t>
            </a:r>
          </a:p>
          <a:p>
            <a:r>
              <a:rPr kumimoji="1" lang="en" altLang="zh-CN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All the regression models assumed linear relationships between x and the y variables.</a:t>
            </a:r>
          </a:p>
          <a:p>
            <a:r>
              <a:rPr kumimoji="1" lang="en" altLang="zh-CN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It is easier to automate the univariate methods</a:t>
            </a:r>
          </a:p>
          <a:p>
            <a:r>
              <a:rPr kumimoji="1" lang="en" altLang="zh-CN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In some cases, the theoretical assumptions underlying regression analysis may be seriously violated.</a:t>
            </a:r>
          </a:p>
        </p:txBody>
      </p:sp>
    </p:spTree>
    <p:extLst>
      <p:ext uri="{BB962C8B-B14F-4D97-AF65-F5344CB8AC3E}">
        <p14:creationId xmlns:p14="http://schemas.microsoft.com/office/powerpoint/2010/main" val="368275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85304" y="117627"/>
            <a:ext cx="579049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dirty="0">
                <a:latin typeface="Franklin Gothic Medium" panose="020B0603020102020204" pitchFamily="34" charset="0"/>
              </a:rPr>
              <a:t>Simple Linear Regression</a:t>
            </a:r>
            <a:endParaRPr lang="zh-CN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8025" y="1446536"/>
            <a:ext cx="4534679" cy="6323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What is regression</a:t>
            </a:r>
            <a:r>
              <a:rPr lang="zh-CN" altLang="en-US" sz="3200" b="1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？</a:t>
            </a:r>
          </a:p>
        </p:txBody>
      </p:sp>
      <p:sp>
        <p:nvSpPr>
          <p:cNvPr id="19" name="椭圆 10"/>
          <p:cNvSpPr/>
          <p:nvPr/>
        </p:nvSpPr>
        <p:spPr>
          <a:xfrm>
            <a:off x="2786218" y="3598840"/>
            <a:ext cx="952135" cy="1019120"/>
          </a:xfrm>
          <a:custGeom>
            <a:avLst/>
            <a:gdLst>
              <a:gd name="connsiteX0" fmla="*/ 270013 w 315913"/>
              <a:gd name="connsiteY0" fmla="*/ 244475 h 338138"/>
              <a:gd name="connsiteX1" fmla="*/ 315913 w 315913"/>
              <a:gd name="connsiteY1" fmla="*/ 290647 h 338138"/>
              <a:gd name="connsiteX2" fmla="*/ 315913 w 315913"/>
              <a:gd name="connsiteY2" fmla="*/ 331542 h 338138"/>
              <a:gd name="connsiteX3" fmla="*/ 313290 w 315913"/>
              <a:gd name="connsiteY3" fmla="*/ 335500 h 338138"/>
              <a:gd name="connsiteX4" fmla="*/ 309356 w 315913"/>
              <a:gd name="connsiteY4" fmla="*/ 338138 h 338138"/>
              <a:gd name="connsiteX5" fmla="*/ 231982 w 315913"/>
              <a:gd name="connsiteY5" fmla="*/ 338138 h 338138"/>
              <a:gd name="connsiteX6" fmla="*/ 225425 w 315913"/>
              <a:gd name="connsiteY6" fmla="*/ 331542 h 338138"/>
              <a:gd name="connsiteX7" fmla="*/ 225425 w 315913"/>
              <a:gd name="connsiteY7" fmla="*/ 290647 h 338138"/>
              <a:gd name="connsiteX8" fmla="*/ 270013 w 315913"/>
              <a:gd name="connsiteY8" fmla="*/ 244475 h 338138"/>
              <a:gd name="connsiteX9" fmla="*/ 157956 w 315913"/>
              <a:gd name="connsiteY9" fmla="*/ 244475 h 338138"/>
              <a:gd name="connsiteX10" fmla="*/ 203200 w 315913"/>
              <a:gd name="connsiteY10" fmla="*/ 290647 h 338138"/>
              <a:gd name="connsiteX11" fmla="*/ 203200 w 315913"/>
              <a:gd name="connsiteY11" fmla="*/ 331542 h 338138"/>
              <a:gd name="connsiteX12" fmla="*/ 201869 w 315913"/>
              <a:gd name="connsiteY12" fmla="*/ 335500 h 338138"/>
              <a:gd name="connsiteX13" fmla="*/ 196546 w 315913"/>
              <a:gd name="connsiteY13" fmla="*/ 338138 h 338138"/>
              <a:gd name="connsiteX14" fmla="*/ 119365 w 315913"/>
              <a:gd name="connsiteY14" fmla="*/ 338138 h 338138"/>
              <a:gd name="connsiteX15" fmla="*/ 112712 w 315913"/>
              <a:gd name="connsiteY15" fmla="*/ 331542 h 338138"/>
              <a:gd name="connsiteX16" fmla="*/ 112712 w 315913"/>
              <a:gd name="connsiteY16" fmla="*/ 290647 h 338138"/>
              <a:gd name="connsiteX17" fmla="*/ 157956 w 315913"/>
              <a:gd name="connsiteY17" fmla="*/ 244475 h 338138"/>
              <a:gd name="connsiteX18" fmla="*/ 45900 w 315913"/>
              <a:gd name="connsiteY18" fmla="*/ 244475 h 338138"/>
              <a:gd name="connsiteX19" fmla="*/ 90488 w 315913"/>
              <a:gd name="connsiteY19" fmla="*/ 290647 h 338138"/>
              <a:gd name="connsiteX20" fmla="*/ 90488 w 315913"/>
              <a:gd name="connsiteY20" fmla="*/ 331542 h 338138"/>
              <a:gd name="connsiteX21" fmla="*/ 89176 w 315913"/>
              <a:gd name="connsiteY21" fmla="*/ 335500 h 338138"/>
              <a:gd name="connsiteX22" fmla="*/ 83931 w 315913"/>
              <a:gd name="connsiteY22" fmla="*/ 338138 h 338138"/>
              <a:gd name="connsiteX23" fmla="*/ 6557 w 315913"/>
              <a:gd name="connsiteY23" fmla="*/ 338138 h 338138"/>
              <a:gd name="connsiteX24" fmla="*/ 0 w 315913"/>
              <a:gd name="connsiteY24" fmla="*/ 331542 h 338138"/>
              <a:gd name="connsiteX25" fmla="*/ 0 w 315913"/>
              <a:gd name="connsiteY25" fmla="*/ 290647 h 338138"/>
              <a:gd name="connsiteX26" fmla="*/ 45900 w 315913"/>
              <a:gd name="connsiteY26" fmla="*/ 244475 h 338138"/>
              <a:gd name="connsiteX27" fmla="*/ 271463 w 315913"/>
              <a:gd name="connsiteY27" fmla="*/ 180975 h 338138"/>
              <a:gd name="connsiteX28" fmla="*/ 301625 w 315913"/>
              <a:gd name="connsiteY28" fmla="*/ 211138 h 338138"/>
              <a:gd name="connsiteX29" fmla="*/ 271463 w 315913"/>
              <a:gd name="connsiteY29" fmla="*/ 241300 h 338138"/>
              <a:gd name="connsiteX30" fmla="*/ 241300 w 315913"/>
              <a:gd name="connsiteY30" fmla="*/ 211138 h 338138"/>
              <a:gd name="connsiteX31" fmla="*/ 271463 w 315913"/>
              <a:gd name="connsiteY31" fmla="*/ 180975 h 338138"/>
              <a:gd name="connsiteX32" fmla="*/ 159420 w 315913"/>
              <a:gd name="connsiteY32" fmla="*/ 180975 h 338138"/>
              <a:gd name="connsiteX33" fmla="*/ 188912 w 315913"/>
              <a:gd name="connsiteY33" fmla="*/ 211138 h 338138"/>
              <a:gd name="connsiteX34" fmla="*/ 159420 w 315913"/>
              <a:gd name="connsiteY34" fmla="*/ 241300 h 338138"/>
              <a:gd name="connsiteX35" fmla="*/ 128587 w 315913"/>
              <a:gd name="connsiteY35" fmla="*/ 211138 h 338138"/>
              <a:gd name="connsiteX36" fmla="*/ 159420 w 315913"/>
              <a:gd name="connsiteY36" fmla="*/ 180975 h 338138"/>
              <a:gd name="connsiteX37" fmla="*/ 46038 w 315913"/>
              <a:gd name="connsiteY37" fmla="*/ 180975 h 338138"/>
              <a:gd name="connsiteX38" fmla="*/ 76201 w 315913"/>
              <a:gd name="connsiteY38" fmla="*/ 211138 h 338138"/>
              <a:gd name="connsiteX39" fmla="*/ 46038 w 315913"/>
              <a:gd name="connsiteY39" fmla="*/ 241301 h 338138"/>
              <a:gd name="connsiteX40" fmla="*/ 15875 w 315913"/>
              <a:gd name="connsiteY40" fmla="*/ 211138 h 338138"/>
              <a:gd name="connsiteX41" fmla="*/ 46038 w 315913"/>
              <a:gd name="connsiteY41" fmla="*/ 180975 h 338138"/>
              <a:gd name="connsiteX42" fmla="*/ 270005 w 315913"/>
              <a:gd name="connsiteY42" fmla="*/ 77788 h 338138"/>
              <a:gd name="connsiteX43" fmla="*/ 238125 w 315913"/>
              <a:gd name="connsiteY43" fmla="*/ 109792 h 338138"/>
              <a:gd name="connsiteX44" fmla="*/ 238125 w 315913"/>
              <a:gd name="connsiteY44" fmla="*/ 144463 h 338138"/>
              <a:gd name="connsiteX45" fmla="*/ 303213 w 315913"/>
              <a:gd name="connsiteY45" fmla="*/ 144463 h 338138"/>
              <a:gd name="connsiteX46" fmla="*/ 303213 w 315913"/>
              <a:gd name="connsiteY46" fmla="*/ 109792 h 338138"/>
              <a:gd name="connsiteX47" fmla="*/ 270005 w 315913"/>
              <a:gd name="connsiteY47" fmla="*/ 77788 h 338138"/>
              <a:gd name="connsiteX48" fmla="*/ 270013 w 315913"/>
              <a:gd name="connsiteY48" fmla="*/ 65088 h 338138"/>
              <a:gd name="connsiteX49" fmla="*/ 315913 w 315913"/>
              <a:gd name="connsiteY49" fmla="*/ 109941 h 338138"/>
              <a:gd name="connsiteX50" fmla="*/ 315913 w 315913"/>
              <a:gd name="connsiteY50" fmla="*/ 150836 h 338138"/>
              <a:gd name="connsiteX51" fmla="*/ 313290 w 315913"/>
              <a:gd name="connsiteY51" fmla="*/ 156113 h 338138"/>
              <a:gd name="connsiteX52" fmla="*/ 309356 w 315913"/>
              <a:gd name="connsiteY52" fmla="*/ 158751 h 338138"/>
              <a:gd name="connsiteX53" fmla="*/ 231982 w 315913"/>
              <a:gd name="connsiteY53" fmla="*/ 158751 h 338138"/>
              <a:gd name="connsiteX54" fmla="*/ 225425 w 315913"/>
              <a:gd name="connsiteY54" fmla="*/ 150836 h 338138"/>
              <a:gd name="connsiteX55" fmla="*/ 225425 w 315913"/>
              <a:gd name="connsiteY55" fmla="*/ 109941 h 338138"/>
              <a:gd name="connsiteX56" fmla="*/ 270013 w 315913"/>
              <a:gd name="connsiteY56" fmla="*/ 65088 h 338138"/>
              <a:gd name="connsiteX57" fmla="*/ 157956 w 315913"/>
              <a:gd name="connsiteY57" fmla="*/ 65088 h 338138"/>
              <a:gd name="connsiteX58" fmla="*/ 203200 w 315913"/>
              <a:gd name="connsiteY58" fmla="*/ 109941 h 338138"/>
              <a:gd name="connsiteX59" fmla="*/ 203200 w 315913"/>
              <a:gd name="connsiteY59" fmla="*/ 150836 h 338138"/>
              <a:gd name="connsiteX60" fmla="*/ 201869 w 315913"/>
              <a:gd name="connsiteY60" fmla="*/ 156113 h 338138"/>
              <a:gd name="connsiteX61" fmla="*/ 196546 w 315913"/>
              <a:gd name="connsiteY61" fmla="*/ 158751 h 338138"/>
              <a:gd name="connsiteX62" fmla="*/ 119365 w 315913"/>
              <a:gd name="connsiteY62" fmla="*/ 158751 h 338138"/>
              <a:gd name="connsiteX63" fmla="*/ 112712 w 315913"/>
              <a:gd name="connsiteY63" fmla="*/ 150836 h 338138"/>
              <a:gd name="connsiteX64" fmla="*/ 112712 w 315913"/>
              <a:gd name="connsiteY64" fmla="*/ 109941 h 338138"/>
              <a:gd name="connsiteX65" fmla="*/ 157956 w 315913"/>
              <a:gd name="connsiteY65" fmla="*/ 65088 h 338138"/>
              <a:gd name="connsiteX66" fmla="*/ 45900 w 315913"/>
              <a:gd name="connsiteY66" fmla="*/ 65088 h 338138"/>
              <a:gd name="connsiteX67" fmla="*/ 90488 w 315913"/>
              <a:gd name="connsiteY67" fmla="*/ 109941 h 338138"/>
              <a:gd name="connsiteX68" fmla="*/ 90488 w 315913"/>
              <a:gd name="connsiteY68" fmla="*/ 150836 h 338138"/>
              <a:gd name="connsiteX69" fmla="*/ 89176 w 315913"/>
              <a:gd name="connsiteY69" fmla="*/ 156113 h 338138"/>
              <a:gd name="connsiteX70" fmla="*/ 83931 w 315913"/>
              <a:gd name="connsiteY70" fmla="*/ 158751 h 338138"/>
              <a:gd name="connsiteX71" fmla="*/ 6557 w 315913"/>
              <a:gd name="connsiteY71" fmla="*/ 158751 h 338138"/>
              <a:gd name="connsiteX72" fmla="*/ 0 w 315913"/>
              <a:gd name="connsiteY72" fmla="*/ 150836 h 338138"/>
              <a:gd name="connsiteX73" fmla="*/ 0 w 315913"/>
              <a:gd name="connsiteY73" fmla="*/ 109941 h 338138"/>
              <a:gd name="connsiteX74" fmla="*/ 45900 w 315913"/>
              <a:gd name="connsiteY74" fmla="*/ 65088 h 338138"/>
              <a:gd name="connsiteX75" fmla="*/ 270669 w 315913"/>
              <a:gd name="connsiteY75" fmla="*/ 14288 h 338138"/>
              <a:gd name="connsiteX76" fmla="*/ 254000 w 315913"/>
              <a:gd name="connsiteY76" fmla="*/ 30957 h 338138"/>
              <a:gd name="connsiteX77" fmla="*/ 270669 w 315913"/>
              <a:gd name="connsiteY77" fmla="*/ 47626 h 338138"/>
              <a:gd name="connsiteX78" fmla="*/ 287338 w 315913"/>
              <a:gd name="connsiteY78" fmla="*/ 30957 h 338138"/>
              <a:gd name="connsiteX79" fmla="*/ 270669 w 315913"/>
              <a:gd name="connsiteY79" fmla="*/ 14288 h 338138"/>
              <a:gd name="connsiteX80" fmla="*/ 271463 w 315913"/>
              <a:gd name="connsiteY80" fmla="*/ 0 h 338138"/>
              <a:gd name="connsiteX81" fmla="*/ 301625 w 315913"/>
              <a:gd name="connsiteY81" fmla="*/ 30957 h 338138"/>
              <a:gd name="connsiteX82" fmla="*/ 271463 w 315913"/>
              <a:gd name="connsiteY82" fmla="*/ 61913 h 338138"/>
              <a:gd name="connsiteX83" fmla="*/ 241300 w 315913"/>
              <a:gd name="connsiteY83" fmla="*/ 30957 h 338138"/>
              <a:gd name="connsiteX84" fmla="*/ 271463 w 315913"/>
              <a:gd name="connsiteY84" fmla="*/ 0 h 338138"/>
              <a:gd name="connsiteX85" fmla="*/ 159420 w 315913"/>
              <a:gd name="connsiteY85" fmla="*/ 0 h 338138"/>
              <a:gd name="connsiteX86" fmla="*/ 188912 w 315913"/>
              <a:gd name="connsiteY86" fmla="*/ 30957 h 338138"/>
              <a:gd name="connsiteX87" fmla="*/ 159420 w 315913"/>
              <a:gd name="connsiteY87" fmla="*/ 61913 h 338138"/>
              <a:gd name="connsiteX88" fmla="*/ 128587 w 315913"/>
              <a:gd name="connsiteY88" fmla="*/ 30957 h 338138"/>
              <a:gd name="connsiteX89" fmla="*/ 159420 w 315913"/>
              <a:gd name="connsiteY89" fmla="*/ 0 h 338138"/>
              <a:gd name="connsiteX90" fmla="*/ 46037 w 315913"/>
              <a:gd name="connsiteY90" fmla="*/ 0 h 338138"/>
              <a:gd name="connsiteX91" fmla="*/ 76200 w 315913"/>
              <a:gd name="connsiteY91" fmla="*/ 30957 h 338138"/>
              <a:gd name="connsiteX92" fmla="*/ 46037 w 315913"/>
              <a:gd name="connsiteY92" fmla="*/ 61913 h 338138"/>
              <a:gd name="connsiteX93" fmla="*/ 15875 w 315913"/>
              <a:gd name="connsiteY93" fmla="*/ 30957 h 338138"/>
              <a:gd name="connsiteX94" fmla="*/ 46037 w 315913"/>
              <a:gd name="connsiteY9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5913" h="338138">
                <a:moveTo>
                  <a:pt x="270013" y="244475"/>
                </a:moveTo>
                <a:cubicBezTo>
                  <a:pt x="294930" y="244475"/>
                  <a:pt x="315913" y="265582"/>
                  <a:pt x="315913" y="290647"/>
                </a:cubicBezTo>
                <a:cubicBezTo>
                  <a:pt x="315913" y="290647"/>
                  <a:pt x="315913" y="290647"/>
                  <a:pt x="315913" y="331542"/>
                </a:cubicBezTo>
                <a:cubicBezTo>
                  <a:pt x="315913" y="332861"/>
                  <a:pt x="314602" y="335500"/>
                  <a:pt x="313290" y="335500"/>
                </a:cubicBezTo>
                <a:cubicBezTo>
                  <a:pt x="313290" y="336819"/>
                  <a:pt x="310667" y="338138"/>
                  <a:pt x="309356" y="338138"/>
                </a:cubicBezTo>
                <a:cubicBezTo>
                  <a:pt x="309356" y="338138"/>
                  <a:pt x="309356" y="338138"/>
                  <a:pt x="231982" y="338138"/>
                </a:cubicBezTo>
                <a:cubicBezTo>
                  <a:pt x="228048" y="338138"/>
                  <a:pt x="225425" y="335500"/>
                  <a:pt x="225425" y="331542"/>
                </a:cubicBezTo>
                <a:cubicBezTo>
                  <a:pt x="225425" y="331542"/>
                  <a:pt x="225425" y="331542"/>
                  <a:pt x="225425" y="290647"/>
                </a:cubicBezTo>
                <a:cubicBezTo>
                  <a:pt x="225425" y="265582"/>
                  <a:pt x="246408" y="244475"/>
                  <a:pt x="270013" y="244475"/>
                </a:cubicBezTo>
                <a:close/>
                <a:moveTo>
                  <a:pt x="157956" y="244475"/>
                </a:moveTo>
                <a:cubicBezTo>
                  <a:pt x="183239" y="244475"/>
                  <a:pt x="203200" y="265582"/>
                  <a:pt x="203200" y="290647"/>
                </a:cubicBezTo>
                <a:cubicBezTo>
                  <a:pt x="203200" y="290647"/>
                  <a:pt x="203200" y="290647"/>
                  <a:pt x="203200" y="331542"/>
                </a:cubicBezTo>
                <a:cubicBezTo>
                  <a:pt x="203200" y="332861"/>
                  <a:pt x="203200" y="335500"/>
                  <a:pt x="201869" y="335500"/>
                </a:cubicBezTo>
                <a:cubicBezTo>
                  <a:pt x="200538" y="336819"/>
                  <a:pt x="199208" y="338138"/>
                  <a:pt x="196546" y="338138"/>
                </a:cubicBezTo>
                <a:cubicBezTo>
                  <a:pt x="196546" y="338138"/>
                  <a:pt x="196546" y="338138"/>
                  <a:pt x="119365" y="338138"/>
                </a:cubicBezTo>
                <a:cubicBezTo>
                  <a:pt x="115373" y="338138"/>
                  <a:pt x="112712" y="335500"/>
                  <a:pt x="112712" y="331542"/>
                </a:cubicBezTo>
                <a:cubicBezTo>
                  <a:pt x="112712" y="331542"/>
                  <a:pt x="112712" y="331542"/>
                  <a:pt x="112712" y="290647"/>
                </a:cubicBezTo>
                <a:cubicBezTo>
                  <a:pt x="112712" y="265582"/>
                  <a:pt x="132672" y="244475"/>
                  <a:pt x="157956" y="244475"/>
                </a:cubicBezTo>
                <a:close/>
                <a:moveTo>
                  <a:pt x="45900" y="244475"/>
                </a:moveTo>
                <a:cubicBezTo>
                  <a:pt x="69505" y="244475"/>
                  <a:pt x="90488" y="265582"/>
                  <a:pt x="90488" y="290647"/>
                </a:cubicBezTo>
                <a:cubicBezTo>
                  <a:pt x="90488" y="290647"/>
                  <a:pt x="90488" y="290647"/>
                  <a:pt x="90488" y="331542"/>
                </a:cubicBezTo>
                <a:cubicBezTo>
                  <a:pt x="90488" y="332861"/>
                  <a:pt x="90488" y="335500"/>
                  <a:pt x="89176" y="335500"/>
                </a:cubicBezTo>
                <a:cubicBezTo>
                  <a:pt x="87865" y="336819"/>
                  <a:pt x="85242" y="338138"/>
                  <a:pt x="83931" y="338138"/>
                </a:cubicBezTo>
                <a:cubicBezTo>
                  <a:pt x="83931" y="338138"/>
                  <a:pt x="83931" y="338138"/>
                  <a:pt x="6557" y="338138"/>
                </a:cubicBezTo>
                <a:cubicBezTo>
                  <a:pt x="3934" y="338138"/>
                  <a:pt x="0" y="335500"/>
                  <a:pt x="0" y="331542"/>
                </a:cubicBezTo>
                <a:cubicBezTo>
                  <a:pt x="0" y="331542"/>
                  <a:pt x="0" y="331542"/>
                  <a:pt x="0" y="290647"/>
                </a:cubicBezTo>
                <a:cubicBezTo>
                  <a:pt x="0" y="265582"/>
                  <a:pt x="20983" y="244475"/>
                  <a:pt x="45900" y="244475"/>
                </a:cubicBezTo>
                <a:close/>
                <a:moveTo>
                  <a:pt x="271463" y="180975"/>
                </a:moveTo>
                <a:cubicBezTo>
                  <a:pt x="287200" y="180975"/>
                  <a:pt x="301625" y="194089"/>
                  <a:pt x="301625" y="211138"/>
                </a:cubicBezTo>
                <a:cubicBezTo>
                  <a:pt x="301625" y="228186"/>
                  <a:pt x="287200" y="241300"/>
                  <a:pt x="271463" y="241300"/>
                </a:cubicBezTo>
                <a:cubicBezTo>
                  <a:pt x="254414" y="241300"/>
                  <a:pt x="241300" y="228186"/>
                  <a:pt x="241300" y="211138"/>
                </a:cubicBezTo>
                <a:cubicBezTo>
                  <a:pt x="241300" y="194089"/>
                  <a:pt x="254414" y="180975"/>
                  <a:pt x="271463" y="180975"/>
                </a:cubicBezTo>
                <a:close/>
                <a:moveTo>
                  <a:pt x="159420" y="180975"/>
                </a:moveTo>
                <a:cubicBezTo>
                  <a:pt x="175506" y="180975"/>
                  <a:pt x="188912" y="194089"/>
                  <a:pt x="188912" y="211138"/>
                </a:cubicBezTo>
                <a:cubicBezTo>
                  <a:pt x="188912" y="228186"/>
                  <a:pt x="175506" y="241300"/>
                  <a:pt x="159420" y="241300"/>
                </a:cubicBezTo>
                <a:cubicBezTo>
                  <a:pt x="141992" y="241300"/>
                  <a:pt x="128587" y="228186"/>
                  <a:pt x="128587" y="211138"/>
                </a:cubicBezTo>
                <a:cubicBezTo>
                  <a:pt x="128587" y="194089"/>
                  <a:pt x="141992" y="180975"/>
                  <a:pt x="159420" y="180975"/>
                </a:cubicBezTo>
                <a:close/>
                <a:moveTo>
                  <a:pt x="46038" y="180975"/>
                </a:moveTo>
                <a:cubicBezTo>
                  <a:pt x="62697" y="180975"/>
                  <a:pt x="76201" y="194479"/>
                  <a:pt x="76201" y="211138"/>
                </a:cubicBezTo>
                <a:cubicBezTo>
                  <a:pt x="76201" y="227797"/>
                  <a:pt x="62697" y="241301"/>
                  <a:pt x="46038" y="241301"/>
                </a:cubicBezTo>
                <a:cubicBezTo>
                  <a:pt x="29379" y="241301"/>
                  <a:pt x="15875" y="227797"/>
                  <a:pt x="15875" y="211138"/>
                </a:cubicBezTo>
                <a:cubicBezTo>
                  <a:pt x="15875" y="194479"/>
                  <a:pt x="29379" y="180975"/>
                  <a:pt x="46038" y="180975"/>
                </a:cubicBezTo>
                <a:close/>
                <a:moveTo>
                  <a:pt x="270005" y="77788"/>
                </a:moveTo>
                <a:cubicBezTo>
                  <a:pt x="252736" y="77788"/>
                  <a:pt x="238125" y="92457"/>
                  <a:pt x="238125" y="109792"/>
                </a:cubicBezTo>
                <a:cubicBezTo>
                  <a:pt x="238125" y="109792"/>
                  <a:pt x="238125" y="109792"/>
                  <a:pt x="238125" y="144463"/>
                </a:cubicBezTo>
                <a:cubicBezTo>
                  <a:pt x="238125" y="144463"/>
                  <a:pt x="238125" y="144463"/>
                  <a:pt x="303213" y="144463"/>
                </a:cubicBezTo>
                <a:lnTo>
                  <a:pt x="303213" y="109792"/>
                </a:lnTo>
                <a:cubicBezTo>
                  <a:pt x="303213" y="92457"/>
                  <a:pt x="288602" y="77788"/>
                  <a:pt x="270005" y="77788"/>
                </a:cubicBezTo>
                <a:close/>
                <a:moveTo>
                  <a:pt x="270013" y="65088"/>
                </a:moveTo>
                <a:cubicBezTo>
                  <a:pt x="294930" y="65088"/>
                  <a:pt x="315913" y="84876"/>
                  <a:pt x="315913" y="109941"/>
                </a:cubicBezTo>
                <a:cubicBezTo>
                  <a:pt x="315913" y="109941"/>
                  <a:pt x="315913" y="109941"/>
                  <a:pt x="315913" y="150836"/>
                </a:cubicBezTo>
                <a:cubicBezTo>
                  <a:pt x="315913" y="153474"/>
                  <a:pt x="314602" y="154794"/>
                  <a:pt x="313290" y="156113"/>
                </a:cubicBezTo>
                <a:cubicBezTo>
                  <a:pt x="313290" y="157432"/>
                  <a:pt x="310667" y="158751"/>
                  <a:pt x="309356" y="158751"/>
                </a:cubicBezTo>
                <a:cubicBezTo>
                  <a:pt x="309356" y="158751"/>
                  <a:pt x="309356" y="158751"/>
                  <a:pt x="231982" y="158751"/>
                </a:cubicBezTo>
                <a:cubicBezTo>
                  <a:pt x="228048" y="158751"/>
                  <a:pt x="225425" y="154794"/>
                  <a:pt x="225425" y="150836"/>
                </a:cubicBezTo>
                <a:cubicBezTo>
                  <a:pt x="225425" y="150836"/>
                  <a:pt x="225425" y="150836"/>
                  <a:pt x="225425" y="109941"/>
                </a:cubicBezTo>
                <a:cubicBezTo>
                  <a:pt x="225425" y="84876"/>
                  <a:pt x="246408" y="65088"/>
                  <a:pt x="270013" y="65088"/>
                </a:cubicBezTo>
                <a:close/>
                <a:moveTo>
                  <a:pt x="157956" y="65088"/>
                </a:moveTo>
                <a:cubicBezTo>
                  <a:pt x="183239" y="65088"/>
                  <a:pt x="203200" y="84876"/>
                  <a:pt x="203200" y="109941"/>
                </a:cubicBezTo>
                <a:cubicBezTo>
                  <a:pt x="203200" y="109941"/>
                  <a:pt x="203200" y="109941"/>
                  <a:pt x="203200" y="150836"/>
                </a:cubicBezTo>
                <a:cubicBezTo>
                  <a:pt x="203200" y="153474"/>
                  <a:pt x="203200" y="154794"/>
                  <a:pt x="201869" y="156113"/>
                </a:cubicBezTo>
                <a:cubicBezTo>
                  <a:pt x="200538" y="157432"/>
                  <a:pt x="199208" y="158751"/>
                  <a:pt x="196546" y="158751"/>
                </a:cubicBezTo>
                <a:cubicBezTo>
                  <a:pt x="196546" y="158751"/>
                  <a:pt x="196546" y="158751"/>
                  <a:pt x="119365" y="158751"/>
                </a:cubicBezTo>
                <a:cubicBezTo>
                  <a:pt x="115373" y="158751"/>
                  <a:pt x="112712" y="154794"/>
                  <a:pt x="112712" y="150836"/>
                </a:cubicBezTo>
                <a:cubicBezTo>
                  <a:pt x="112712" y="150836"/>
                  <a:pt x="112712" y="150836"/>
                  <a:pt x="112712" y="109941"/>
                </a:cubicBezTo>
                <a:cubicBezTo>
                  <a:pt x="112712" y="84876"/>
                  <a:pt x="132672" y="65088"/>
                  <a:pt x="157956" y="65088"/>
                </a:cubicBezTo>
                <a:close/>
                <a:moveTo>
                  <a:pt x="45900" y="65088"/>
                </a:moveTo>
                <a:cubicBezTo>
                  <a:pt x="69505" y="65088"/>
                  <a:pt x="90488" y="84876"/>
                  <a:pt x="90488" y="109941"/>
                </a:cubicBezTo>
                <a:cubicBezTo>
                  <a:pt x="90488" y="109941"/>
                  <a:pt x="90488" y="109941"/>
                  <a:pt x="90488" y="150836"/>
                </a:cubicBezTo>
                <a:cubicBezTo>
                  <a:pt x="90488" y="153474"/>
                  <a:pt x="90488" y="154794"/>
                  <a:pt x="89176" y="156113"/>
                </a:cubicBezTo>
                <a:cubicBezTo>
                  <a:pt x="87865" y="157432"/>
                  <a:pt x="85242" y="158751"/>
                  <a:pt x="83931" y="158751"/>
                </a:cubicBezTo>
                <a:cubicBezTo>
                  <a:pt x="83931" y="158751"/>
                  <a:pt x="83931" y="158751"/>
                  <a:pt x="6557" y="158751"/>
                </a:cubicBezTo>
                <a:cubicBezTo>
                  <a:pt x="3934" y="158751"/>
                  <a:pt x="0" y="154794"/>
                  <a:pt x="0" y="150836"/>
                </a:cubicBezTo>
                <a:cubicBezTo>
                  <a:pt x="0" y="150836"/>
                  <a:pt x="0" y="150836"/>
                  <a:pt x="0" y="109941"/>
                </a:cubicBezTo>
                <a:cubicBezTo>
                  <a:pt x="0" y="84876"/>
                  <a:pt x="20983" y="65088"/>
                  <a:pt x="45900" y="65088"/>
                </a:cubicBezTo>
                <a:close/>
                <a:moveTo>
                  <a:pt x="270669" y="14288"/>
                </a:moveTo>
                <a:cubicBezTo>
                  <a:pt x="261463" y="14288"/>
                  <a:pt x="254000" y="21751"/>
                  <a:pt x="254000" y="30957"/>
                </a:cubicBezTo>
                <a:cubicBezTo>
                  <a:pt x="254000" y="40163"/>
                  <a:pt x="261463" y="47626"/>
                  <a:pt x="270669" y="47626"/>
                </a:cubicBezTo>
                <a:cubicBezTo>
                  <a:pt x="279875" y="47626"/>
                  <a:pt x="287338" y="40163"/>
                  <a:pt x="287338" y="30957"/>
                </a:cubicBezTo>
                <a:cubicBezTo>
                  <a:pt x="287338" y="21751"/>
                  <a:pt x="279875" y="14288"/>
                  <a:pt x="270669" y="14288"/>
                </a:cubicBezTo>
                <a:close/>
                <a:moveTo>
                  <a:pt x="271463" y="0"/>
                </a:moveTo>
                <a:cubicBezTo>
                  <a:pt x="287200" y="0"/>
                  <a:pt x="301625" y="13459"/>
                  <a:pt x="301625" y="30957"/>
                </a:cubicBezTo>
                <a:cubicBezTo>
                  <a:pt x="301625" y="48454"/>
                  <a:pt x="287200" y="61913"/>
                  <a:pt x="271463" y="61913"/>
                </a:cubicBezTo>
                <a:cubicBezTo>
                  <a:pt x="254414" y="61913"/>
                  <a:pt x="241300" y="48454"/>
                  <a:pt x="241300" y="30957"/>
                </a:cubicBezTo>
                <a:cubicBezTo>
                  <a:pt x="241300" y="13459"/>
                  <a:pt x="254414" y="0"/>
                  <a:pt x="271463" y="0"/>
                </a:cubicBezTo>
                <a:close/>
                <a:moveTo>
                  <a:pt x="159420" y="0"/>
                </a:moveTo>
                <a:cubicBezTo>
                  <a:pt x="175506" y="0"/>
                  <a:pt x="188912" y="13459"/>
                  <a:pt x="188912" y="30957"/>
                </a:cubicBezTo>
                <a:cubicBezTo>
                  <a:pt x="188912" y="48454"/>
                  <a:pt x="175506" y="61913"/>
                  <a:pt x="159420" y="61913"/>
                </a:cubicBezTo>
                <a:cubicBezTo>
                  <a:pt x="141992" y="61913"/>
                  <a:pt x="128587" y="48454"/>
                  <a:pt x="128587" y="30957"/>
                </a:cubicBezTo>
                <a:cubicBezTo>
                  <a:pt x="128587" y="13459"/>
                  <a:pt x="141992" y="0"/>
                  <a:pt x="159420" y="0"/>
                </a:cubicBezTo>
                <a:close/>
                <a:moveTo>
                  <a:pt x="46037" y="0"/>
                </a:moveTo>
                <a:cubicBezTo>
                  <a:pt x="63086" y="0"/>
                  <a:pt x="76200" y="13459"/>
                  <a:pt x="76200" y="30957"/>
                </a:cubicBezTo>
                <a:cubicBezTo>
                  <a:pt x="76200" y="48454"/>
                  <a:pt x="63086" y="61913"/>
                  <a:pt x="46037" y="61913"/>
                </a:cubicBezTo>
                <a:cubicBezTo>
                  <a:pt x="28989" y="61913"/>
                  <a:pt x="15875" y="48454"/>
                  <a:pt x="15875" y="30957"/>
                </a:cubicBezTo>
                <a:cubicBezTo>
                  <a:pt x="15875" y="13459"/>
                  <a:pt x="28989" y="0"/>
                  <a:pt x="460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20" name="椭圆 11"/>
          <p:cNvSpPr/>
          <p:nvPr/>
        </p:nvSpPr>
        <p:spPr>
          <a:xfrm>
            <a:off x="5592790" y="3644183"/>
            <a:ext cx="1019120" cy="928433"/>
          </a:xfrm>
          <a:custGeom>
            <a:avLst/>
            <a:gdLst>
              <a:gd name="connsiteX0" fmla="*/ 260506 w 331788"/>
              <a:gd name="connsiteY0" fmla="*/ 76839 h 302264"/>
              <a:gd name="connsiteX1" fmla="*/ 326604 w 331788"/>
              <a:gd name="connsiteY1" fmla="*/ 76839 h 302264"/>
              <a:gd name="connsiteX2" fmla="*/ 326604 w 331788"/>
              <a:gd name="connsiteY2" fmla="*/ 291959 h 302264"/>
              <a:gd name="connsiteX3" fmla="*/ 331788 w 331788"/>
              <a:gd name="connsiteY3" fmla="*/ 297111 h 302264"/>
              <a:gd name="connsiteX4" fmla="*/ 326604 w 331788"/>
              <a:gd name="connsiteY4" fmla="*/ 302264 h 302264"/>
              <a:gd name="connsiteX5" fmla="*/ 5184 w 331788"/>
              <a:gd name="connsiteY5" fmla="*/ 302264 h 302264"/>
              <a:gd name="connsiteX6" fmla="*/ 0 w 331788"/>
              <a:gd name="connsiteY6" fmla="*/ 297111 h 302264"/>
              <a:gd name="connsiteX7" fmla="*/ 5184 w 331788"/>
              <a:gd name="connsiteY7" fmla="*/ 291959 h 302264"/>
              <a:gd name="connsiteX8" fmla="*/ 11664 w 331788"/>
              <a:gd name="connsiteY8" fmla="*/ 291959 h 302264"/>
              <a:gd name="connsiteX9" fmla="*/ 11664 w 331788"/>
              <a:gd name="connsiteY9" fmla="*/ 214670 h 302264"/>
              <a:gd name="connsiteX10" fmla="*/ 77763 w 331788"/>
              <a:gd name="connsiteY10" fmla="*/ 214670 h 302264"/>
              <a:gd name="connsiteX11" fmla="*/ 77763 w 331788"/>
              <a:gd name="connsiteY11" fmla="*/ 291959 h 302264"/>
              <a:gd name="connsiteX12" fmla="*/ 94612 w 331788"/>
              <a:gd name="connsiteY12" fmla="*/ 291959 h 302264"/>
              <a:gd name="connsiteX13" fmla="*/ 94612 w 331788"/>
              <a:gd name="connsiteY13" fmla="*/ 165721 h 302264"/>
              <a:gd name="connsiteX14" fmla="*/ 160710 w 331788"/>
              <a:gd name="connsiteY14" fmla="*/ 165721 h 302264"/>
              <a:gd name="connsiteX15" fmla="*/ 160710 w 331788"/>
              <a:gd name="connsiteY15" fmla="*/ 291959 h 302264"/>
              <a:gd name="connsiteX16" fmla="*/ 177559 w 331788"/>
              <a:gd name="connsiteY16" fmla="*/ 291959 h 302264"/>
              <a:gd name="connsiteX17" fmla="*/ 177559 w 331788"/>
              <a:gd name="connsiteY17" fmla="*/ 121924 h 302264"/>
              <a:gd name="connsiteX18" fmla="*/ 243657 w 331788"/>
              <a:gd name="connsiteY18" fmla="*/ 121924 h 302264"/>
              <a:gd name="connsiteX19" fmla="*/ 243657 w 331788"/>
              <a:gd name="connsiteY19" fmla="*/ 291959 h 302264"/>
              <a:gd name="connsiteX20" fmla="*/ 260506 w 331788"/>
              <a:gd name="connsiteY20" fmla="*/ 291959 h 302264"/>
              <a:gd name="connsiteX21" fmla="*/ 260506 w 331788"/>
              <a:gd name="connsiteY21" fmla="*/ 76839 h 302264"/>
              <a:gd name="connsiteX22" fmla="*/ 212230 w 331788"/>
              <a:gd name="connsiteY22" fmla="*/ 334 h 302264"/>
              <a:gd name="connsiteX23" fmla="*/ 259954 w 331788"/>
              <a:gd name="connsiteY23" fmla="*/ 4179 h 302264"/>
              <a:gd name="connsiteX24" fmla="*/ 261244 w 331788"/>
              <a:gd name="connsiteY24" fmla="*/ 5460 h 302264"/>
              <a:gd name="connsiteX25" fmla="*/ 262534 w 331788"/>
              <a:gd name="connsiteY25" fmla="*/ 5460 h 302264"/>
              <a:gd name="connsiteX26" fmla="*/ 263823 w 331788"/>
              <a:gd name="connsiteY26" fmla="*/ 6742 h 302264"/>
              <a:gd name="connsiteX27" fmla="*/ 263823 w 331788"/>
              <a:gd name="connsiteY27" fmla="*/ 8024 h 302264"/>
              <a:gd name="connsiteX28" fmla="*/ 265113 w 331788"/>
              <a:gd name="connsiteY28" fmla="*/ 8024 h 302264"/>
              <a:gd name="connsiteX29" fmla="*/ 265113 w 331788"/>
              <a:gd name="connsiteY29" fmla="*/ 9305 h 302264"/>
              <a:gd name="connsiteX30" fmla="*/ 265113 w 331788"/>
              <a:gd name="connsiteY30" fmla="*/ 10587 h 302264"/>
              <a:gd name="connsiteX31" fmla="*/ 265113 w 331788"/>
              <a:gd name="connsiteY31" fmla="*/ 11869 h 302264"/>
              <a:gd name="connsiteX32" fmla="*/ 263823 w 331788"/>
              <a:gd name="connsiteY32" fmla="*/ 11869 h 302264"/>
              <a:gd name="connsiteX33" fmla="*/ 244476 w 331788"/>
              <a:gd name="connsiteY33" fmla="*/ 55445 h 302264"/>
              <a:gd name="connsiteX34" fmla="*/ 239316 w 331788"/>
              <a:gd name="connsiteY34" fmla="*/ 58008 h 302264"/>
              <a:gd name="connsiteX35" fmla="*/ 238026 w 331788"/>
              <a:gd name="connsiteY35" fmla="*/ 58008 h 302264"/>
              <a:gd name="connsiteX36" fmla="*/ 234157 w 331788"/>
              <a:gd name="connsiteY36" fmla="*/ 50318 h 302264"/>
              <a:gd name="connsiteX37" fmla="*/ 247055 w 331788"/>
              <a:gd name="connsiteY37" fmla="*/ 23403 h 302264"/>
              <a:gd name="connsiteX38" fmla="*/ 47129 w 331788"/>
              <a:gd name="connsiteY38" fmla="*/ 137470 h 302264"/>
              <a:gd name="connsiteX39" fmla="*/ 44549 w 331788"/>
              <a:gd name="connsiteY39" fmla="*/ 138752 h 302264"/>
              <a:gd name="connsiteX40" fmla="*/ 40680 w 331788"/>
              <a:gd name="connsiteY40" fmla="*/ 136189 h 302264"/>
              <a:gd name="connsiteX41" fmla="*/ 41970 w 331788"/>
              <a:gd name="connsiteY41" fmla="*/ 128499 h 302264"/>
              <a:gd name="connsiteX42" fmla="*/ 241896 w 331788"/>
              <a:gd name="connsiteY42" fmla="*/ 13150 h 302264"/>
              <a:gd name="connsiteX43" fmla="*/ 212230 w 331788"/>
              <a:gd name="connsiteY43" fmla="*/ 10587 h 302264"/>
              <a:gd name="connsiteX44" fmla="*/ 207070 w 331788"/>
              <a:gd name="connsiteY44" fmla="*/ 5460 h 302264"/>
              <a:gd name="connsiteX45" fmla="*/ 212230 w 331788"/>
              <a:gd name="connsiteY45" fmla="*/ 334 h 30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31788" h="302264">
                <a:moveTo>
                  <a:pt x="260506" y="76839"/>
                </a:moveTo>
                <a:cubicBezTo>
                  <a:pt x="260506" y="76839"/>
                  <a:pt x="260506" y="76839"/>
                  <a:pt x="326604" y="76839"/>
                </a:cubicBezTo>
                <a:cubicBezTo>
                  <a:pt x="326604" y="76839"/>
                  <a:pt x="326604" y="76839"/>
                  <a:pt x="326604" y="291959"/>
                </a:cubicBezTo>
                <a:cubicBezTo>
                  <a:pt x="329196" y="291959"/>
                  <a:pt x="331788" y="294535"/>
                  <a:pt x="331788" y="297111"/>
                </a:cubicBezTo>
                <a:cubicBezTo>
                  <a:pt x="331788" y="299688"/>
                  <a:pt x="329196" y="302264"/>
                  <a:pt x="326604" y="302264"/>
                </a:cubicBezTo>
                <a:cubicBezTo>
                  <a:pt x="326604" y="302264"/>
                  <a:pt x="326604" y="302264"/>
                  <a:pt x="5184" y="302264"/>
                </a:cubicBezTo>
                <a:cubicBezTo>
                  <a:pt x="2592" y="302264"/>
                  <a:pt x="0" y="299688"/>
                  <a:pt x="0" y="297111"/>
                </a:cubicBezTo>
                <a:cubicBezTo>
                  <a:pt x="0" y="294535"/>
                  <a:pt x="2592" y="291959"/>
                  <a:pt x="5184" y="291959"/>
                </a:cubicBezTo>
                <a:cubicBezTo>
                  <a:pt x="5184" y="291959"/>
                  <a:pt x="5184" y="291959"/>
                  <a:pt x="11664" y="291959"/>
                </a:cubicBezTo>
                <a:cubicBezTo>
                  <a:pt x="11664" y="291959"/>
                  <a:pt x="11664" y="291959"/>
                  <a:pt x="11664" y="214670"/>
                </a:cubicBezTo>
                <a:cubicBezTo>
                  <a:pt x="11664" y="214670"/>
                  <a:pt x="11664" y="214670"/>
                  <a:pt x="77763" y="214670"/>
                </a:cubicBezTo>
                <a:cubicBezTo>
                  <a:pt x="77763" y="214670"/>
                  <a:pt x="77763" y="214670"/>
                  <a:pt x="77763" y="291959"/>
                </a:cubicBezTo>
                <a:cubicBezTo>
                  <a:pt x="77763" y="291959"/>
                  <a:pt x="77763" y="291959"/>
                  <a:pt x="94612" y="291959"/>
                </a:cubicBezTo>
                <a:cubicBezTo>
                  <a:pt x="94612" y="291959"/>
                  <a:pt x="94612" y="291959"/>
                  <a:pt x="94612" y="165721"/>
                </a:cubicBezTo>
                <a:cubicBezTo>
                  <a:pt x="94612" y="165721"/>
                  <a:pt x="94612" y="165721"/>
                  <a:pt x="160710" y="165721"/>
                </a:cubicBezTo>
                <a:cubicBezTo>
                  <a:pt x="160710" y="165721"/>
                  <a:pt x="160710" y="165721"/>
                  <a:pt x="160710" y="291959"/>
                </a:cubicBezTo>
                <a:cubicBezTo>
                  <a:pt x="160710" y="291959"/>
                  <a:pt x="160710" y="291959"/>
                  <a:pt x="177559" y="291959"/>
                </a:cubicBezTo>
                <a:cubicBezTo>
                  <a:pt x="177559" y="291959"/>
                  <a:pt x="177559" y="291959"/>
                  <a:pt x="177559" y="121924"/>
                </a:cubicBezTo>
                <a:cubicBezTo>
                  <a:pt x="177559" y="121924"/>
                  <a:pt x="177559" y="121924"/>
                  <a:pt x="243657" y="121924"/>
                </a:cubicBezTo>
                <a:cubicBezTo>
                  <a:pt x="243657" y="121924"/>
                  <a:pt x="243657" y="121924"/>
                  <a:pt x="243657" y="291959"/>
                </a:cubicBezTo>
                <a:cubicBezTo>
                  <a:pt x="243657" y="291959"/>
                  <a:pt x="243657" y="291959"/>
                  <a:pt x="260506" y="291959"/>
                </a:cubicBezTo>
                <a:cubicBezTo>
                  <a:pt x="260506" y="291959"/>
                  <a:pt x="260506" y="291959"/>
                  <a:pt x="260506" y="76839"/>
                </a:cubicBezTo>
                <a:close/>
                <a:moveTo>
                  <a:pt x="212230" y="334"/>
                </a:moveTo>
                <a:cubicBezTo>
                  <a:pt x="212230" y="334"/>
                  <a:pt x="212230" y="334"/>
                  <a:pt x="259954" y="4179"/>
                </a:cubicBezTo>
                <a:cubicBezTo>
                  <a:pt x="259954" y="4179"/>
                  <a:pt x="261244" y="4179"/>
                  <a:pt x="261244" y="5460"/>
                </a:cubicBezTo>
                <a:cubicBezTo>
                  <a:pt x="262534" y="5460"/>
                  <a:pt x="262534" y="5460"/>
                  <a:pt x="262534" y="5460"/>
                </a:cubicBezTo>
                <a:cubicBezTo>
                  <a:pt x="262534" y="5460"/>
                  <a:pt x="263823" y="6742"/>
                  <a:pt x="263823" y="6742"/>
                </a:cubicBezTo>
                <a:cubicBezTo>
                  <a:pt x="263823" y="6742"/>
                  <a:pt x="263823" y="8024"/>
                  <a:pt x="263823" y="8024"/>
                </a:cubicBezTo>
                <a:cubicBezTo>
                  <a:pt x="263823" y="8024"/>
                  <a:pt x="265113" y="8024"/>
                  <a:pt x="265113" y="8024"/>
                </a:cubicBezTo>
                <a:cubicBezTo>
                  <a:pt x="265113" y="8024"/>
                  <a:pt x="265113" y="8024"/>
                  <a:pt x="265113" y="9305"/>
                </a:cubicBezTo>
                <a:cubicBezTo>
                  <a:pt x="265113" y="9305"/>
                  <a:pt x="265113" y="10587"/>
                  <a:pt x="265113" y="10587"/>
                </a:cubicBezTo>
                <a:cubicBezTo>
                  <a:pt x="265113" y="10587"/>
                  <a:pt x="265113" y="11869"/>
                  <a:pt x="265113" y="11869"/>
                </a:cubicBezTo>
                <a:cubicBezTo>
                  <a:pt x="263823" y="11869"/>
                  <a:pt x="263823" y="11869"/>
                  <a:pt x="263823" y="11869"/>
                </a:cubicBezTo>
                <a:cubicBezTo>
                  <a:pt x="263823" y="11869"/>
                  <a:pt x="263823" y="11869"/>
                  <a:pt x="244476" y="55445"/>
                </a:cubicBezTo>
                <a:cubicBezTo>
                  <a:pt x="244476" y="56726"/>
                  <a:pt x="241896" y="58008"/>
                  <a:pt x="239316" y="58008"/>
                </a:cubicBezTo>
                <a:cubicBezTo>
                  <a:pt x="239316" y="58008"/>
                  <a:pt x="238026" y="58008"/>
                  <a:pt x="238026" y="58008"/>
                </a:cubicBezTo>
                <a:cubicBezTo>
                  <a:pt x="234157" y="56726"/>
                  <a:pt x="232867" y="52881"/>
                  <a:pt x="234157" y="50318"/>
                </a:cubicBezTo>
                <a:cubicBezTo>
                  <a:pt x="234157" y="50318"/>
                  <a:pt x="234157" y="50318"/>
                  <a:pt x="247055" y="23403"/>
                </a:cubicBezTo>
                <a:cubicBezTo>
                  <a:pt x="247055" y="23403"/>
                  <a:pt x="247055" y="23403"/>
                  <a:pt x="47129" y="137470"/>
                </a:cubicBezTo>
                <a:cubicBezTo>
                  <a:pt x="47129" y="138752"/>
                  <a:pt x="45839" y="138752"/>
                  <a:pt x="44549" y="138752"/>
                </a:cubicBezTo>
                <a:cubicBezTo>
                  <a:pt x="43260" y="138752"/>
                  <a:pt x="40680" y="137470"/>
                  <a:pt x="40680" y="136189"/>
                </a:cubicBezTo>
                <a:cubicBezTo>
                  <a:pt x="38100" y="133625"/>
                  <a:pt x="39390" y="129780"/>
                  <a:pt x="41970" y="128499"/>
                </a:cubicBezTo>
                <a:cubicBezTo>
                  <a:pt x="41970" y="128499"/>
                  <a:pt x="41970" y="128499"/>
                  <a:pt x="241896" y="13150"/>
                </a:cubicBezTo>
                <a:cubicBezTo>
                  <a:pt x="241896" y="13150"/>
                  <a:pt x="241896" y="13150"/>
                  <a:pt x="212230" y="10587"/>
                </a:cubicBezTo>
                <a:cubicBezTo>
                  <a:pt x="208360" y="10587"/>
                  <a:pt x="207070" y="8024"/>
                  <a:pt x="207070" y="5460"/>
                </a:cubicBezTo>
                <a:cubicBezTo>
                  <a:pt x="207070" y="1615"/>
                  <a:pt x="209650" y="-948"/>
                  <a:pt x="212230" y="3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21" name="椭圆 12"/>
          <p:cNvSpPr/>
          <p:nvPr/>
        </p:nvSpPr>
        <p:spPr>
          <a:xfrm>
            <a:off x="8442789" y="3598840"/>
            <a:ext cx="973852" cy="1019120"/>
          </a:xfrm>
          <a:custGeom>
            <a:avLst/>
            <a:gdLst>
              <a:gd name="connsiteX0" fmla="*/ 205582 w 321601"/>
              <a:gd name="connsiteY0" fmla="*/ 285750 h 336550"/>
              <a:gd name="connsiteX1" fmla="*/ 200257 w 321601"/>
              <a:gd name="connsiteY1" fmla="*/ 288396 h 336550"/>
              <a:gd name="connsiteX2" fmla="*/ 196262 w 321601"/>
              <a:gd name="connsiteY2" fmla="*/ 297657 h 336550"/>
              <a:gd name="connsiteX3" fmla="*/ 196262 w 321601"/>
              <a:gd name="connsiteY3" fmla="*/ 300302 h 336550"/>
              <a:gd name="connsiteX4" fmla="*/ 197594 w 321601"/>
              <a:gd name="connsiteY4" fmla="*/ 304271 h 336550"/>
              <a:gd name="connsiteX5" fmla="*/ 216234 w 321601"/>
              <a:gd name="connsiteY5" fmla="*/ 309563 h 336550"/>
              <a:gd name="connsiteX6" fmla="*/ 234874 w 321601"/>
              <a:gd name="connsiteY6" fmla="*/ 304271 h 336550"/>
              <a:gd name="connsiteX7" fmla="*/ 236206 w 321601"/>
              <a:gd name="connsiteY7" fmla="*/ 300302 h 336550"/>
              <a:gd name="connsiteX8" fmla="*/ 234874 w 321601"/>
              <a:gd name="connsiteY8" fmla="*/ 297657 h 336550"/>
              <a:gd name="connsiteX9" fmla="*/ 230880 w 321601"/>
              <a:gd name="connsiteY9" fmla="*/ 288396 h 336550"/>
              <a:gd name="connsiteX10" fmla="*/ 226886 w 321601"/>
              <a:gd name="connsiteY10" fmla="*/ 285750 h 336550"/>
              <a:gd name="connsiteX11" fmla="*/ 221560 w 321601"/>
              <a:gd name="connsiteY11" fmla="*/ 292365 h 336550"/>
              <a:gd name="connsiteX12" fmla="*/ 220228 w 321601"/>
              <a:gd name="connsiteY12" fmla="*/ 293688 h 336550"/>
              <a:gd name="connsiteX13" fmla="*/ 216234 w 321601"/>
              <a:gd name="connsiteY13" fmla="*/ 293688 h 336550"/>
              <a:gd name="connsiteX14" fmla="*/ 212240 w 321601"/>
              <a:gd name="connsiteY14" fmla="*/ 293688 h 336550"/>
              <a:gd name="connsiteX15" fmla="*/ 210908 w 321601"/>
              <a:gd name="connsiteY15" fmla="*/ 292365 h 336550"/>
              <a:gd name="connsiteX16" fmla="*/ 205582 w 321601"/>
              <a:gd name="connsiteY16" fmla="*/ 285750 h 336550"/>
              <a:gd name="connsiteX17" fmla="*/ 47431 w 321601"/>
              <a:gd name="connsiteY17" fmla="*/ 285750 h 336550"/>
              <a:gd name="connsiteX18" fmla="*/ 40874 w 321601"/>
              <a:gd name="connsiteY18" fmla="*/ 292270 h 336550"/>
              <a:gd name="connsiteX19" fmla="*/ 35629 w 321601"/>
              <a:gd name="connsiteY19" fmla="*/ 305311 h 336550"/>
              <a:gd name="connsiteX20" fmla="*/ 34317 w 321601"/>
              <a:gd name="connsiteY20" fmla="*/ 309223 h 336550"/>
              <a:gd name="connsiteX21" fmla="*/ 35629 w 321601"/>
              <a:gd name="connsiteY21" fmla="*/ 314439 h 336550"/>
              <a:gd name="connsiteX22" fmla="*/ 63168 w 321601"/>
              <a:gd name="connsiteY22" fmla="*/ 322263 h 336550"/>
              <a:gd name="connsiteX23" fmla="*/ 90708 w 321601"/>
              <a:gd name="connsiteY23" fmla="*/ 314439 h 336550"/>
              <a:gd name="connsiteX24" fmla="*/ 92019 w 321601"/>
              <a:gd name="connsiteY24" fmla="*/ 309223 h 336550"/>
              <a:gd name="connsiteX25" fmla="*/ 90708 w 321601"/>
              <a:gd name="connsiteY25" fmla="*/ 305311 h 336550"/>
              <a:gd name="connsiteX26" fmla="*/ 85462 w 321601"/>
              <a:gd name="connsiteY26" fmla="*/ 292270 h 336550"/>
              <a:gd name="connsiteX27" fmla="*/ 78905 w 321601"/>
              <a:gd name="connsiteY27" fmla="*/ 285750 h 336550"/>
              <a:gd name="connsiteX28" fmla="*/ 71037 w 321601"/>
              <a:gd name="connsiteY28" fmla="*/ 297486 h 336550"/>
              <a:gd name="connsiteX29" fmla="*/ 69725 w 321601"/>
              <a:gd name="connsiteY29" fmla="*/ 297486 h 336550"/>
              <a:gd name="connsiteX30" fmla="*/ 63168 w 321601"/>
              <a:gd name="connsiteY30" fmla="*/ 298790 h 336550"/>
              <a:gd name="connsiteX31" fmla="*/ 56611 w 321601"/>
              <a:gd name="connsiteY31" fmla="*/ 297486 h 336550"/>
              <a:gd name="connsiteX32" fmla="*/ 55300 w 321601"/>
              <a:gd name="connsiteY32" fmla="*/ 297486 h 336550"/>
              <a:gd name="connsiteX33" fmla="*/ 47431 w 321601"/>
              <a:gd name="connsiteY33" fmla="*/ 285750 h 336550"/>
              <a:gd name="connsiteX34" fmla="*/ 216204 w 321601"/>
              <a:gd name="connsiteY34" fmla="*/ 254000 h 336550"/>
              <a:gd name="connsiteX35" fmla="*/ 206044 w 321601"/>
              <a:gd name="connsiteY35" fmla="*/ 267040 h 336550"/>
              <a:gd name="connsiteX36" fmla="*/ 211124 w 321601"/>
              <a:gd name="connsiteY36" fmla="*/ 278777 h 336550"/>
              <a:gd name="connsiteX37" fmla="*/ 211124 w 321601"/>
              <a:gd name="connsiteY37" fmla="*/ 285297 h 336550"/>
              <a:gd name="connsiteX38" fmla="*/ 209854 w 321601"/>
              <a:gd name="connsiteY38" fmla="*/ 285297 h 336550"/>
              <a:gd name="connsiteX39" fmla="*/ 211124 w 321601"/>
              <a:gd name="connsiteY39" fmla="*/ 287905 h 336550"/>
              <a:gd name="connsiteX40" fmla="*/ 216204 w 321601"/>
              <a:gd name="connsiteY40" fmla="*/ 290513 h 336550"/>
              <a:gd name="connsiteX41" fmla="*/ 221284 w 321601"/>
              <a:gd name="connsiteY41" fmla="*/ 287905 h 336550"/>
              <a:gd name="connsiteX42" fmla="*/ 222554 w 321601"/>
              <a:gd name="connsiteY42" fmla="*/ 285297 h 336550"/>
              <a:gd name="connsiteX43" fmla="*/ 221284 w 321601"/>
              <a:gd name="connsiteY43" fmla="*/ 285297 h 336550"/>
              <a:gd name="connsiteX44" fmla="*/ 221284 w 321601"/>
              <a:gd name="connsiteY44" fmla="*/ 278777 h 336550"/>
              <a:gd name="connsiteX45" fmla="*/ 225094 w 321601"/>
              <a:gd name="connsiteY45" fmla="*/ 267040 h 336550"/>
              <a:gd name="connsiteX46" fmla="*/ 216204 w 321601"/>
              <a:gd name="connsiteY46" fmla="*/ 254000 h 336550"/>
              <a:gd name="connsiteX47" fmla="*/ 63168 w 321601"/>
              <a:gd name="connsiteY47" fmla="*/ 239713 h 336550"/>
              <a:gd name="connsiteX48" fmla="*/ 48881 w 321601"/>
              <a:gd name="connsiteY48" fmla="*/ 260776 h 336550"/>
              <a:gd name="connsiteX49" fmla="*/ 55375 w 321601"/>
              <a:gd name="connsiteY49" fmla="*/ 276574 h 336550"/>
              <a:gd name="connsiteX50" fmla="*/ 55375 w 321601"/>
              <a:gd name="connsiteY50" fmla="*/ 285789 h 336550"/>
              <a:gd name="connsiteX51" fmla="*/ 54076 w 321601"/>
              <a:gd name="connsiteY51" fmla="*/ 285789 h 336550"/>
              <a:gd name="connsiteX52" fmla="*/ 55375 w 321601"/>
              <a:gd name="connsiteY52" fmla="*/ 289739 h 336550"/>
              <a:gd name="connsiteX53" fmla="*/ 63168 w 321601"/>
              <a:gd name="connsiteY53" fmla="*/ 293688 h 336550"/>
              <a:gd name="connsiteX54" fmla="*/ 70961 w 321601"/>
              <a:gd name="connsiteY54" fmla="*/ 289739 h 336550"/>
              <a:gd name="connsiteX55" fmla="*/ 73559 w 321601"/>
              <a:gd name="connsiteY55" fmla="*/ 285789 h 336550"/>
              <a:gd name="connsiteX56" fmla="*/ 70961 w 321601"/>
              <a:gd name="connsiteY56" fmla="*/ 285789 h 336550"/>
              <a:gd name="connsiteX57" fmla="*/ 70961 w 321601"/>
              <a:gd name="connsiteY57" fmla="*/ 276574 h 336550"/>
              <a:gd name="connsiteX58" fmla="*/ 77456 w 321601"/>
              <a:gd name="connsiteY58" fmla="*/ 260776 h 336550"/>
              <a:gd name="connsiteX59" fmla="*/ 63168 w 321601"/>
              <a:gd name="connsiteY59" fmla="*/ 239713 h 336550"/>
              <a:gd name="connsiteX60" fmla="*/ 267751 w 321601"/>
              <a:gd name="connsiteY60" fmla="*/ 182563 h 336550"/>
              <a:gd name="connsiteX61" fmla="*/ 262426 w 321601"/>
              <a:gd name="connsiteY61" fmla="*/ 186532 h 336550"/>
              <a:gd name="connsiteX62" fmla="*/ 259763 w 321601"/>
              <a:gd name="connsiteY62" fmla="*/ 195792 h 336550"/>
              <a:gd name="connsiteX63" fmla="*/ 258431 w 321601"/>
              <a:gd name="connsiteY63" fmla="*/ 197115 h 336550"/>
              <a:gd name="connsiteX64" fmla="*/ 259763 w 321601"/>
              <a:gd name="connsiteY64" fmla="*/ 201084 h 336550"/>
              <a:gd name="connsiteX65" fmla="*/ 278403 w 321601"/>
              <a:gd name="connsiteY65" fmla="*/ 206376 h 336550"/>
              <a:gd name="connsiteX66" fmla="*/ 297043 w 321601"/>
              <a:gd name="connsiteY66" fmla="*/ 201084 h 336550"/>
              <a:gd name="connsiteX67" fmla="*/ 298375 w 321601"/>
              <a:gd name="connsiteY67" fmla="*/ 197115 h 336550"/>
              <a:gd name="connsiteX68" fmla="*/ 298375 w 321601"/>
              <a:gd name="connsiteY68" fmla="*/ 195792 h 336550"/>
              <a:gd name="connsiteX69" fmla="*/ 294380 w 321601"/>
              <a:gd name="connsiteY69" fmla="*/ 186532 h 336550"/>
              <a:gd name="connsiteX70" fmla="*/ 289055 w 321601"/>
              <a:gd name="connsiteY70" fmla="*/ 182563 h 336550"/>
              <a:gd name="connsiteX71" fmla="*/ 283729 w 321601"/>
              <a:gd name="connsiteY71" fmla="*/ 189178 h 336550"/>
              <a:gd name="connsiteX72" fmla="*/ 282397 w 321601"/>
              <a:gd name="connsiteY72" fmla="*/ 190501 h 336550"/>
              <a:gd name="connsiteX73" fmla="*/ 278403 w 321601"/>
              <a:gd name="connsiteY73" fmla="*/ 191824 h 336550"/>
              <a:gd name="connsiteX74" fmla="*/ 274409 w 321601"/>
              <a:gd name="connsiteY74" fmla="*/ 190501 h 336550"/>
              <a:gd name="connsiteX75" fmla="*/ 273077 w 321601"/>
              <a:gd name="connsiteY75" fmla="*/ 189178 h 336550"/>
              <a:gd name="connsiteX76" fmla="*/ 267751 w 321601"/>
              <a:gd name="connsiteY76" fmla="*/ 182563 h 336550"/>
              <a:gd name="connsiteX77" fmla="*/ 278434 w 321601"/>
              <a:gd name="connsiteY77" fmla="*/ 150813 h 336550"/>
              <a:gd name="connsiteX78" fmla="*/ 269544 w 321601"/>
              <a:gd name="connsiteY78" fmla="*/ 164420 h 336550"/>
              <a:gd name="connsiteX79" fmla="*/ 273354 w 321601"/>
              <a:gd name="connsiteY79" fmla="*/ 176667 h 336550"/>
              <a:gd name="connsiteX80" fmla="*/ 273354 w 321601"/>
              <a:gd name="connsiteY80" fmla="*/ 183470 h 336550"/>
              <a:gd name="connsiteX81" fmla="*/ 272084 w 321601"/>
              <a:gd name="connsiteY81" fmla="*/ 183470 h 336550"/>
              <a:gd name="connsiteX82" fmla="*/ 273354 w 321601"/>
              <a:gd name="connsiteY82" fmla="*/ 186192 h 336550"/>
              <a:gd name="connsiteX83" fmla="*/ 278434 w 321601"/>
              <a:gd name="connsiteY83" fmla="*/ 188913 h 336550"/>
              <a:gd name="connsiteX84" fmla="*/ 283514 w 321601"/>
              <a:gd name="connsiteY84" fmla="*/ 186192 h 336550"/>
              <a:gd name="connsiteX85" fmla="*/ 284784 w 321601"/>
              <a:gd name="connsiteY85" fmla="*/ 183470 h 336550"/>
              <a:gd name="connsiteX86" fmla="*/ 283514 w 321601"/>
              <a:gd name="connsiteY86" fmla="*/ 183470 h 336550"/>
              <a:gd name="connsiteX87" fmla="*/ 283514 w 321601"/>
              <a:gd name="connsiteY87" fmla="*/ 176667 h 336550"/>
              <a:gd name="connsiteX88" fmla="*/ 288594 w 321601"/>
              <a:gd name="connsiteY88" fmla="*/ 164420 h 336550"/>
              <a:gd name="connsiteX89" fmla="*/ 278434 w 321601"/>
              <a:gd name="connsiteY89" fmla="*/ 150813 h 336550"/>
              <a:gd name="connsiteX90" fmla="*/ 154681 w 321601"/>
              <a:gd name="connsiteY90" fmla="*/ 115888 h 336550"/>
              <a:gd name="connsiteX91" fmla="*/ 150840 w 321601"/>
              <a:gd name="connsiteY91" fmla="*/ 119899 h 336550"/>
              <a:gd name="connsiteX92" fmla="*/ 146999 w 321601"/>
              <a:gd name="connsiteY92" fmla="*/ 129256 h 336550"/>
              <a:gd name="connsiteX93" fmla="*/ 145719 w 321601"/>
              <a:gd name="connsiteY93" fmla="*/ 131930 h 336550"/>
              <a:gd name="connsiteX94" fmla="*/ 146999 w 321601"/>
              <a:gd name="connsiteY94" fmla="*/ 135941 h 336550"/>
              <a:gd name="connsiteX95" fmla="*/ 166203 w 321601"/>
              <a:gd name="connsiteY95" fmla="*/ 141288 h 336550"/>
              <a:gd name="connsiteX96" fmla="*/ 184126 w 321601"/>
              <a:gd name="connsiteY96" fmla="*/ 135941 h 336550"/>
              <a:gd name="connsiteX97" fmla="*/ 185407 w 321601"/>
              <a:gd name="connsiteY97" fmla="*/ 131930 h 336550"/>
              <a:gd name="connsiteX98" fmla="*/ 184126 w 321601"/>
              <a:gd name="connsiteY98" fmla="*/ 129256 h 336550"/>
              <a:gd name="connsiteX99" fmla="*/ 180286 w 321601"/>
              <a:gd name="connsiteY99" fmla="*/ 119899 h 336550"/>
              <a:gd name="connsiteX100" fmla="*/ 176445 w 321601"/>
              <a:gd name="connsiteY100" fmla="*/ 115888 h 336550"/>
              <a:gd name="connsiteX101" fmla="*/ 171324 w 321601"/>
              <a:gd name="connsiteY101" fmla="*/ 123909 h 336550"/>
              <a:gd name="connsiteX102" fmla="*/ 170044 w 321601"/>
              <a:gd name="connsiteY102" fmla="*/ 125246 h 336550"/>
              <a:gd name="connsiteX103" fmla="*/ 166203 w 321601"/>
              <a:gd name="connsiteY103" fmla="*/ 125246 h 336550"/>
              <a:gd name="connsiteX104" fmla="*/ 161082 w 321601"/>
              <a:gd name="connsiteY104" fmla="*/ 125246 h 336550"/>
              <a:gd name="connsiteX105" fmla="*/ 159802 w 321601"/>
              <a:gd name="connsiteY105" fmla="*/ 123909 h 336550"/>
              <a:gd name="connsiteX106" fmla="*/ 154681 w 321601"/>
              <a:gd name="connsiteY106" fmla="*/ 115888 h 336550"/>
              <a:gd name="connsiteX107" fmla="*/ 166251 w 321601"/>
              <a:gd name="connsiteY107" fmla="*/ 85725 h 336550"/>
              <a:gd name="connsiteX108" fmla="*/ 155244 w 321601"/>
              <a:gd name="connsiteY108" fmla="*/ 98765 h 336550"/>
              <a:gd name="connsiteX109" fmla="*/ 159371 w 321601"/>
              <a:gd name="connsiteY109" fmla="*/ 110502 h 336550"/>
              <a:gd name="connsiteX110" fmla="*/ 159371 w 321601"/>
              <a:gd name="connsiteY110" fmla="*/ 115718 h 336550"/>
              <a:gd name="connsiteX111" fmla="*/ 157995 w 321601"/>
              <a:gd name="connsiteY111" fmla="*/ 115718 h 336550"/>
              <a:gd name="connsiteX112" fmla="*/ 159371 w 321601"/>
              <a:gd name="connsiteY112" fmla="*/ 119630 h 336550"/>
              <a:gd name="connsiteX113" fmla="*/ 166251 w 321601"/>
              <a:gd name="connsiteY113" fmla="*/ 122238 h 336550"/>
              <a:gd name="connsiteX114" fmla="*/ 171754 w 321601"/>
              <a:gd name="connsiteY114" fmla="*/ 119630 h 336550"/>
              <a:gd name="connsiteX115" fmla="*/ 173130 w 321601"/>
              <a:gd name="connsiteY115" fmla="*/ 115718 h 336550"/>
              <a:gd name="connsiteX116" fmla="*/ 171754 w 321601"/>
              <a:gd name="connsiteY116" fmla="*/ 115718 h 336550"/>
              <a:gd name="connsiteX117" fmla="*/ 171754 w 321601"/>
              <a:gd name="connsiteY117" fmla="*/ 110502 h 336550"/>
              <a:gd name="connsiteX118" fmla="*/ 175882 w 321601"/>
              <a:gd name="connsiteY118" fmla="*/ 98765 h 336550"/>
              <a:gd name="connsiteX119" fmla="*/ 166251 w 321601"/>
              <a:gd name="connsiteY119" fmla="*/ 85725 h 336550"/>
              <a:gd name="connsiteX120" fmla="*/ 47431 w 321601"/>
              <a:gd name="connsiteY120" fmla="*/ 60325 h 336550"/>
              <a:gd name="connsiteX121" fmla="*/ 40874 w 321601"/>
              <a:gd name="connsiteY121" fmla="*/ 65541 h 336550"/>
              <a:gd name="connsiteX122" fmla="*/ 35629 w 321601"/>
              <a:gd name="connsiteY122" fmla="*/ 78582 h 336550"/>
              <a:gd name="connsiteX123" fmla="*/ 34317 w 321601"/>
              <a:gd name="connsiteY123" fmla="*/ 82494 h 336550"/>
              <a:gd name="connsiteX124" fmla="*/ 35629 w 321601"/>
              <a:gd name="connsiteY124" fmla="*/ 87710 h 336550"/>
              <a:gd name="connsiteX125" fmla="*/ 63168 w 321601"/>
              <a:gd name="connsiteY125" fmla="*/ 96838 h 336550"/>
              <a:gd name="connsiteX126" fmla="*/ 90708 w 321601"/>
              <a:gd name="connsiteY126" fmla="*/ 87710 h 336550"/>
              <a:gd name="connsiteX127" fmla="*/ 92019 w 321601"/>
              <a:gd name="connsiteY127" fmla="*/ 82494 h 336550"/>
              <a:gd name="connsiteX128" fmla="*/ 90708 w 321601"/>
              <a:gd name="connsiteY128" fmla="*/ 78582 h 336550"/>
              <a:gd name="connsiteX129" fmla="*/ 85462 w 321601"/>
              <a:gd name="connsiteY129" fmla="*/ 65541 h 336550"/>
              <a:gd name="connsiteX130" fmla="*/ 78905 w 321601"/>
              <a:gd name="connsiteY130" fmla="*/ 60325 h 336550"/>
              <a:gd name="connsiteX131" fmla="*/ 71037 w 321601"/>
              <a:gd name="connsiteY131" fmla="*/ 70757 h 336550"/>
              <a:gd name="connsiteX132" fmla="*/ 69725 w 321601"/>
              <a:gd name="connsiteY132" fmla="*/ 72061 h 336550"/>
              <a:gd name="connsiteX133" fmla="*/ 63168 w 321601"/>
              <a:gd name="connsiteY133" fmla="*/ 73365 h 336550"/>
              <a:gd name="connsiteX134" fmla="*/ 56611 w 321601"/>
              <a:gd name="connsiteY134" fmla="*/ 72061 h 336550"/>
              <a:gd name="connsiteX135" fmla="*/ 55300 w 321601"/>
              <a:gd name="connsiteY135" fmla="*/ 70757 h 336550"/>
              <a:gd name="connsiteX136" fmla="*/ 47431 w 321601"/>
              <a:gd name="connsiteY136" fmla="*/ 60325 h 336550"/>
              <a:gd name="connsiteX137" fmla="*/ 267751 w 321601"/>
              <a:gd name="connsiteY137" fmla="*/ 50800 h 336550"/>
              <a:gd name="connsiteX138" fmla="*/ 262426 w 321601"/>
              <a:gd name="connsiteY138" fmla="*/ 54560 h 336550"/>
              <a:gd name="connsiteX139" fmla="*/ 259763 w 321601"/>
              <a:gd name="connsiteY139" fmla="*/ 63333 h 336550"/>
              <a:gd name="connsiteX140" fmla="*/ 258431 w 321601"/>
              <a:gd name="connsiteY140" fmla="*/ 65840 h 336550"/>
              <a:gd name="connsiteX141" fmla="*/ 259763 w 321601"/>
              <a:gd name="connsiteY141" fmla="*/ 69600 h 336550"/>
              <a:gd name="connsiteX142" fmla="*/ 278403 w 321601"/>
              <a:gd name="connsiteY142" fmla="*/ 74613 h 336550"/>
              <a:gd name="connsiteX143" fmla="*/ 297043 w 321601"/>
              <a:gd name="connsiteY143" fmla="*/ 69600 h 336550"/>
              <a:gd name="connsiteX144" fmla="*/ 298375 w 321601"/>
              <a:gd name="connsiteY144" fmla="*/ 65840 h 336550"/>
              <a:gd name="connsiteX145" fmla="*/ 298375 w 321601"/>
              <a:gd name="connsiteY145" fmla="*/ 63333 h 336550"/>
              <a:gd name="connsiteX146" fmla="*/ 294380 w 321601"/>
              <a:gd name="connsiteY146" fmla="*/ 54560 h 336550"/>
              <a:gd name="connsiteX147" fmla="*/ 289055 w 321601"/>
              <a:gd name="connsiteY147" fmla="*/ 50800 h 336550"/>
              <a:gd name="connsiteX148" fmla="*/ 283729 w 321601"/>
              <a:gd name="connsiteY148" fmla="*/ 58320 h 336550"/>
              <a:gd name="connsiteX149" fmla="*/ 282397 w 321601"/>
              <a:gd name="connsiteY149" fmla="*/ 58320 h 336550"/>
              <a:gd name="connsiteX150" fmla="*/ 278403 w 321601"/>
              <a:gd name="connsiteY150" fmla="*/ 59573 h 336550"/>
              <a:gd name="connsiteX151" fmla="*/ 274409 w 321601"/>
              <a:gd name="connsiteY151" fmla="*/ 58320 h 336550"/>
              <a:gd name="connsiteX152" fmla="*/ 273077 w 321601"/>
              <a:gd name="connsiteY152" fmla="*/ 58320 h 336550"/>
              <a:gd name="connsiteX153" fmla="*/ 267751 w 321601"/>
              <a:gd name="connsiteY153" fmla="*/ 50800 h 336550"/>
              <a:gd name="connsiteX154" fmla="*/ 278434 w 321601"/>
              <a:gd name="connsiteY154" fmla="*/ 20638 h 336550"/>
              <a:gd name="connsiteX155" fmla="*/ 269544 w 321601"/>
              <a:gd name="connsiteY155" fmla="*/ 33573 h 336550"/>
              <a:gd name="connsiteX156" fmla="*/ 273354 w 321601"/>
              <a:gd name="connsiteY156" fmla="*/ 43921 h 336550"/>
              <a:gd name="connsiteX157" fmla="*/ 273354 w 321601"/>
              <a:gd name="connsiteY157" fmla="*/ 50389 h 336550"/>
              <a:gd name="connsiteX158" fmla="*/ 272084 w 321601"/>
              <a:gd name="connsiteY158" fmla="*/ 50389 h 336550"/>
              <a:gd name="connsiteX159" fmla="*/ 273354 w 321601"/>
              <a:gd name="connsiteY159" fmla="*/ 52976 h 336550"/>
              <a:gd name="connsiteX160" fmla="*/ 278434 w 321601"/>
              <a:gd name="connsiteY160" fmla="*/ 55563 h 336550"/>
              <a:gd name="connsiteX161" fmla="*/ 283514 w 321601"/>
              <a:gd name="connsiteY161" fmla="*/ 52976 h 336550"/>
              <a:gd name="connsiteX162" fmla="*/ 284784 w 321601"/>
              <a:gd name="connsiteY162" fmla="*/ 50389 h 336550"/>
              <a:gd name="connsiteX163" fmla="*/ 283514 w 321601"/>
              <a:gd name="connsiteY163" fmla="*/ 50389 h 336550"/>
              <a:gd name="connsiteX164" fmla="*/ 283514 w 321601"/>
              <a:gd name="connsiteY164" fmla="*/ 43921 h 336550"/>
              <a:gd name="connsiteX165" fmla="*/ 288594 w 321601"/>
              <a:gd name="connsiteY165" fmla="*/ 33573 h 336550"/>
              <a:gd name="connsiteX166" fmla="*/ 278434 w 321601"/>
              <a:gd name="connsiteY166" fmla="*/ 20638 h 336550"/>
              <a:gd name="connsiteX167" fmla="*/ 63168 w 321601"/>
              <a:gd name="connsiteY167" fmla="*/ 14288 h 336550"/>
              <a:gd name="connsiteX168" fmla="*/ 48881 w 321601"/>
              <a:gd name="connsiteY168" fmla="*/ 34035 h 336550"/>
              <a:gd name="connsiteX169" fmla="*/ 55375 w 321601"/>
              <a:gd name="connsiteY169" fmla="*/ 51149 h 336550"/>
              <a:gd name="connsiteX170" fmla="*/ 55375 w 321601"/>
              <a:gd name="connsiteY170" fmla="*/ 60364 h 336550"/>
              <a:gd name="connsiteX171" fmla="*/ 54076 w 321601"/>
              <a:gd name="connsiteY171" fmla="*/ 60364 h 336550"/>
              <a:gd name="connsiteX172" fmla="*/ 55375 w 321601"/>
              <a:gd name="connsiteY172" fmla="*/ 64314 h 336550"/>
              <a:gd name="connsiteX173" fmla="*/ 63168 w 321601"/>
              <a:gd name="connsiteY173" fmla="*/ 68263 h 336550"/>
              <a:gd name="connsiteX174" fmla="*/ 70961 w 321601"/>
              <a:gd name="connsiteY174" fmla="*/ 64314 h 336550"/>
              <a:gd name="connsiteX175" fmla="*/ 73559 w 321601"/>
              <a:gd name="connsiteY175" fmla="*/ 60364 h 336550"/>
              <a:gd name="connsiteX176" fmla="*/ 70961 w 321601"/>
              <a:gd name="connsiteY176" fmla="*/ 60364 h 336550"/>
              <a:gd name="connsiteX177" fmla="*/ 70961 w 321601"/>
              <a:gd name="connsiteY177" fmla="*/ 51149 h 336550"/>
              <a:gd name="connsiteX178" fmla="*/ 77456 w 321601"/>
              <a:gd name="connsiteY178" fmla="*/ 34035 h 336550"/>
              <a:gd name="connsiteX179" fmla="*/ 63168 w 321601"/>
              <a:gd name="connsiteY179" fmla="*/ 14288 h 336550"/>
              <a:gd name="connsiteX180" fmla="*/ 35329 w 321601"/>
              <a:gd name="connsiteY180" fmla="*/ 0 h 336550"/>
              <a:gd name="connsiteX181" fmla="*/ 90801 w 321601"/>
              <a:gd name="connsiteY181" fmla="*/ 0 h 336550"/>
              <a:gd name="connsiteX182" fmla="*/ 97404 w 321601"/>
              <a:gd name="connsiteY182" fmla="*/ 3944 h 336550"/>
              <a:gd name="connsiteX183" fmla="*/ 125140 w 321601"/>
              <a:gd name="connsiteY183" fmla="*/ 51271 h 336550"/>
              <a:gd name="connsiteX184" fmla="*/ 125140 w 321601"/>
              <a:gd name="connsiteY184" fmla="*/ 59159 h 336550"/>
              <a:gd name="connsiteX185" fmla="*/ 114574 w 321601"/>
              <a:gd name="connsiteY185" fmla="*/ 78879 h 336550"/>
              <a:gd name="connsiteX186" fmla="*/ 135706 w 321601"/>
              <a:gd name="connsiteY186" fmla="*/ 89396 h 336550"/>
              <a:gd name="connsiteX187" fmla="*/ 142310 w 321601"/>
              <a:gd name="connsiteY187" fmla="*/ 77564 h 336550"/>
              <a:gd name="connsiteX188" fmla="*/ 146272 w 321601"/>
              <a:gd name="connsiteY188" fmla="*/ 74935 h 336550"/>
              <a:gd name="connsiteX189" fmla="*/ 184574 w 321601"/>
              <a:gd name="connsiteY189" fmla="*/ 74935 h 336550"/>
              <a:gd name="connsiteX190" fmla="*/ 188536 w 321601"/>
              <a:gd name="connsiteY190" fmla="*/ 77564 h 336550"/>
              <a:gd name="connsiteX191" fmla="*/ 196461 w 321601"/>
              <a:gd name="connsiteY191" fmla="*/ 90711 h 336550"/>
              <a:gd name="connsiteX192" fmla="*/ 242687 w 321601"/>
              <a:gd name="connsiteY192" fmla="*/ 60474 h 336550"/>
              <a:gd name="connsiteX193" fmla="*/ 236083 w 321601"/>
              <a:gd name="connsiteY193" fmla="*/ 49957 h 336550"/>
              <a:gd name="connsiteX194" fmla="*/ 236083 w 321601"/>
              <a:gd name="connsiteY194" fmla="*/ 44698 h 336550"/>
              <a:gd name="connsiteX195" fmla="*/ 254574 w 321601"/>
              <a:gd name="connsiteY195" fmla="*/ 11832 h 336550"/>
              <a:gd name="connsiteX196" fmla="*/ 259857 w 321601"/>
              <a:gd name="connsiteY196" fmla="*/ 9203 h 336550"/>
              <a:gd name="connsiteX197" fmla="*/ 296838 w 321601"/>
              <a:gd name="connsiteY197" fmla="*/ 9203 h 336550"/>
              <a:gd name="connsiteX198" fmla="*/ 302121 w 321601"/>
              <a:gd name="connsiteY198" fmla="*/ 11832 h 336550"/>
              <a:gd name="connsiteX199" fmla="*/ 320611 w 321601"/>
              <a:gd name="connsiteY199" fmla="*/ 44698 h 336550"/>
              <a:gd name="connsiteX200" fmla="*/ 320611 w 321601"/>
              <a:gd name="connsiteY200" fmla="*/ 49957 h 336550"/>
              <a:gd name="connsiteX201" fmla="*/ 302121 w 321601"/>
              <a:gd name="connsiteY201" fmla="*/ 81508 h 336550"/>
              <a:gd name="connsiteX202" fmla="*/ 296838 w 321601"/>
              <a:gd name="connsiteY202" fmla="*/ 84138 h 336550"/>
              <a:gd name="connsiteX203" fmla="*/ 259857 w 321601"/>
              <a:gd name="connsiteY203" fmla="*/ 84138 h 336550"/>
              <a:gd name="connsiteX204" fmla="*/ 254574 w 321601"/>
              <a:gd name="connsiteY204" fmla="*/ 81508 h 336550"/>
              <a:gd name="connsiteX205" fmla="*/ 249291 w 321601"/>
              <a:gd name="connsiteY205" fmla="*/ 70991 h 336550"/>
              <a:gd name="connsiteX206" fmla="*/ 201744 w 321601"/>
              <a:gd name="connsiteY206" fmla="*/ 99913 h 336550"/>
              <a:gd name="connsiteX207" fmla="*/ 207027 w 321601"/>
              <a:gd name="connsiteY207" fmla="*/ 110430 h 336550"/>
              <a:gd name="connsiteX208" fmla="*/ 207027 w 321601"/>
              <a:gd name="connsiteY208" fmla="*/ 115689 h 336550"/>
              <a:gd name="connsiteX209" fmla="*/ 200423 w 321601"/>
              <a:gd name="connsiteY209" fmla="*/ 127521 h 336550"/>
              <a:gd name="connsiteX210" fmla="*/ 249291 w 321601"/>
              <a:gd name="connsiteY210" fmla="*/ 155129 h 336550"/>
              <a:gd name="connsiteX211" fmla="*/ 254574 w 321601"/>
              <a:gd name="connsiteY211" fmla="*/ 144611 h 336550"/>
              <a:gd name="connsiteX212" fmla="*/ 259857 w 321601"/>
              <a:gd name="connsiteY212" fmla="*/ 141982 h 336550"/>
              <a:gd name="connsiteX213" fmla="*/ 296838 w 321601"/>
              <a:gd name="connsiteY213" fmla="*/ 141982 h 336550"/>
              <a:gd name="connsiteX214" fmla="*/ 302121 w 321601"/>
              <a:gd name="connsiteY214" fmla="*/ 144611 h 336550"/>
              <a:gd name="connsiteX215" fmla="*/ 320611 w 321601"/>
              <a:gd name="connsiteY215" fmla="*/ 176163 h 336550"/>
              <a:gd name="connsiteX216" fmla="*/ 320611 w 321601"/>
              <a:gd name="connsiteY216" fmla="*/ 181421 h 336550"/>
              <a:gd name="connsiteX217" fmla="*/ 302121 w 321601"/>
              <a:gd name="connsiteY217" fmla="*/ 214288 h 336550"/>
              <a:gd name="connsiteX218" fmla="*/ 296838 w 321601"/>
              <a:gd name="connsiteY218" fmla="*/ 216917 h 336550"/>
              <a:gd name="connsiteX219" fmla="*/ 259857 w 321601"/>
              <a:gd name="connsiteY219" fmla="*/ 216917 h 336550"/>
              <a:gd name="connsiteX220" fmla="*/ 254574 w 321601"/>
              <a:gd name="connsiteY220" fmla="*/ 214288 h 336550"/>
              <a:gd name="connsiteX221" fmla="*/ 236083 w 321601"/>
              <a:gd name="connsiteY221" fmla="*/ 181421 h 336550"/>
              <a:gd name="connsiteX222" fmla="*/ 236083 w 321601"/>
              <a:gd name="connsiteY222" fmla="*/ 176163 h 336550"/>
              <a:gd name="connsiteX223" fmla="*/ 244008 w 321601"/>
              <a:gd name="connsiteY223" fmla="*/ 164331 h 336550"/>
              <a:gd name="connsiteX224" fmla="*/ 195140 w 321601"/>
              <a:gd name="connsiteY224" fmla="*/ 136723 h 336550"/>
              <a:gd name="connsiteX225" fmla="*/ 188536 w 321601"/>
              <a:gd name="connsiteY225" fmla="*/ 148555 h 336550"/>
              <a:gd name="connsiteX226" fmla="*/ 184574 w 321601"/>
              <a:gd name="connsiteY226" fmla="*/ 151185 h 336550"/>
              <a:gd name="connsiteX227" fmla="*/ 146272 w 321601"/>
              <a:gd name="connsiteY227" fmla="*/ 151185 h 336550"/>
              <a:gd name="connsiteX228" fmla="*/ 142310 w 321601"/>
              <a:gd name="connsiteY228" fmla="*/ 148555 h 336550"/>
              <a:gd name="connsiteX229" fmla="*/ 123819 w 321601"/>
              <a:gd name="connsiteY229" fmla="*/ 115689 h 336550"/>
              <a:gd name="connsiteX230" fmla="*/ 123819 w 321601"/>
              <a:gd name="connsiteY230" fmla="*/ 110430 h 336550"/>
              <a:gd name="connsiteX231" fmla="*/ 129102 w 321601"/>
              <a:gd name="connsiteY231" fmla="*/ 99913 h 336550"/>
              <a:gd name="connsiteX232" fmla="*/ 109291 w 321601"/>
              <a:gd name="connsiteY232" fmla="*/ 88081 h 336550"/>
              <a:gd name="connsiteX233" fmla="*/ 97404 w 321601"/>
              <a:gd name="connsiteY233" fmla="*/ 107801 h 336550"/>
              <a:gd name="connsiteX234" fmla="*/ 90801 w 321601"/>
              <a:gd name="connsiteY234" fmla="*/ 111745 h 336550"/>
              <a:gd name="connsiteX235" fmla="*/ 70989 w 321601"/>
              <a:gd name="connsiteY235" fmla="*/ 111745 h 336550"/>
              <a:gd name="connsiteX236" fmla="*/ 70989 w 321601"/>
              <a:gd name="connsiteY236" fmla="*/ 224805 h 336550"/>
              <a:gd name="connsiteX237" fmla="*/ 90801 w 321601"/>
              <a:gd name="connsiteY237" fmla="*/ 224805 h 336550"/>
              <a:gd name="connsiteX238" fmla="*/ 97404 w 321601"/>
              <a:gd name="connsiteY238" fmla="*/ 228749 h 336550"/>
              <a:gd name="connsiteX239" fmla="*/ 123819 w 321601"/>
              <a:gd name="connsiteY239" fmla="*/ 274762 h 336550"/>
              <a:gd name="connsiteX240" fmla="*/ 176649 w 321601"/>
              <a:gd name="connsiteY240" fmla="*/ 274762 h 336550"/>
              <a:gd name="connsiteX241" fmla="*/ 192498 w 321601"/>
              <a:gd name="connsiteY241" fmla="*/ 245839 h 336550"/>
              <a:gd name="connsiteX242" fmla="*/ 197781 w 321601"/>
              <a:gd name="connsiteY242" fmla="*/ 243210 h 336550"/>
              <a:gd name="connsiteX243" fmla="*/ 234762 w 321601"/>
              <a:gd name="connsiteY243" fmla="*/ 243210 h 336550"/>
              <a:gd name="connsiteX244" fmla="*/ 238725 w 321601"/>
              <a:gd name="connsiteY244" fmla="*/ 245839 h 336550"/>
              <a:gd name="connsiteX245" fmla="*/ 258536 w 321601"/>
              <a:gd name="connsiteY245" fmla="*/ 278705 h 336550"/>
              <a:gd name="connsiteX246" fmla="*/ 258536 w 321601"/>
              <a:gd name="connsiteY246" fmla="*/ 283964 h 336550"/>
              <a:gd name="connsiteX247" fmla="*/ 238725 w 321601"/>
              <a:gd name="connsiteY247" fmla="*/ 316830 h 336550"/>
              <a:gd name="connsiteX248" fmla="*/ 234762 w 321601"/>
              <a:gd name="connsiteY248" fmla="*/ 319460 h 336550"/>
              <a:gd name="connsiteX249" fmla="*/ 197781 w 321601"/>
              <a:gd name="connsiteY249" fmla="*/ 319460 h 336550"/>
              <a:gd name="connsiteX250" fmla="*/ 192498 w 321601"/>
              <a:gd name="connsiteY250" fmla="*/ 316830 h 336550"/>
              <a:gd name="connsiteX251" fmla="*/ 175329 w 321601"/>
              <a:gd name="connsiteY251" fmla="*/ 285279 h 336550"/>
              <a:gd name="connsiteX252" fmla="*/ 125140 w 321601"/>
              <a:gd name="connsiteY252" fmla="*/ 285279 h 336550"/>
              <a:gd name="connsiteX253" fmla="*/ 97404 w 321601"/>
              <a:gd name="connsiteY253" fmla="*/ 332606 h 336550"/>
              <a:gd name="connsiteX254" fmla="*/ 90801 w 321601"/>
              <a:gd name="connsiteY254" fmla="*/ 336550 h 336550"/>
              <a:gd name="connsiteX255" fmla="*/ 35329 w 321601"/>
              <a:gd name="connsiteY255" fmla="*/ 336550 h 336550"/>
              <a:gd name="connsiteX256" fmla="*/ 28725 w 321601"/>
              <a:gd name="connsiteY256" fmla="*/ 332606 h 336550"/>
              <a:gd name="connsiteX257" fmla="*/ 990 w 321601"/>
              <a:gd name="connsiteY257" fmla="*/ 285279 h 336550"/>
              <a:gd name="connsiteX258" fmla="*/ 990 w 321601"/>
              <a:gd name="connsiteY258" fmla="*/ 277391 h 336550"/>
              <a:gd name="connsiteX259" fmla="*/ 28725 w 321601"/>
              <a:gd name="connsiteY259" fmla="*/ 228749 h 336550"/>
              <a:gd name="connsiteX260" fmla="*/ 35329 w 321601"/>
              <a:gd name="connsiteY260" fmla="*/ 224805 h 336550"/>
              <a:gd name="connsiteX261" fmla="*/ 60423 w 321601"/>
              <a:gd name="connsiteY261" fmla="*/ 224805 h 336550"/>
              <a:gd name="connsiteX262" fmla="*/ 60423 w 321601"/>
              <a:gd name="connsiteY262" fmla="*/ 111745 h 336550"/>
              <a:gd name="connsiteX263" fmla="*/ 35329 w 321601"/>
              <a:gd name="connsiteY263" fmla="*/ 111745 h 336550"/>
              <a:gd name="connsiteX264" fmla="*/ 28725 w 321601"/>
              <a:gd name="connsiteY264" fmla="*/ 107801 h 336550"/>
              <a:gd name="connsiteX265" fmla="*/ 990 w 321601"/>
              <a:gd name="connsiteY265" fmla="*/ 59159 h 336550"/>
              <a:gd name="connsiteX266" fmla="*/ 990 w 321601"/>
              <a:gd name="connsiteY266" fmla="*/ 51271 h 336550"/>
              <a:gd name="connsiteX267" fmla="*/ 28725 w 321601"/>
              <a:gd name="connsiteY267" fmla="*/ 3944 h 336550"/>
              <a:gd name="connsiteX268" fmla="*/ 35329 w 321601"/>
              <a:gd name="connsiteY26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</a:cxnLst>
            <a:rect l="l" t="t" r="r" b="b"/>
            <a:pathLst>
              <a:path w="321601" h="336550">
                <a:moveTo>
                  <a:pt x="205582" y="285750"/>
                </a:moveTo>
                <a:cubicBezTo>
                  <a:pt x="202919" y="285750"/>
                  <a:pt x="201588" y="287073"/>
                  <a:pt x="200257" y="288396"/>
                </a:cubicBezTo>
                <a:cubicBezTo>
                  <a:pt x="200257" y="288396"/>
                  <a:pt x="200257" y="288396"/>
                  <a:pt x="196262" y="297657"/>
                </a:cubicBezTo>
                <a:cubicBezTo>
                  <a:pt x="196262" y="297657"/>
                  <a:pt x="196262" y="297657"/>
                  <a:pt x="196262" y="300302"/>
                </a:cubicBezTo>
                <a:cubicBezTo>
                  <a:pt x="194931" y="301625"/>
                  <a:pt x="196262" y="302948"/>
                  <a:pt x="197594" y="304271"/>
                </a:cubicBezTo>
                <a:cubicBezTo>
                  <a:pt x="202919" y="308240"/>
                  <a:pt x="209577" y="309563"/>
                  <a:pt x="216234" y="309563"/>
                </a:cubicBezTo>
                <a:cubicBezTo>
                  <a:pt x="222891" y="309563"/>
                  <a:pt x="229548" y="308240"/>
                  <a:pt x="234874" y="304271"/>
                </a:cubicBezTo>
                <a:cubicBezTo>
                  <a:pt x="236206" y="302948"/>
                  <a:pt x="236206" y="301625"/>
                  <a:pt x="236206" y="300302"/>
                </a:cubicBezTo>
                <a:cubicBezTo>
                  <a:pt x="236206" y="300302"/>
                  <a:pt x="236206" y="300302"/>
                  <a:pt x="234874" y="297657"/>
                </a:cubicBezTo>
                <a:cubicBezTo>
                  <a:pt x="234874" y="297657"/>
                  <a:pt x="234874" y="297657"/>
                  <a:pt x="230880" y="288396"/>
                </a:cubicBezTo>
                <a:cubicBezTo>
                  <a:pt x="230880" y="287073"/>
                  <a:pt x="228217" y="285750"/>
                  <a:pt x="226886" y="285750"/>
                </a:cubicBezTo>
                <a:cubicBezTo>
                  <a:pt x="225554" y="288396"/>
                  <a:pt x="224223" y="291042"/>
                  <a:pt x="221560" y="292365"/>
                </a:cubicBezTo>
                <a:cubicBezTo>
                  <a:pt x="221560" y="292365"/>
                  <a:pt x="220228" y="293688"/>
                  <a:pt x="220228" y="293688"/>
                </a:cubicBezTo>
                <a:cubicBezTo>
                  <a:pt x="218897" y="293688"/>
                  <a:pt x="217565" y="293688"/>
                  <a:pt x="216234" y="293688"/>
                </a:cubicBezTo>
                <a:cubicBezTo>
                  <a:pt x="214903" y="293688"/>
                  <a:pt x="213571" y="293688"/>
                  <a:pt x="212240" y="293688"/>
                </a:cubicBezTo>
                <a:cubicBezTo>
                  <a:pt x="210908" y="293688"/>
                  <a:pt x="210908" y="292365"/>
                  <a:pt x="210908" y="292365"/>
                </a:cubicBezTo>
                <a:cubicBezTo>
                  <a:pt x="208245" y="291042"/>
                  <a:pt x="205582" y="288396"/>
                  <a:pt x="205582" y="285750"/>
                </a:cubicBezTo>
                <a:close/>
                <a:moveTo>
                  <a:pt x="47431" y="285750"/>
                </a:moveTo>
                <a:cubicBezTo>
                  <a:pt x="44808" y="287054"/>
                  <a:pt x="42186" y="288358"/>
                  <a:pt x="40874" y="292270"/>
                </a:cubicBezTo>
                <a:cubicBezTo>
                  <a:pt x="40874" y="292270"/>
                  <a:pt x="40874" y="292270"/>
                  <a:pt x="35629" y="305311"/>
                </a:cubicBezTo>
                <a:cubicBezTo>
                  <a:pt x="35629" y="305311"/>
                  <a:pt x="35629" y="305311"/>
                  <a:pt x="34317" y="309223"/>
                </a:cubicBezTo>
                <a:cubicBezTo>
                  <a:pt x="33006" y="310527"/>
                  <a:pt x="34317" y="313135"/>
                  <a:pt x="35629" y="314439"/>
                </a:cubicBezTo>
                <a:cubicBezTo>
                  <a:pt x="43497" y="319655"/>
                  <a:pt x="53988" y="322263"/>
                  <a:pt x="63168" y="322263"/>
                </a:cubicBezTo>
                <a:cubicBezTo>
                  <a:pt x="73660" y="322263"/>
                  <a:pt x="82839" y="319655"/>
                  <a:pt x="90708" y="314439"/>
                </a:cubicBezTo>
                <a:cubicBezTo>
                  <a:pt x="92019" y="313135"/>
                  <a:pt x="93331" y="310527"/>
                  <a:pt x="92019" y="309223"/>
                </a:cubicBezTo>
                <a:cubicBezTo>
                  <a:pt x="92019" y="309223"/>
                  <a:pt x="92019" y="309223"/>
                  <a:pt x="90708" y="305311"/>
                </a:cubicBezTo>
                <a:cubicBezTo>
                  <a:pt x="90708" y="305311"/>
                  <a:pt x="90708" y="305311"/>
                  <a:pt x="85462" y="292270"/>
                </a:cubicBezTo>
                <a:cubicBezTo>
                  <a:pt x="85462" y="288358"/>
                  <a:pt x="82839" y="287054"/>
                  <a:pt x="78905" y="285750"/>
                </a:cubicBezTo>
                <a:cubicBezTo>
                  <a:pt x="77594" y="290966"/>
                  <a:pt x="74971" y="294878"/>
                  <a:pt x="71037" y="297486"/>
                </a:cubicBezTo>
                <a:cubicBezTo>
                  <a:pt x="71037" y="297486"/>
                  <a:pt x="69725" y="297486"/>
                  <a:pt x="69725" y="297486"/>
                </a:cubicBezTo>
                <a:cubicBezTo>
                  <a:pt x="68414" y="298790"/>
                  <a:pt x="65791" y="298790"/>
                  <a:pt x="63168" y="298790"/>
                </a:cubicBezTo>
                <a:cubicBezTo>
                  <a:pt x="61857" y="298790"/>
                  <a:pt x="59234" y="298790"/>
                  <a:pt x="56611" y="297486"/>
                </a:cubicBezTo>
                <a:cubicBezTo>
                  <a:pt x="56611" y="297486"/>
                  <a:pt x="56611" y="297486"/>
                  <a:pt x="55300" y="297486"/>
                </a:cubicBezTo>
                <a:cubicBezTo>
                  <a:pt x="51366" y="294878"/>
                  <a:pt x="48743" y="290966"/>
                  <a:pt x="47431" y="285750"/>
                </a:cubicBezTo>
                <a:close/>
                <a:moveTo>
                  <a:pt x="216204" y="254000"/>
                </a:moveTo>
                <a:cubicBezTo>
                  <a:pt x="211124" y="254000"/>
                  <a:pt x="206044" y="259216"/>
                  <a:pt x="206044" y="267040"/>
                </a:cubicBezTo>
                <a:cubicBezTo>
                  <a:pt x="206044" y="272257"/>
                  <a:pt x="208584" y="276169"/>
                  <a:pt x="211124" y="278777"/>
                </a:cubicBezTo>
                <a:cubicBezTo>
                  <a:pt x="211124" y="278777"/>
                  <a:pt x="211124" y="278777"/>
                  <a:pt x="211124" y="285297"/>
                </a:cubicBezTo>
                <a:cubicBezTo>
                  <a:pt x="211124" y="285297"/>
                  <a:pt x="211124" y="285297"/>
                  <a:pt x="209854" y="285297"/>
                </a:cubicBezTo>
                <a:cubicBezTo>
                  <a:pt x="209854" y="285297"/>
                  <a:pt x="209854" y="286601"/>
                  <a:pt x="211124" y="287905"/>
                </a:cubicBezTo>
                <a:cubicBezTo>
                  <a:pt x="212394" y="289209"/>
                  <a:pt x="213664" y="290513"/>
                  <a:pt x="216204" y="290513"/>
                </a:cubicBezTo>
                <a:cubicBezTo>
                  <a:pt x="217474" y="290513"/>
                  <a:pt x="220014" y="289209"/>
                  <a:pt x="221284" y="287905"/>
                </a:cubicBezTo>
                <a:cubicBezTo>
                  <a:pt x="221284" y="286601"/>
                  <a:pt x="222554" y="285297"/>
                  <a:pt x="222554" y="285297"/>
                </a:cubicBezTo>
                <a:cubicBezTo>
                  <a:pt x="222554" y="285297"/>
                  <a:pt x="222554" y="285297"/>
                  <a:pt x="221284" y="285297"/>
                </a:cubicBezTo>
                <a:cubicBezTo>
                  <a:pt x="221284" y="285297"/>
                  <a:pt x="221284" y="285297"/>
                  <a:pt x="221284" y="278777"/>
                </a:cubicBezTo>
                <a:cubicBezTo>
                  <a:pt x="223824" y="276169"/>
                  <a:pt x="225094" y="272257"/>
                  <a:pt x="225094" y="267040"/>
                </a:cubicBezTo>
                <a:cubicBezTo>
                  <a:pt x="225094" y="259216"/>
                  <a:pt x="221284" y="254000"/>
                  <a:pt x="216204" y="254000"/>
                </a:cubicBezTo>
                <a:close/>
                <a:moveTo>
                  <a:pt x="63168" y="239713"/>
                </a:moveTo>
                <a:cubicBezTo>
                  <a:pt x="55375" y="239713"/>
                  <a:pt x="48881" y="248928"/>
                  <a:pt x="48881" y="260776"/>
                </a:cubicBezTo>
                <a:cubicBezTo>
                  <a:pt x="48881" y="267359"/>
                  <a:pt x="51478" y="273941"/>
                  <a:pt x="55375" y="276574"/>
                </a:cubicBezTo>
                <a:cubicBezTo>
                  <a:pt x="55375" y="276574"/>
                  <a:pt x="55375" y="276574"/>
                  <a:pt x="55375" y="285789"/>
                </a:cubicBezTo>
                <a:cubicBezTo>
                  <a:pt x="55375" y="285789"/>
                  <a:pt x="55375" y="285789"/>
                  <a:pt x="54076" y="285789"/>
                </a:cubicBezTo>
                <a:cubicBezTo>
                  <a:pt x="54076" y="288422"/>
                  <a:pt x="54076" y="289739"/>
                  <a:pt x="55375" y="289739"/>
                </a:cubicBezTo>
                <a:cubicBezTo>
                  <a:pt x="57973" y="292372"/>
                  <a:pt x="60571" y="293688"/>
                  <a:pt x="63168" y="293688"/>
                </a:cubicBezTo>
                <a:cubicBezTo>
                  <a:pt x="67065" y="293688"/>
                  <a:pt x="69663" y="292372"/>
                  <a:pt x="70961" y="289739"/>
                </a:cubicBezTo>
                <a:cubicBezTo>
                  <a:pt x="72260" y="289739"/>
                  <a:pt x="73559" y="288422"/>
                  <a:pt x="73559" y="285789"/>
                </a:cubicBezTo>
                <a:cubicBezTo>
                  <a:pt x="73559" y="285789"/>
                  <a:pt x="73559" y="285789"/>
                  <a:pt x="70961" y="285789"/>
                </a:cubicBezTo>
                <a:cubicBezTo>
                  <a:pt x="70961" y="285789"/>
                  <a:pt x="70961" y="285789"/>
                  <a:pt x="70961" y="276574"/>
                </a:cubicBezTo>
                <a:cubicBezTo>
                  <a:pt x="74858" y="273941"/>
                  <a:pt x="77456" y="267359"/>
                  <a:pt x="77456" y="260776"/>
                </a:cubicBezTo>
                <a:cubicBezTo>
                  <a:pt x="77456" y="248928"/>
                  <a:pt x="70961" y="239713"/>
                  <a:pt x="63168" y="239713"/>
                </a:cubicBezTo>
                <a:close/>
                <a:moveTo>
                  <a:pt x="267751" y="182563"/>
                </a:moveTo>
                <a:cubicBezTo>
                  <a:pt x="265089" y="182563"/>
                  <a:pt x="263757" y="183886"/>
                  <a:pt x="262426" y="186532"/>
                </a:cubicBezTo>
                <a:cubicBezTo>
                  <a:pt x="262426" y="186532"/>
                  <a:pt x="262426" y="186532"/>
                  <a:pt x="259763" y="195792"/>
                </a:cubicBezTo>
                <a:cubicBezTo>
                  <a:pt x="259763" y="195792"/>
                  <a:pt x="259763" y="195792"/>
                  <a:pt x="258431" y="197115"/>
                </a:cubicBezTo>
                <a:cubicBezTo>
                  <a:pt x="258431" y="198438"/>
                  <a:pt x="258431" y="201084"/>
                  <a:pt x="259763" y="201084"/>
                </a:cubicBezTo>
                <a:cubicBezTo>
                  <a:pt x="265089" y="205053"/>
                  <a:pt x="271746" y="206376"/>
                  <a:pt x="278403" y="206376"/>
                </a:cubicBezTo>
                <a:cubicBezTo>
                  <a:pt x="285060" y="206376"/>
                  <a:pt x="291718" y="205053"/>
                  <a:pt x="297043" y="201084"/>
                </a:cubicBezTo>
                <a:cubicBezTo>
                  <a:pt x="298375" y="201084"/>
                  <a:pt x="299706" y="198438"/>
                  <a:pt x="298375" y="197115"/>
                </a:cubicBezTo>
                <a:cubicBezTo>
                  <a:pt x="298375" y="197115"/>
                  <a:pt x="298375" y="197115"/>
                  <a:pt x="298375" y="195792"/>
                </a:cubicBezTo>
                <a:cubicBezTo>
                  <a:pt x="298375" y="195792"/>
                  <a:pt x="298375" y="195792"/>
                  <a:pt x="294380" y="186532"/>
                </a:cubicBezTo>
                <a:cubicBezTo>
                  <a:pt x="293049" y="183886"/>
                  <a:pt x="291718" y="182563"/>
                  <a:pt x="289055" y="182563"/>
                </a:cubicBezTo>
                <a:cubicBezTo>
                  <a:pt x="289055" y="185209"/>
                  <a:pt x="286392" y="187855"/>
                  <a:pt x="283729" y="189178"/>
                </a:cubicBezTo>
                <a:cubicBezTo>
                  <a:pt x="283729" y="190501"/>
                  <a:pt x="283729" y="190501"/>
                  <a:pt x="282397" y="190501"/>
                </a:cubicBezTo>
                <a:cubicBezTo>
                  <a:pt x="281066" y="190501"/>
                  <a:pt x="279734" y="191824"/>
                  <a:pt x="278403" y="191824"/>
                </a:cubicBezTo>
                <a:cubicBezTo>
                  <a:pt x="277072" y="191824"/>
                  <a:pt x="275740" y="190501"/>
                  <a:pt x="274409" y="190501"/>
                </a:cubicBezTo>
                <a:cubicBezTo>
                  <a:pt x="274409" y="190501"/>
                  <a:pt x="273077" y="190501"/>
                  <a:pt x="273077" y="189178"/>
                </a:cubicBezTo>
                <a:cubicBezTo>
                  <a:pt x="270414" y="187855"/>
                  <a:pt x="269083" y="185209"/>
                  <a:pt x="267751" y="182563"/>
                </a:cubicBezTo>
                <a:close/>
                <a:moveTo>
                  <a:pt x="278434" y="150813"/>
                </a:moveTo>
                <a:cubicBezTo>
                  <a:pt x="273354" y="150813"/>
                  <a:pt x="269544" y="157617"/>
                  <a:pt x="269544" y="164420"/>
                </a:cubicBezTo>
                <a:cubicBezTo>
                  <a:pt x="269544" y="169863"/>
                  <a:pt x="270814" y="173945"/>
                  <a:pt x="273354" y="176667"/>
                </a:cubicBezTo>
                <a:cubicBezTo>
                  <a:pt x="273354" y="176667"/>
                  <a:pt x="273354" y="176667"/>
                  <a:pt x="273354" y="183470"/>
                </a:cubicBezTo>
                <a:cubicBezTo>
                  <a:pt x="273354" y="183470"/>
                  <a:pt x="273354" y="183470"/>
                  <a:pt x="272084" y="183470"/>
                </a:cubicBezTo>
                <a:cubicBezTo>
                  <a:pt x="272084" y="183470"/>
                  <a:pt x="273354" y="184831"/>
                  <a:pt x="273354" y="186192"/>
                </a:cubicBezTo>
                <a:cubicBezTo>
                  <a:pt x="274624" y="187552"/>
                  <a:pt x="277164" y="188913"/>
                  <a:pt x="278434" y="188913"/>
                </a:cubicBezTo>
                <a:cubicBezTo>
                  <a:pt x="280974" y="188913"/>
                  <a:pt x="282244" y="187552"/>
                  <a:pt x="283514" y="186192"/>
                </a:cubicBezTo>
                <a:cubicBezTo>
                  <a:pt x="284784" y="184831"/>
                  <a:pt x="284784" y="183470"/>
                  <a:pt x="284784" y="183470"/>
                </a:cubicBezTo>
                <a:cubicBezTo>
                  <a:pt x="284784" y="183470"/>
                  <a:pt x="284784" y="183470"/>
                  <a:pt x="283514" y="183470"/>
                </a:cubicBezTo>
                <a:cubicBezTo>
                  <a:pt x="283514" y="183470"/>
                  <a:pt x="283514" y="183470"/>
                  <a:pt x="283514" y="176667"/>
                </a:cubicBezTo>
                <a:cubicBezTo>
                  <a:pt x="286054" y="173945"/>
                  <a:pt x="288594" y="169863"/>
                  <a:pt x="288594" y="164420"/>
                </a:cubicBezTo>
                <a:cubicBezTo>
                  <a:pt x="288594" y="157617"/>
                  <a:pt x="283514" y="150813"/>
                  <a:pt x="278434" y="150813"/>
                </a:cubicBezTo>
                <a:close/>
                <a:moveTo>
                  <a:pt x="154681" y="115888"/>
                </a:moveTo>
                <a:cubicBezTo>
                  <a:pt x="153400" y="117225"/>
                  <a:pt x="150840" y="118562"/>
                  <a:pt x="150840" y="119899"/>
                </a:cubicBezTo>
                <a:cubicBezTo>
                  <a:pt x="150840" y="119899"/>
                  <a:pt x="150840" y="119899"/>
                  <a:pt x="146999" y="129256"/>
                </a:cubicBezTo>
                <a:cubicBezTo>
                  <a:pt x="146999" y="129256"/>
                  <a:pt x="146999" y="129256"/>
                  <a:pt x="145719" y="131930"/>
                </a:cubicBezTo>
                <a:cubicBezTo>
                  <a:pt x="145719" y="133267"/>
                  <a:pt x="145719" y="134604"/>
                  <a:pt x="146999" y="135941"/>
                </a:cubicBezTo>
                <a:cubicBezTo>
                  <a:pt x="152120" y="139951"/>
                  <a:pt x="158521" y="141288"/>
                  <a:pt x="166203" y="141288"/>
                </a:cubicBezTo>
                <a:cubicBezTo>
                  <a:pt x="172604" y="141288"/>
                  <a:pt x="179005" y="139951"/>
                  <a:pt x="184126" y="135941"/>
                </a:cubicBezTo>
                <a:cubicBezTo>
                  <a:pt x="185407" y="134604"/>
                  <a:pt x="185407" y="133267"/>
                  <a:pt x="185407" y="131930"/>
                </a:cubicBezTo>
                <a:cubicBezTo>
                  <a:pt x="185407" y="131930"/>
                  <a:pt x="185407" y="131930"/>
                  <a:pt x="184126" y="129256"/>
                </a:cubicBezTo>
                <a:cubicBezTo>
                  <a:pt x="184126" y="129256"/>
                  <a:pt x="184126" y="129256"/>
                  <a:pt x="180286" y="119899"/>
                </a:cubicBezTo>
                <a:cubicBezTo>
                  <a:pt x="180286" y="118562"/>
                  <a:pt x="177725" y="117225"/>
                  <a:pt x="176445" y="115888"/>
                </a:cubicBezTo>
                <a:cubicBezTo>
                  <a:pt x="175165" y="119899"/>
                  <a:pt x="173884" y="122572"/>
                  <a:pt x="171324" y="123909"/>
                </a:cubicBezTo>
                <a:cubicBezTo>
                  <a:pt x="170044" y="123909"/>
                  <a:pt x="170044" y="123909"/>
                  <a:pt x="170044" y="125246"/>
                </a:cubicBezTo>
                <a:cubicBezTo>
                  <a:pt x="168763" y="125246"/>
                  <a:pt x="167483" y="125246"/>
                  <a:pt x="166203" y="125246"/>
                </a:cubicBezTo>
                <a:cubicBezTo>
                  <a:pt x="163642" y="125246"/>
                  <a:pt x="162362" y="125246"/>
                  <a:pt x="161082" y="125246"/>
                </a:cubicBezTo>
                <a:cubicBezTo>
                  <a:pt x="161082" y="123909"/>
                  <a:pt x="161082" y="123909"/>
                  <a:pt x="159802" y="123909"/>
                </a:cubicBezTo>
                <a:cubicBezTo>
                  <a:pt x="157241" y="122572"/>
                  <a:pt x="155961" y="119899"/>
                  <a:pt x="154681" y="115888"/>
                </a:cubicBezTo>
                <a:close/>
                <a:moveTo>
                  <a:pt x="166251" y="85725"/>
                </a:moveTo>
                <a:cubicBezTo>
                  <a:pt x="159371" y="85725"/>
                  <a:pt x="155244" y="90941"/>
                  <a:pt x="155244" y="98765"/>
                </a:cubicBezTo>
                <a:cubicBezTo>
                  <a:pt x="155244" y="103982"/>
                  <a:pt x="156620" y="107894"/>
                  <a:pt x="159371" y="110502"/>
                </a:cubicBezTo>
                <a:cubicBezTo>
                  <a:pt x="159371" y="110502"/>
                  <a:pt x="159371" y="110502"/>
                  <a:pt x="159371" y="115718"/>
                </a:cubicBezTo>
                <a:cubicBezTo>
                  <a:pt x="159371" y="115718"/>
                  <a:pt x="159371" y="115718"/>
                  <a:pt x="157995" y="115718"/>
                </a:cubicBezTo>
                <a:cubicBezTo>
                  <a:pt x="159371" y="117022"/>
                  <a:pt x="159371" y="118326"/>
                  <a:pt x="159371" y="119630"/>
                </a:cubicBezTo>
                <a:cubicBezTo>
                  <a:pt x="160747" y="120934"/>
                  <a:pt x="163499" y="122238"/>
                  <a:pt x="166251" y="122238"/>
                </a:cubicBezTo>
                <a:cubicBezTo>
                  <a:pt x="167627" y="122238"/>
                  <a:pt x="170378" y="120934"/>
                  <a:pt x="171754" y="119630"/>
                </a:cubicBezTo>
                <a:cubicBezTo>
                  <a:pt x="171754" y="118326"/>
                  <a:pt x="173130" y="117022"/>
                  <a:pt x="173130" y="115718"/>
                </a:cubicBezTo>
                <a:cubicBezTo>
                  <a:pt x="173130" y="115718"/>
                  <a:pt x="173130" y="115718"/>
                  <a:pt x="171754" y="115718"/>
                </a:cubicBezTo>
                <a:cubicBezTo>
                  <a:pt x="171754" y="115718"/>
                  <a:pt x="171754" y="115718"/>
                  <a:pt x="171754" y="110502"/>
                </a:cubicBezTo>
                <a:cubicBezTo>
                  <a:pt x="174506" y="107894"/>
                  <a:pt x="175882" y="103982"/>
                  <a:pt x="175882" y="98765"/>
                </a:cubicBezTo>
                <a:cubicBezTo>
                  <a:pt x="175882" y="90941"/>
                  <a:pt x="171754" y="85725"/>
                  <a:pt x="166251" y="85725"/>
                </a:cubicBezTo>
                <a:close/>
                <a:moveTo>
                  <a:pt x="47431" y="60325"/>
                </a:moveTo>
                <a:cubicBezTo>
                  <a:pt x="44808" y="60325"/>
                  <a:pt x="42186" y="62933"/>
                  <a:pt x="40874" y="65541"/>
                </a:cubicBezTo>
                <a:cubicBezTo>
                  <a:pt x="40874" y="65541"/>
                  <a:pt x="40874" y="65541"/>
                  <a:pt x="35629" y="78582"/>
                </a:cubicBezTo>
                <a:cubicBezTo>
                  <a:pt x="35629" y="78582"/>
                  <a:pt x="35629" y="78582"/>
                  <a:pt x="34317" y="82494"/>
                </a:cubicBezTo>
                <a:cubicBezTo>
                  <a:pt x="33006" y="85102"/>
                  <a:pt x="34317" y="86406"/>
                  <a:pt x="35629" y="87710"/>
                </a:cubicBezTo>
                <a:cubicBezTo>
                  <a:pt x="43497" y="92926"/>
                  <a:pt x="53988" y="96838"/>
                  <a:pt x="63168" y="96838"/>
                </a:cubicBezTo>
                <a:cubicBezTo>
                  <a:pt x="73660" y="96838"/>
                  <a:pt x="82839" y="92926"/>
                  <a:pt x="90708" y="87710"/>
                </a:cubicBezTo>
                <a:cubicBezTo>
                  <a:pt x="92019" y="86406"/>
                  <a:pt x="93331" y="85102"/>
                  <a:pt x="92019" y="82494"/>
                </a:cubicBezTo>
                <a:cubicBezTo>
                  <a:pt x="92019" y="82494"/>
                  <a:pt x="92019" y="82494"/>
                  <a:pt x="90708" y="78582"/>
                </a:cubicBezTo>
                <a:cubicBezTo>
                  <a:pt x="90708" y="78582"/>
                  <a:pt x="90708" y="78582"/>
                  <a:pt x="85462" y="65541"/>
                </a:cubicBezTo>
                <a:cubicBezTo>
                  <a:pt x="85462" y="62933"/>
                  <a:pt x="82839" y="60325"/>
                  <a:pt x="78905" y="60325"/>
                </a:cubicBezTo>
                <a:cubicBezTo>
                  <a:pt x="77594" y="64237"/>
                  <a:pt x="74971" y="69453"/>
                  <a:pt x="71037" y="70757"/>
                </a:cubicBezTo>
                <a:cubicBezTo>
                  <a:pt x="71037" y="72061"/>
                  <a:pt x="69725" y="72061"/>
                  <a:pt x="69725" y="72061"/>
                </a:cubicBezTo>
                <a:cubicBezTo>
                  <a:pt x="68414" y="73365"/>
                  <a:pt x="65791" y="73365"/>
                  <a:pt x="63168" y="73365"/>
                </a:cubicBezTo>
                <a:cubicBezTo>
                  <a:pt x="61857" y="73365"/>
                  <a:pt x="59234" y="73365"/>
                  <a:pt x="56611" y="72061"/>
                </a:cubicBezTo>
                <a:cubicBezTo>
                  <a:pt x="56611" y="72061"/>
                  <a:pt x="56611" y="72061"/>
                  <a:pt x="55300" y="70757"/>
                </a:cubicBezTo>
                <a:cubicBezTo>
                  <a:pt x="51366" y="69453"/>
                  <a:pt x="48743" y="64237"/>
                  <a:pt x="47431" y="60325"/>
                </a:cubicBezTo>
                <a:close/>
                <a:moveTo>
                  <a:pt x="267751" y="50800"/>
                </a:moveTo>
                <a:cubicBezTo>
                  <a:pt x="265089" y="50800"/>
                  <a:pt x="263757" y="53307"/>
                  <a:pt x="262426" y="54560"/>
                </a:cubicBezTo>
                <a:cubicBezTo>
                  <a:pt x="262426" y="54560"/>
                  <a:pt x="262426" y="54560"/>
                  <a:pt x="259763" y="63333"/>
                </a:cubicBezTo>
                <a:cubicBezTo>
                  <a:pt x="259763" y="63333"/>
                  <a:pt x="259763" y="63333"/>
                  <a:pt x="258431" y="65840"/>
                </a:cubicBezTo>
                <a:cubicBezTo>
                  <a:pt x="258431" y="67093"/>
                  <a:pt x="258431" y="68346"/>
                  <a:pt x="259763" y="69600"/>
                </a:cubicBezTo>
                <a:cubicBezTo>
                  <a:pt x="265089" y="72106"/>
                  <a:pt x="271746" y="74613"/>
                  <a:pt x="278403" y="74613"/>
                </a:cubicBezTo>
                <a:cubicBezTo>
                  <a:pt x="285060" y="74613"/>
                  <a:pt x="291718" y="72106"/>
                  <a:pt x="297043" y="69600"/>
                </a:cubicBezTo>
                <a:cubicBezTo>
                  <a:pt x="298375" y="68346"/>
                  <a:pt x="299706" y="67093"/>
                  <a:pt x="298375" y="65840"/>
                </a:cubicBezTo>
                <a:cubicBezTo>
                  <a:pt x="298375" y="65840"/>
                  <a:pt x="298375" y="65840"/>
                  <a:pt x="298375" y="63333"/>
                </a:cubicBezTo>
                <a:cubicBezTo>
                  <a:pt x="298375" y="63333"/>
                  <a:pt x="298375" y="63333"/>
                  <a:pt x="294380" y="54560"/>
                </a:cubicBezTo>
                <a:cubicBezTo>
                  <a:pt x="293049" y="53307"/>
                  <a:pt x="291718" y="50800"/>
                  <a:pt x="289055" y="50800"/>
                </a:cubicBezTo>
                <a:cubicBezTo>
                  <a:pt x="289055" y="54560"/>
                  <a:pt x="286392" y="57067"/>
                  <a:pt x="283729" y="58320"/>
                </a:cubicBezTo>
                <a:cubicBezTo>
                  <a:pt x="283729" y="58320"/>
                  <a:pt x="283729" y="58320"/>
                  <a:pt x="282397" y="58320"/>
                </a:cubicBezTo>
                <a:cubicBezTo>
                  <a:pt x="281066" y="59573"/>
                  <a:pt x="279734" y="59573"/>
                  <a:pt x="278403" y="59573"/>
                </a:cubicBezTo>
                <a:cubicBezTo>
                  <a:pt x="277072" y="59573"/>
                  <a:pt x="275740" y="59573"/>
                  <a:pt x="274409" y="58320"/>
                </a:cubicBezTo>
                <a:cubicBezTo>
                  <a:pt x="274409" y="58320"/>
                  <a:pt x="273077" y="58320"/>
                  <a:pt x="273077" y="58320"/>
                </a:cubicBezTo>
                <a:cubicBezTo>
                  <a:pt x="270414" y="57067"/>
                  <a:pt x="269083" y="54560"/>
                  <a:pt x="267751" y="50800"/>
                </a:cubicBezTo>
                <a:close/>
                <a:moveTo>
                  <a:pt x="278434" y="20638"/>
                </a:moveTo>
                <a:cubicBezTo>
                  <a:pt x="273354" y="20638"/>
                  <a:pt x="269544" y="25812"/>
                  <a:pt x="269544" y="33573"/>
                </a:cubicBezTo>
                <a:cubicBezTo>
                  <a:pt x="269544" y="37454"/>
                  <a:pt x="270814" y="42628"/>
                  <a:pt x="273354" y="43921"/>
                </a:cubicBezTo>
                <a:cubicBezTo>
                  <a:pt x="273354" y="43921"/>
                  <a:pt x="273354" y="43921"/>
                  <a:pt x="273354" y="50389"/>
                </a:cubicBezTo>
                <a:cubicBezTo>
                  <a:pt x="273354" y="50389"/>
                  <a:pt x="273354" y="50389"/>
                  <a:pt x="272084" y="50389"/>
                </a:cubicBezTo>
                <a:cubicBezTo>
                  <a:pt x="272084" y="51682"/>
                  <a:pt x="273354" y="52976"/>
                  <a:pt x="273354" y="52976"/>
                </a:cubicBezTo>
                <a:cubicBezTo>
                  <a:pt x="274624" y="55563"/>
                  <a:pt x="277164" y="55563"/>
                  <a:pt x="278434" y="55563"/>
                </a:cubicBezTo>
                <a:cubicBezTo>
                  <a:pt x="280974" y="55563"/>
                  <a:pt x="282244" y="55563"/>
                  <a:pt x="283514" y="52976"/>
                </a:cubicBezTo>
                <a:cubicBezTo>
                  <a:pt x="284784" y="52976"/>
                  <a:pt x="284784" y="51682"/>
                  <a:pt x="284784" y="50389"/>
                </a:cubicBezTo>
                <a:cubicBezTo>
                  <a:pt x="284784" y="50389"/>
                  <a:pt x="284784" y="50389"/>
                  <a:pt x="283514" y="50389"/>
                </a:cubicBezTo>
                <a:cubicBezTo>
                  <a:pt x="283514" y="50389"/>
                  <a:pt x="283514" y="50389"/>
                  <a:pt x="283514" y="43921"/>
                </a:cubicBezTo>
                <a:cubicBezTo>
                  <a:pt x="286054" y="42628"/>
                  <a:pt x="288594" y="37454"/>
                  <a:pt x="288594" y="33573"/>
                </a:cubicBezTo>
                <a:cubicBezTo>
                  <a:pt x="288594" y="25812"/>
                  <a:pt x="283514" y="20638"/>
                  <a:pt x="278434" y="20638"/>
                </a:cubicBezTo>
                <a:close/>
                <a:moveTo>
                  <a:pt x="63168" y="14288"/>
                </a:moveTo>
                <a:cubicBezTo>
                  <a:pt x="55375" y="14288"/>
                  <a:pt x="48881" y="23503"/>
                  <a:pt x="48881" y="34035"/>
                </a:cubicBezTo>
                <a:cubicBezTo>
                  <a:pt x="48881" y="41934"/>
                  <a:pt x="51478" y="47200"/>
                  <a:pt x="55375" y="51149"/>
                </a:cubicBezTo>
                <a:cubicBezTo>
                  <a:pt x="55375" y="51149"/>
                  <a:pt x="55375" y="51149"/>
                  <a:pt x="55375" y="60364"/>
                </a:cubicBezTo>
                <a:cubicBezTo>
                  <a:pt x="55375" y="60364"/>
                  <a:pt x="55375" y="60364"/>
                  <a:pt x="54076" y="60364"/>
                </a:cubicBezTo>
                <a:cubicBezTo>
                  <a:pt x="54076" y="61681"/>
                  <a:pt x="54076" y="62997"/>
                  <a:pt x="55375" y="64314"/>
                </a:cubicBezTo>
                <a:cubicBezTo>
                  <a:pt x="57973" y="66947"/>
                  <a:pt x="60571" y="68263"/>
                  <a:pt x="63168" y="68263"/>
                </a:cubicBezTo>
                <a:cubicBezTo>
                  <a:pt x="67065" y="68263"/>
                  <a:pt x="69663" y="66947"/>
                  <a:pt x="70961" y="64314"/>
                </a:cubicBezTo>
                <a:cubicBezTo>
                  <a:pt x="72260" y="62997"/>
                  <a:pt x="73559" y="61681"/>
                  <a:pt x="73559" y="60364"/>
                </a:cubicBezTo>
                <a:cubicBezTo>
                  <a:pt x="73559" y="60364"/>
                  <a:pt x="73559" y="60364"/>
                  <a:pt x="70961" y="60364"/>
                </a:cubicBezTo>
                <a:cubicBezTo>
                  <a:pt x="70961" y="60364"/>
                  <a:pt x="70961" y="60364"/>
                  <a:pt x="70961" y="51149"/>
                </a:cubicBezTo>
                <a:cubicBezTo>
                  <a:pt x="74858" y="47200"/>
                  <a:pt x="77456" y="41934"/>
                  <a:pt x="77456" y="34035"/>
                </a:cubicBezTo>
                <a:cubicBezTo>
                  <a:pt x="77456" y="23503"/>
                  <a:pt x="70961" y="14288"/>
                  <a:pt x="63168" y="14288"/>
                </a:cubicBezTo>
                <a:close/>
                <a:moveTo>
                  <a:pt x="35329" y="0"/>
                </a:moveTo>
                <a:cubicBezTo>
                  <a:pt x="35329" y="0"/>
                  <a:pt x="35329" y="0"/>
                  <a:pt x="90801" y="0"/>
                </a:cubicBezTo>
                <a:cubicBezTo>
                  <a:pt x="93442" y="0"/>
                  <a:pt x="96084" y="1315"/>
                  <a:pt x="97404" y="3944"/>
                </a:cubicBezTo>
                <a:cubicBezTo>
                  <a:pt x="97404" y="3944"/>
                  <a:pt x="97404" y="3944"/>
                  <a:pt x="125140" y="51271"/>
                </a:cubicBezTo>
                <a:cubicBezTo>
                  <a:pt x="126461" y="53901"/>
                  <a:pt x="126461" y="56530"/>
                  <a:pt x="125140" y="59159"/>
                </a:cubicBezTo>
                <a:cubicBezTo>
                  <a:pt x="125140" y="59159"/>
                  <a:pt x="125140" y="59159"/>
                  <a:pt x="114574" y="78879"/>
                </a:cubicBezTo>
                <a:cubicBezTo>
                  <a:pt x="114574" y="78879"/>
                  <a:pt x="114574" y="78879"/>
                  <a:pt x="135706" y="89396"/>
                </a:cubicBezTo>
                <a:cubicBezTo>
                  <a:pt x="135706" y="89396"/>
                  <a:pt x="135706" y="89396"/>
                  <a:pt x="142310" y="77564"/>
                </a:cubicBezTo>
                <a:cubicBezTo>
                  <a:pt x="143631" y="76250"/>
                  <a:pt x="144951" y="74935"/>
                  <a:pt x="146272" y="74935"/>
                </a:cubicBezTo>
                <a:cubicBezTo>
                  <a:pt x="146272" y="74935"/>
                  <a:pt x="146272" y="74935"/>
                  <a:pt x="184574" y="74935"/>
                </a:cubicBezTo>
                <a:cubicBezTo>
                  <a:pt x="185895" y="74935"/>
                  <a:pt x="188536" y="76250"/>
                  <a:pt x="188536" y="77564"/>
                </a:cubicBezTo>
                <a:cubicBezTo>
                  <a:pt x="188536" y="77564"/>
                  <a:pt x="188536" y="77564"/>
                  <a:pt x="196461" y="90711"/>
                </a:cubicBezTo>
                <a:cubicBezTo>
                  <a:pt x="196461" y="90711"/>
                  <a:pt x="196461" y="90711"/>
                  <a:pt x="242687" y="60474"/>
                </a:cubicBezTo>
                <a:cubicBezTo>
                  <a:pt x="242687" y="60474"/>
                  <a:pt x="242687" y="60474"/>
                  <a:pt x="236083" y="49957"/>
                </a:cubicBezTo>
                <a:cubicBezTo>
                  <a:pt x="236083" y="48642"/>
                  <a:pt x="236083" y="46013"/>
                  <a:pt x="236083" y="44698"/>
                </a:cubicBezTo>
                <a:cubicBezTo>
                  <a:pt x="236083" y="44698"/>
                  <a:pt x="236083" y="44698"/>
                  <a:pt x="254574" y="11832"/>
                </a:cubicBezTo>
                <a:cubicBezTo>
                  <a:pt x="255894" y="10517"/>
                  <a:pt x="258536" y="9203"/>
                  <a:pt x="259857" y="9203"/>
                </a:cubicBezTo>
                <a:cubicBezTo>
                  <a:pt x="259857" y="9203"/>
                  <a:pt x="259857" y="9203"/>
                  <a:pt x="296838" y="9203"/>
                </a:cubicBezTo>
                <a:cubicBezTo>
                  <a:pt x="299479" y="9203"/>
                  <a:pt x="300800" y="10517"/>
                  <a:pt x="302121" y="11832"/>
                </a:cubicBezTo>
                <a:cubicBezTo>
                  <a:pt x="302121" y="11832"/>
                  <a:pt x="302121" y="11832"/>
                  <a:pt x="320611" y="44698"/>
                </a:cubicBezTo>
                <a:cubicBezTo>
                  <a:pt x="321932" y="46013"/>
                  <a:pt x="321932" y="48642"/>
                  <a:pt x="320611" y="49957"/>
                </a:cubicBezTo>
                <a:cubicBezTo>
                  <a:pt x="320611" y="49957"/>
                  <a:pt x="320611" y="49957"/>
                  <a:pt x="302121" y="81508"/>
                </a:cubicBezTo>
                <a:cubicBezTo>
                  <a:pt x="300800" y="84138"/>
                  <a:pt x="299479" y="84138"/>
                  <a:pt x="296838" y="84138"/>
                </a:cubicBezTo>
                <a:cubicBezTo>
                  <a:pt x="296838" y="84138"/>
                  <a:pt x="296838" y="84138"/>
                  <a:pt x="259857" y="84138"/>
                </a:cubicBezTo>
                <a:cubicBezTo>
                  <a:pt x="258536" y="84138"/>
                  <a:pt x="255894" y="84138"/>
                  <a:pt x="254574" y="81508"/>
                </a:cubicBezTo>
                <a:cubicBezTo>
                  <a:pt x="254574" y="81508"/>
                  <a:pt x="254574" y="81508"/>
                  <a:pt x="249291" y="70991"/>
                </a:cubicBezTo>
                <a:cubicBezTo>
                  <a:pt x="249291" y="70991"/>
                  <a:pt x="249291" y="70991"/>
                  <a:pt x="201744" y="99913"/>
                </a:cubicBezTo>
                <a:cubicBezTo>
                  <a:pt x="201744" y="99913"/>
                  <a:pt x="201744" y="99913"/>
                  <a:pt x="207027" y="110430"/>
                </a:cubicBezTo>
                <a:cubicBezTo>
                  <a:pt x="208347" y="111745"/>
                  <a:pt x="208347" y="114374"/>
                  <a:pt x="207027" y="115689"/>
                </a:cubicBezTo>
                <a:cubicBezTo>
                  <a:pt x="207027" y="115689"/>
                  <a:pt x="207027" y="115689"/>
                  <a:pt x="200423" y="127521"/>
                </a:cubicBezTo>
                <a:cubicBezTo>
                  <a:pt x="200423" y="127521"/>
                  <a:pt x="200423" y="127521"/>
                  <a:pt x="249291" y="155129"/>
                </a:cubicBezTo>
                <a:cubicBezTo>
                  <a:pt x="249291" y="155129"/>
                  <a:pt x="249291" y="155129"/>
                  <a:pt x="254574" y="144611"/>
                </a:cubicBezTo>
                <a:cubicBezTo>
                  <a:pt x="255894" y="141982"/>
                  <a:pt x="258536" y="141982"/>
                  <a:pt x="259857" y="141982"/>
                </a:cubicBezTo>
                <a:cubicBezTo>
                  <a:pt x="259857" y="141982"/>
                  <a:pt x="259857" y="141982"/>
                  <a:pt x="296838" y="141982"/>
                </a:cubicBezTo>
                <a:cubicBezTo>
                  <a:pt x="299479" y="141982"/>
                  <a:pt x="300800" y="141982"/>
                  <a:pt x="302121" y="144611"/>
                </a:cubicBezTo>
                <a:lnTo>
                  <a:pt x="320611" y="176163"/>
                </a:lnTo>
                <a:cubicBezTo>
                  <a:pt x="321932" y="177478"/>
                  <a:pt x="321932" y="180107"/>
                  <a:pt x="320611" y="181421"/>
                </a:cubicBezTo>
                <a:cubicBezTo>
                  <a:pt x="320611" y="181421"/>
                  <a:pt x="320611" y="181421"/>
                  <a:pt x="302121" y="214288"/>
                </a:cubicBezTo>
                <a:cubicBezTo>
                  <a:pt x="300800" y="215602"/>
                  <a:pt x="299479" y="216917"/>
                  <a:pt x="296838" y="216917"/>
                </a:cubicBezTo>
                <a:cubicBezTo>
                  <a:pt x="296838" y="216917"/>
                  <a:pt x="296838" y="216917"/>
                  <a:pt x="259857" y="216917"/>
                </a:cubicBezTo>
                <a:cubicBezTo>
                  <a:pt x="258536" y="216917"/>
                  <a:pt x="255894" y="215602"/>
                  <a:pt x="254574" y="214288"/>
                </a:cubicBezTo>
                <a:cubicBezTo>
                  <a:pt x="254574" y="214288"/>
                  <a:pt x="254574" y="214288"/>
                  <a:pt x="236083" y="181421"/>
                </a:cubicBezTo>
                <a:cubicBezTo>
                  <a:pt x="236083" y="180107"/>
                  <a:pt x="236083" y="177478"/>
                  <a:pt x="236083" y="176163"/>
                </a:cubicBezTo>
                <a:cubicBezTo>
                  <a:pt x="236083" y="176163"/>
                  <a:pt x="236083" y="176163"/>
                  <a:pt x="244008" y="164331"/>
                </a:cubicBezTo>
                <a:cubicBezTo>
                  <a:pt x="244008" y="164331"/>
                  <a:pt x="244008" y="164331"/>
                  <a:pt x="195140" y="136723"/>
                </a:cubicBezTo>
                <a:cubicBezTo>
                  <a:pt x="195140" y="136723"/>
                  <a:pt x="195140" y="136723"/>
                  <a:pt x="188536" y="148555"/>
                </a:cubicBezTo>
                <a:cubicBezTo>
                  <a:pt x="188536" y="149870"/>
                  <a:pt x="185895" y="151185"/>
                  <a:pt x="184574" y="151185"/>
                </a:cubicBezTo>
                <a:cubicBezTo>
                  <a:pt x="184574" y="151185"/>
                  <a:pt x="184574" y="151185"/>
                  <a:pt x="146272" y="151185"/>
                </a:cubicBezTo>
                <a:cubicBezTo>
                  <a:pt x="144951" y="151185"/>
                  <a:pt x="143631" y="149870"/>
                  <a:pt x="142310" y="148555"/>
                </a:cubicBezTo>
                <a:cubicBezTo>
                  <a:pt x="142310" y="148555"/>
                  <a:pt x="142310" y="148555"/>
                  <a:pt x="123819" y="115689"/>
                </a:cubicBezTo>
                <a:cubicBezTo>
                  <a:pt x="122499" y="114374"/>
                  <a:pt x="122499" y="111745"/>
                  <a:pt x="123819" y="110430"/>
                </a:cubicBezTo>
                <a:cubicBezTo>
                  <a:pt x="123819" y="110430"/>
                  <a:pt x="123819" y="110430"/>
                  <a:pt x="129102" y="99913"/>
                </a:cubicBezTo>
                <a:cubicBezTo>
                  <a:pt x="129102" y="99913"/>
                  <a:pt x="129102" y="99913"/>
                  <a:pt x="109291" y="88081"/>
                </a:cubicBezTo>
                <a:cubicBezTo>
                  <a:pt x="109291" y="88081"/>
                  <a:pt x="109291" y="88081"/>
                  <a:pt x="97404" y="107801"/>
                </a:cubicBezTo>
                <a:cubicBezTo>
                  <a:pt x="96084" y="109116"/>
                  <a:pt x="93442" y="111745"/>
                  <a:pt x="90801" y="111745"/>
                </a:cubicBezTo>
                <a:cubicBezTo>
                  <a:pt x="90801" y="111745"/>
                  <a:pt x="90801" y="111745"/>
                  <a:pt x="70989" y="111745"/>
                </a:cubicBezTo>
                <a:cubicBezTo>
                  <a:pt x="70989" y="111745"/>
                  <a:pt x="70989" y="111745"/>
                  <a:pt x="70989" y="224805"/>
                </a:cubicBezTo>
                <a:cubicBezTo>
                  <a:pt x="70989" y="224805"/>
                  <a:pt x="70989" y="224805"/>
                  <a:pt x="90801" y="224805"/>
                </a:cubicBezTo>
                <a:cubicBezTo>
                  <a:pt x="93442" y="224805"/>
                  <a:pt x="96084" y="227434"/>
                  <a:pt x="97404" y="228749"/>
                </a:cubicBezTo>
                <a:cubicBezTo>
                  <a:pt x="97404" y="228749"/>
                  <a:pt x="97404" y="228749"/>
                  <a:pt x="123819" y="274762"/>
                </a:cubicBezTo>
                <a:cubicBezTo>
                  <a:pt x="123819" y="274762"/>
                  <a:pt x="123819" y="274762"/>
                  <a:pt x="176649" y="274762"/>
                </a:cubicBezTo>
                <a:cubicBezTo>
                  <a:pt x="176649" y="274762"/>
                  <a:pt x="176649" y="274762"/>
                  <a:pt x="192498" y="245839"/>
                </a:cubicBezTo>
                <a:cubicBezTo>
                  <a:pt x="193819" y="244525"/>
                  <a:pt x="195140" y="243210"/>
                  <a:pt x="197781" y="243210"/>
                </a:cubicBezTo>
                <a:cubicBezTo>
                  <a:pt x="197781" y="243210"/>
                  <a:pt x="197781" y="243210"/>
                  <a:pt x="234762" y="243210"/>
                </a:cubicBezTo>
                <a:cubicBezTo>
                  <a:pt x="236083" y="243210"/>
                  <a:pt x="238725" y="244525"/>
                  <a:pt x="238725" y="245839"/>
                </a:cubicBezTo>
                <a:cubicBezTo>
                  <a:pt x="238725" y="245839"/>
                  <a:pt x="238725" y="245839"/>
                  <a:pt x="258536" y="278705"/>
                </a:cubicBezTo>
                <a:cubicBezTo>
                  <a:pt x="258536" y="280020"/>
                  <a:pt x="258536" y="282649"/>
                  <a:pt x="258536" y="283964"/>
                </a:cubicBezTo>
                <a:cubicBezTo>
                  <a:pt x="258536" y="283964"/>
                  <a:pt x="258536" y="283964"/>
                  <a:pt x="238725" y="316830"/>
                </a:cubicBezTo>
                <a:cubicBezTo>
                  <a:pt x="238725" y="318145"/>
                  <a:pt x="236083" y="319460"/>
                  <a:pt x="234762" y="319460"/>
                </a:cubicBezTo>
                <a:cubicBezTo>
                  <a:pt x="234762" y="319460"/>
                  <a:pt x="234762" y="319460"/>
                  <a:pt x="197781" y="319460"/>
                </a:cubicBezTo>
                <a:cubicBezTo>
                  <a:pt x="195140" y="319460"/>
                  <a:pt x="193819" y="318145"/>
                  <a:pt x="192498" y="316830"/>
                </a:cubicBezTo>
                <a:cubicBezTo>
                  <a:pt x="192498" y="316830"/>
                  <a:pt x="192498" y="316830"/>
                  <a:pt x="175329" y="285279"/>
                </a:cubicBezTo>
                <a:cubicBezTo>
                  <a:pt x="175329" y="285279"/>
                  <a:pt x="175329" y="285279"/>
                  <a:pt x="125140" y="285279"/>
                </a:cubicBezTo>
                <a:cubicBezTo>
                  <a:pt x="125140" y="285279"/>
                  <a:pt x="125140" y="285279"/>
                  <a:pt x="97404" y="332606"/>
                </a:cubicBezTo>
                <a:cubicBezTo>
                  <a:pt x="96084" y="335235"/>
                  <a:pt x="93442" y="336550"/>
                  <a:pt x="90801" y="336550"/>
                </a:cubicBezTo>
                <a:cubicBezTo>
                  <a:pt x="90801" y="336550"/>
                  <a:pt x="90801" y="336550"/>
                  <a:pt x="35329" y="336550"/>
                </a:cubicBezTo>
                <a:cubicBezTo>
                  <a:pt x="32688" y="336550"/>
                  <a:pt x="30046" y="335235"/>
                  <a:pt x="28725" y="332606"/>
                </a:cubicBezTo>
                <a:cubicBezTo>
                  <a:pt x="28725" y="332606"/>
                  <a:pt x="28725" y="332606"/>
                  <a:pt x="990" y="285279"/>
                </a:cubicBezTo>
                <a:cubicBezTo>
                  <a:pt x="-331" y="282649"/>
                  <a:pt x="-331" y="280020"/>
                  <a:pt x="990" y="277391"/>
                </a:cubicBezTo>
                <a:cubicBezTo>
                  <a:pt x="990" y="277391"/>
                  <a:pt x="990" y="277391"/>
                  <a:pt x="28725" y="228749"/>
                </a:cubicBezTo>
                <a:cubicBezTo>
                  <a:pt x="30046" y="227434"/>
                  <a:pt x="32688" y="224805"/>
                  <a:pt x="35329" y="224805"/>
                </a:cubicBezTo>
                <a:cubicBezTo>
                  <a:pt x="35329" y="224805"/>
                  <a:pt x="35329" y="224805"/>
                  <a:pt x="60423" y="224805"/>
                </a:cubicBezTo>
                <a:cubicBezTo>
                  <a:pt x="60423" y="224805"/>
                  <a:pt x="60423" y="224805"/>
                  <a:pt x="60423" y="111745"/>
                </a:cubicBezTo>
                <a:cubicBezTo>
                  <a:pt x="60423" y="111745"/>
                  <a:pt x="60423" y="111745"/>
                  <a:pt x="35329" y="111745"/>
                </a:cubicBezTo>
                <a:cubicBezTo>
                  <a:pt x="32688" y="111745"/>
                  <a:pt x="30046" y="109116"/>
                  <a:pt x="28725" y="107801"/>
                </a:cubicBezTo>
                <a:cubicBezTo>
                  <a:pt x="28725" y="107801"/>
                  <a:pt x="28725" y="107801"/>
                  <a:pt x="990" y="59159"/>
                </a:cubicBezTo>
                <a:cubicBezTo>
                  <a:pt x="-331" y="56530"/>
                  <a:pt x="-331" y="53901"/>
                  <a:pt x="990" y="51271"/>
                </a:cubicBezTo>
                <a:cubicBezTo>
                  <a:pt x="990" y="51271"/>
                  <a:pt x="990" y="51271"/>
                  <a:pt x="28725" y="3944"/>
                </a:cubicBezTo>
                <a:cubicBezTo>
                  <a:pt x="30046" y="1315"/>
                  <a:pt x="32688" y="0"/>
                  <a:pt x="353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CB11BA-F193-D040-A9DE-E25BC1B82460}"/>
              </a:ext>
            </a:extLst>
          </p:cNvPr>
          <p:cNvSpPr txBox="1"/>
          <p:nvPr/>
        </p:nvSpPr>
        <p:spPr>
          <a:xfrm>
            <a:off x="1054101" y="2667025"/>
            <a:ext cx="4908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You may remember one of these: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1973F5-45C1-E645-ADB7-EEFD5771B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329" y="2388299"/>
            <a:ext cx="2101933" cy="10191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BBFFF3D-607D-B148-ABCB-72956D8CCC45}"/>
              </a:ext>
            </a:extLst>
          </p:cNvPr>
          <p:cNvSpPr txBox="1"/>
          <p:nvPr/>
        </p:nvSpPr>
        <p:spPr>
          <a:xfrm>
            <a:off x="1054101" y="4439226"/>
            <a:ext cx="491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In stats world, we change a different notation: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C1C25B-7FEF-384C-A8A3-2AFAD99BD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329" y="4608585"/>
            <a:ext cx="2300109" cy="4662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CA1AFF6-3425-954B-A81D-6C246CFFBBAE}"/>
              </a:ext>
            </a:extLst>
          </p:cNvPr>
          <p:cNvSpPr txBox="1"/>
          <p:nvPr/>
        </p:nvSpPr>
        <p:spPr>
          <a:xfrm>
            <a:off x="1054101" y="5599336"/>
            <a:ext cx="7848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We</a:t>
            </a:r>
            <a:r>
              <a:rPr kumimoji="1" lang="zh-CN" altLang="en-US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 </a:t>
            </a: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call it ”linear” because the equation represents a straight line in a bi-dimensional plot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7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151D249-BE6B-0241-BDE9-39EDBBD2DF8B}"/>
              </a:ext>
            </a:extLst>
          </p:cNvPr>
          <p:cNvSpPr txBox="1"/>
          <p:nvPr/>
        </p:nvSpPr>
        <p:spPr>
          <a:xfrm>
            <a:off x="1624263" y="2119085"/>
            <a:ext cx="8908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i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All Models Are Wrong But Some Are useful ! </a:t>
            </a:r>
            <a:endParaRPr kumimoji="1" lang="zh-CN" altLang="en-US" sz="3600" i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72B775-BF41-8C48-B6B2-5A1B40C176B4}"/>
              </a:ext>
            </a:extLst>
          </p:cNvPr>
          <p:cNvSpPr txBox="1"/>
          <p:nvPr/>
        </p:nvSpPr>
        <p:spPr>
          <a:xfrm>
            <a:off x="6298620" y="3429000"/>
            <a:ext cx="4269117" cy="872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i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---------by George Edward Pelham Box</a:t>
            </a:r>
          </a:p>
          <a:p>
            <a:pPr algn="r">
              <a:lnSpc>
                <a:spcPct val="150000"/>
              </a:lnSpc>
            </a:pPr>
            <a:r>
              <a:rPr kumimoji="1" lang="en-US" altLang="zh-CN" i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(1919---2013)</a:t>
            </a:r>
            <a:endParaRPr kumimoji="1" lang="zh-CN" altLang="en-US" i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4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17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143" y="718742"/>
            <a:ext cx="3773714" cy="24568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99980" y="3429798"/>
            <a:ext cx="8392042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0" dirty="0">
                <a:solidFill>
                  <a:prstClr val="white"/>
                </a:solidFill>
                <a:latin typeface="Franklin Gothic Medium" panose="020B0603020102020204" pitchFamily="34" charset="0"/>
                <a:ea typeface="汉仪菱心体简" panose="02010609000101010101" pitchFamily="49" charset="-122"/>
              </a:rPr>
              <a:t>Thanks!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汉仪菱心体简" panose="0201060900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17697" y="4827377"/>
            <a:ext cx="835660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ShiM9@cardiff.ac.uk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438650" y="5699901"/>
            <a:ext cx="1422400" cy="381000"/>
            <a:chOff x="4438650" y="5699901"/>
            <a:chExt cx="1422400" cy="381000"/>
          </a:xfrm>
        </p:grpSpPr>
        <p:sp>
          <p:nvSpPr>
            <p:cNvPr id="13" name="矩形 12"/>
            <p:cNvSpPr/>
            <p:nvPr/>
          </p:nvSpPr>
          <p:spPr>
            <a:xfrm>
              <a:off x="4438650" y="5699901"/>
              <a:ext cx="1422400" cy="381000"/>
            </a:xfrm>
            <a:prstGeom prst="rect">
              <a:avLst/>
            </a:prstGeom>
            <a:solidFill>
              <a:srgbClr val="346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Franklin Gothic Medium" panose="020B06030201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673363" y="5753788"/>
              <a:ext cx="982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Franklin Gothic Medium" panose="020B0603020102020204" pitchFamily="34" charset="0"/>
                </a:rPr>
                <a:t>Shi </a:t>
              </a:r>
              <a:r>
                <a:rPr lang="en-US" altLang="zh-CN" sz="1200" dirty="0" err="1">
                  <a:solidFill>
                    <a:schemeClr val="bg1"/>
                  </a:solidFill>
                  <a:latin typeface="Franklin Gothic Medium" panose="020B0603020102020204" pitchFamily="34" charset="0"/>
                </a:rPr>
                <a:t>Mingzhe</a:t>
              </a:r>
              <a:endParaRPr lang="zh-CN" altLang="en-US" sz="1200" dirty="0">
                <a:solidFill>
                  <a:schemeClr val="bg1"/>
                </a:solidFill>
                <a:latin typeface="Franklin Gothic Medium" panose="020B06030201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30950" y="5699901"/>
            <a:ext cx="1422400" cy="381000"/>
            <a:chOff x="6330950" y="5699901"/>
            <a:chExt cx="1422400" cy="381000"/>
          </a:xfrm>
        </p:grpSpPr>
        <p:sp>
          <p:nvSpPr>
            <p:cNvPr id="16" name="矩形 15"/>
            <p:cNvSpPr/>
            <p:nvPr/>
          </p:nvSpPr>
          <p:spPr>
            <a:xfrm>
              <a:off x="6330950" y="5699901"/>
              <a:ext cx="1422400" cy="381000"/>
            </a:xfrm>
            <a:prstGeom prst="rect">
              <a:avLst/>
            </a:prstGeom>
            <a:solidFill>
              <a:srgbClr val="346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Franklin Gothic Medium" panose="020B06030201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54935" y="5753788"/>
              <a:ext cx="9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Franklin Gothic Medium" panose="020B0603020102020204" pitchFamily="34" charset="0"/>
                </a:rPr>
                <a:t>2020.10.13</a:t>
              </a:r>
              <a:endParaRPr lang="zh-CN" altLang="en-US" sz="1200" dirty="0">
                <a:solidFill>
                  <a:schemeClr val="bg1"/>
                </a:solidFill>
                <a:latin typeface="Franklin Gothic Medium" panose="020B06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88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85304" y="117627"/>
            <a:ext cx="579049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dirty="0">
                <a:latin typeface="Franklin Gothic Medium" panose="020B0603020102020204" pitchFamily="34" charset="0"/>
              </a:rPr>
              <a:t>Simple Linear Regression</a:t>
            </a:r>
            <a:endParaRPr lang="zh-CN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8025" y="1248539"/>
            <a:ext cx="4534679" cy="6323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Variable‘s Roles</a:t>
            </a:r>
            <a:endParaRPr lang="zh-CN" altLang="en-US" sz="3200" b="1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9" name="椭圆 10"/>
          <p:cNvSpPr/>
          <p:nvPr/>
        </p:nvSpPr>
        <p:spPr>
          <a:xfrm>
            <a:off x="2786218" y="3598840"/>
            <a:ext cx="952135" cy="1019120"/>
          </a:xfrm>
          <a:custGeom>
            <a:avLst/>
            <a:gdLst>
              <a:gd name="connsiteX0" fmla="*/ 270013 w 315913"/>
              <a:gd name="connsiteY0" fmla="*/ 244475 h 338138"/>
              <a:gd name="connsiteX1" fmla="*/ 315913 w 315913"/>
              <a:gd name="connsiteY1" fmla="*/ 290647 h 338138"/>
              <a:gd name="connsiteX2" fmla="*/ 315913 w 315913"/>
              <a:gd name="connsiteY2" fmla="*/ 331542 h 338138"/>
              <a:gd name="connsiteX3" fmla="*/ 313290 w 315913"/>
              <a:gd name="connsiteY3" fmla="*/ 335500 h 338138"/>
              <a:gd name="connsiteX4" fmla="*/ 309356 w 315913"/>
              <a:gd name="connsiteY4" fmla="*/ 338138 h 338138"/>
              <a:gd name="connsiteX5" fmla="*/ 231982 w 315913"/>
              <a:gd name="connsiteY5" fmla="*/ 338138 h 338138"/>
              <a:gd name="connsiteX6" fmla="*/ 225425 w 315913"/>
              <a:gd name="connsiteY6" fmla="*/ 331542 h 338138"/>
              <a:gd name="connsiteX7" fmla="*/ 225425 w 315913"/>
              <a:gd name="connsiteY7" fmla="*/ 290647 h 338138"/>
              <a:gd name="connsiteX8" fmla="*/ 270013 w 315913"/>
              <a:gd name="connsiteY8" fmla="*/ 244475 h 338138"/>
              <a:gd name="connsiteX9" fmla="*/ 157956 w 315913"/>
              <a:gd name="connsiteY9" fmla="*/ 244475 h 338138"/>
              <a:gd name="connsiteX10" fmla="*/ 203200 w 315913"/>
              <a:gd name="connsiteY10" fmla="*/ 290647 h 338138"/>
              <a:gd name="connsiteX11" fmla="*/ 203200 w 315913"/>
              <a:gd name="connsiteY11" fmla="*/ 331542 h 338138"/>
              <a:gd name="connsiteX12" fmla="*/ 201869 w 315913"/>
              <a:gd name="connsiteY12" fmla="*/ 335500 h 338138"/>
              <a:gd name="connsiteX13" fmla="*/ 196546 w 315913"/>
              <a:gd name="connsiteY13" fmla="*/ 338138 h 338138"/>
              <a:gd name="connsiteX14" fmla="*/ 119365 w 315913"/>
              <a:gd name="connsiteY14" fmla="*/ 338138 h 338138"/>
              <a:gd name="connsiteX15" fmla="*/ 112712 w 315913"/>
              <a:gd name="connsiteY15" fmla="*/ 331542 h 338138"/>
              <a:gd name="connsiteX16" fmla="*/ 112712 w 315913"/>
              <a:gd name="connsiteY16" fmla="*/ 290647 h 338138"/>
              <a:gd name="connsiteX17" fmla="*/ 157956 w 315913"/>
              <a:gd name="connsiteY17" fmla="*/ 244475 h 338138"/>
              <a:gd name="connsiteX18" fmla="*/ 45900 w 315913"/>
              <a:gd name="connsiteY18" fmla="*/ 244475 h 338138"/>
              <a:gd name="connsiteX19" fmla="*/ 90488 w 315913"/>
              <a:gd name="connsiteY19" fmla="*/ 290647 h 338138"/>
              <a:gd name="connsiteX20" fmla="*/ 90488 w 315913"/>
              <a:gd name="connsiteY20" fmla="*/ 331542 h 338138"/>
              <a:gd name="connsiteX21" fmla="*/ 89176 w 315913"/>
              <a:gd name="connsiteY21" fmla="*/ 335500 h 338138"/>
              <a:gd name="connsiteX22" fmla="*/ 83931 w 315913"/>
              <a:gd name="connsiteY22" fmla="*/ 338138 h 338138"/>
              <a:gd name="connsiteX23" fmla="*/ 6557 w 315913"/>
              <a:gd name="connsiteY23" fmla="*/ 338138 h 338138"/>
              <a:gd name="connsiteX24" fmla="*/ 0 w 315913"/>
              <a:gd name="connsiteY24" fmla="*/ 331542 h 338138"/>
              <a:gd name="connsiteX25" fmla="*/ 0 w 315913"/>
              <a:gd name="connsiteY25" fmla="*/ 290647 h 338138"/>
              <a:gd name="connsiteX26" fmla="*/ 45900 w 315913"/>
              <a:gd name="connsiteY26" fmla="*/ 244475 h 338138"/>
              <a:gd name="connsiteX27" fmla="*/ 271463 w 315913"/>
              <a:gd name="connsiteY27" fmla="*/ 180975 h 338138"/>
              <a:gd name="connsiteX28" fmla="*/ 301625 w 315913"/>
              <a:gd name="connsiteY28" fmla="*/ 211138 h 338138"/>
              <a:gd name="connsiteX29" fmla="*/ 271463 w 315913"/>
              <a:gd name="connsiteY29" fmla="*/ 241300 h 338138"/>
              <a:gd name="connsiteX30" fmla="*/ 241300 w 315913"/>
              <a:gd name="connsiteY30" fmla="*/ 211138 h 338138"/>
              <a:gd name="connsiteX31" fmla="*/ 271463 w 315913"/>
              <a:gd name="connsiteY31" fmla="*/ 180975 h 338138"/>
              <a:gd name="connsiteX32" fmla="*/ 159420 w 315913"/>
              <a:gd name="connsiteY32" fmla="*/ 180975 h 338138"/>
              <a:gd name="connsiteX33" fmla="*/ 188912 w 315913"/>
              <a:gd name="connsiteY33" fmla="*/ 211138 h 338138"/>
              <a:gd name="connsiteX34" fmla="*/ 159420 w 315913"/>
              <a:gd name="connsiteY34" fmla="*/ 241300 h 338138"/>
              <a:gd name="connsiteX35" fmla="*/ 128587 w 315913"/>
              <a:gd name="connsiteY35" fmla="*/ 211138 h 338138"/>
              <a:gd name="connsiteX36" fmla="*/ 159420 w 315913"/>
              <a:gd name="connsiteY36" fmla="*/ 180975 h 338138"/>
              <a:gd name="connsiteX37" fmla="*/ 46038 w 315913"/>
              <a:gd name="connsiteY37" fmla="*/ 180975 h 338138"/>
              <a:gd name="connsiteX38" fmla="*/ 76201 w 315913"/>
              <a:gd name="connsiteY38" fmla="*/ 211138 h 338138"/>
              <a:gd name="connsiteX39" fmla="*/ 46038 w 315913"/>
              <a:gd name="connsiteY39" fmla="*/ 241301 h 338138"/>
              <a:gd name="connsiteX40" fmla="*/ 15875 w 315913"/>
              <a:gd name="connsiteY40" fmla="*/ 211138 h 338138"/>
              <a:gd name="connsiteX41" fmla="*/ 46038 w 315913"/>
              <a:gd name="connsiteY41" fmla="*/ 180975 h 338138"/>
              <a:gd name="connsiteX42" fmla="*/ 270005 w 315913"/>
              <a:gd name="connsiteY42" fmla="*/ 77788 h 338138"/>
              <a:gd name="connsiteX43" fmla="*/ 238125 w 315913"/>
              <a:gd name="connsiteY43" fmla="*/ 109792 h 338138"/>
              <a:gd name="connsiteX44" fmla="*/ 238125 w 315913"/>
              <a:gd name="connsiteY44" fmla="*/ 144463 h 338138"/>
              <a:gd name="connsiteX45" fmla="*/ 303213 w 315913"/>
              <a:gd name="connsiteY45" fmla="*/ 144463 h 338138"/>
              <a:gd name="connsiteX46" fmla="*/ 303213 w 315913"/>
              <a:gd name="connsiteY46" fmla="*/ 109792 h 338138"/>
              <a:gd name="connsiteX47" fmla="*/ 270005 w 315913"/>
              <a:gd name="connsiteY47" fmla="*/ 77788 h 338138"/>
              <a:gd name="connsiteX48" fmla="*/ 270013 w 315913"/>
              <a:gd name="connsiteY48" fmla="*/ 65088 h 338138"/>
              <a:gd name="connsiteX49" fmla="*/ 315913 w 315913"/>
              <a:gd name="connsiteY49" fmla="*/ 109941 h 338138"/>
              <a:gd name="connsiteX50" fmla="*/ 315913 w 315913"/>
              <a:gd name="connsiteY50" fmla="*/ 150836 h 338138"/>
              <a:gd name="connsiteX51" fmla="*/ 313290 w 315913"/>
              <a:gd name="connsiteY51" fmla="*/ 156113 h 338138"/>
              <a:gd name="connsiteX52" fmla="*/ 309356 w 315913"/>
              <a:gd name="connsiteY52" fmla="*/ 158751 h 338138"/>
              <a:gd name="connsiteX53" fmla="*/ 231982 w 315913"/>
              <a:gd name="connsiteY53" fmla="*/ 158751 h 338138"/>
              <a:gd name="connsiteX54" fmla="*/ 225425 w 315913"/>
              <a:gd name="connsiteY54" fmla="*/ 150836 h 338138"/>
              <a:gd name="connsiteX55" fmla="*/ 225425 w 315913"/>
              <a:gd name="connsiteY55" fmla="*/ 109941 h 338138"/>
              <a:gd name="connsiteX56" fmla="*/ 270013 w 315913"/>
              <a:gd name="connsiteY56" fmla="*/ 65088 h 338138"/>
              <a:gd name="connsiteX57" fmla="*/ 157956 w 315913"/>
              <a:gd name="connsiteY57" fmla="*/ 65088 h 338138"/>
              <a:gd name="connsiteX58" fmla="*/ 203200 w 315913"/>
              <a:gd name="connsiteY58" fmla="*/ 109941 h 338138"/>
              <a:gd name="connsiteX59" fmla="*/ 203200 w 315913"/>
              <a:gd name="connsiteY59" fmla="*/ 150836 h 338138"/>
              <a:gd name="connsiteX60" fmla="*/ 201869 w 315913"/>
              <a:gd name="connsiteY60" fmla="*/ 156113 h 338138"/>
              <a:gd name="connsiteX61" fmla="*/ 196546 w 315913"/>
              <a:gd name="connsiteY61" fmla="*/ 158751 h 338138"/>
              <a:gd name="connsiteX62" fmla="*/ 119365 w 315913"/>
              <a:gd name="connsiteY62" fmla="*/ 158751 h 338138"/>
              <a:gd name="connsiteX63" fmla="*/ 112712 w 315913"/>
              <a:gd name="connsiteY63" fmla="*/ 150836 h 338138"/>
              <a:gd name="connsiteX64" fmla="*/ 112712 w 315913"/>
              <a:gd name="connsiteY64" fmla="*/ 109941 h 338138"/>
              <a:gd name="connsiteX65" fmla="*/ 157956 w 315913"/>
              <a:gd name="connsiteY65" fmla="*/ 65088 h 338138"/>
              <a:gd name="connsiteX66" fmla="*/ 45900 w 315913"/>
              <a:gd name="connsiteY66" fmla="*/ 65088 h 338138"/>
              <a:gd name="connsiteX67" fmla="*/ 90488 w 315913"/>
              <a:gd name="connsiteY67" fmla="*/ 109941 h 338138"/>
              <a:gd name="connsiteX68" fmla="*/ 90488 w 315913"/>
              <a:gd name="connsiteY68" fmla="*/ 150836 h 338138"/>
              <a:gd name="connsiteX69" fmla="*/ 89176 w 315913"/>
              <a:gd name="connsiteY69" fmla="*/ 156113 h 338138"/>
              <a:gd name="connsiteX70" fmla="*/ 83931 w 315913"/>
              <a:gd name="connsiteY70" fmla="*/ 158751 h 338138"/>
              <a:gd name="connsiteX71" fmla="*/ 6557 w 315913"/>
              <a:gd name="connsiteY71" fmla="*/ 158751 h 338138"/>
              <a:gd name="connsiteX72" fmla="*/ 0 w 315913"/>
              <a:gd name="connsiteY72" fmla="*/ 150836 h 338138"/>
              <a:gd name="connsiteX73" fmla="*/ 0 w 315913"/>
              <a:gd name="connsiteY73" fmla="*/ 109941 h 338138"/>
              <a:gd name="connsiteX74" fmla="*/ 45900 w 315913"/>
              <a:gd name="connsiteY74" fmla="*/ 65088 h 338138"/>
              <a:gd name="connsiteX75" fmla="*/ 270669 w 315913"/>
              <a:gd name="connsiteY75" fmla="*/ 14288 h 338138"/>
              <a:gd name="connsiteX76" fmla="*/ 254000 w 315913"/>
              <a:gd name="connsiteY76" fmla="*/ 30957 h 338138"/>
              <a:gd name="connsiteX77" fmla="*/ 270669 w 315913"/>
              <a:gd name="connsiteY77" fmla="*/ 47626 h 338138"/>
              <a:gd name="connsiteX78" fmla="*/ 287338 w 315913"/>
              <a:gd name="connsiteY78" fmla="*/ 30957 h 338138"/>
              <a:gd name="connsiteX79" fmla="*/ 270669 w 315913"/>
              <a:gd name="connsiteY79" fmla="*/ 14288 h 338138"/>
              <a:gd name="connsiteX80" fmla="*/ 271463 w 315913"/>
              <a:gd name="connsiteY80" fmla="*/ 0 h 338138"/>
              <a:gd name="connsiteX81" fmla="*/ 301625 w 315913"/>
              <a:gd name="connsiteY81" fmla="*/ 30957 h 338138"/>
              <a:gd name="connsiteX82" fmla="*/ 271463 w 315913"/>
              <a:gd name="connsiteY82" fmla="*/ 61913 h 338138"/>
              <a:gd name="connsiteX83" fmla="*/ 241300 w 315913"/>
              <a:gd name="connsiteY83" fmla="*/ 30957 h 338138"/>
              <a:gd name="connsiteX84" fmla="*/ 271463 w 315913"/>
              <a:gd name="connsiteY84" fmla="*/ 0 h 338138"/>
              <a:gd name="connsiteX85" fmla="*/ 159420 w 315913"/>
              <a:gd name="connsiteY85" fmla="*/ 0 h 338138"/>
              <a:gd name="connsiteX86" fmla="*/ 188912 w 315913"/>
              <a:gd name="connsiteY86" fmla="*/ 30957 h 338138"/>
              <a:gd name="connsiteX87" fmla="*/ 159420 w 315913"/>
              <a:gd name="connsiteY87" fmla="*/ 61913 h 338138"/>
              <a:gd name="connsiteX88" fmla="*/ 128587 w 315913"/>
              <a:gd name="connsiteY88" fmla="*/ 30957 h 338138"/>
              <a:gd name="connsiteX89" fmla="*/ 159420 w 315913"/>
              <a:gd name="connsiteY89" fmla="*/ 0 h 338138"/>
              <a:gd name="connsiteX90" fmla="*/ 46037 w 315913"/>
              <a:gd name="connsiteY90" fmla="*/ 0 h 338138"/>
              <a:gd name="connsiteX91" fmla="*/ 76200 w 315913"/>
              <a:gd name="connsiteY91" fmla="*/ 30957 h 338138"/>
              <a:gd name="connsiteX92" fmla="*/ 46037 w 315913"/>
              <a:gd name="connsiteY92" fmla="*/ 61913 h 338138"/>
              <a:gd name="connsiteX93" fmla="*/ 15875 w 315913"/>
              <a:gd name="connsiteY93" fmla="*/ 30957 h 338138"/>
              <a:gd name="connsiteX94" fmla="*/ 46037 w 315913"/>
              <a:gd name="connsiteY9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5913" h="338138">
                <a:moveTo>
                  <a:pt x="270013" y="244475"/>
                </a:moveTo>
                <a:cubicBezTo>
                  <a:pt x="294930" y="244475"/>
                  <a:pt x="315913" y="265582"/>
                  <a:pt x="315913" y="290647"/>
                </a:cubicBezTo>
                <a:cubicBezTo>
                  <a:pt x="315913" y="290647"/>
                  <a:pt x="315913" y="290647"/>
                  <a:pt x="315913" y="331542"/>
                </a:cubicBezTo>
                <a:cubicBezTo>
                  <a:pt x="315913" y="332861"/>
                  <a:pt x="314602" y="335500"/>
                  <a:pt x="313290" y="335500"/>
                </a:cubicBezTo>
                <a:cubicBezTo>
                  <a:pt x="313290" y="336819"/>
                  <a:pt x="310667" y="338138"/>
                  <a:pt x="309356" y="338138"/>
                </a:cubicBezTo>
                <a:cubicBezTo>
                  <a:pt x="309356" y="338138"/>
                  <a:pt x="309356" y="338138"/>
                  <a:pt x="231982" y="338138"/>
                </a:cubicBezTo>
                <a:cubicBezTo>
                  <a:pt x="228048" y="338138"/>
                  <a:pt x="225425" y="335500"/>
                  <a:pt x="225425" y="331542"/>
                </a:cubicBezTo>
                <a:cubicBezTo>
                  <a:pt x="225425" y="331542"/>
                  <a:pt x="225425" y="331542"/>
                  <a:pt x="225425" y="290647"/>
                </a:cubicBezTo>
                <a:cubicBezTo>
                  <a:pt x="225425" y="265582"/>
                  <a:pt x="246408" y="244475"/>
                  <a:pt x="270013" y="244475"/>
                </a:cubicBezTo>
                <a:close/>
                <a:moveTo>
                  <a:pt x="157956" y="244475"/>
                </a:moveTo>
                <a:cubicBezTo>
                  <a:pt x="183239" y="244475"/>
                  <a:pt x="203200" y="265582"/>
                  <a:pt x="203200" y="290647"/>
                </a:cubicBezTo>
                <a:cubicBezTo>
                  <a:pt x="203200" y="290647"/>
                  <a:pt x="203200" y="290647"/>
                  <a:pt x="203200" y="331542"/>
                </a:cubicBezTo>
                <a:cubicBezTo>
                  <a:pt x="203200" y="332861"/>
                  <a:pt x="203200" y="335500"/>
                  <a:pt x="201869" y="335500"/>
                </a:cubicBezTo>
                <a:cubicBezTo>
                  <a:pt x="200538" y="336819"/>
                  <a:pt x="199208" y="338138"/>
                  <a:pt x="196546" y="338138"/>
                </a:cubicBezTo>
                <a:cubicBezTo>
                  <a:pt x="196546" y="338138"/>
                  <a:pt x="196546" y="338138"/>
                  <a:pt x="119365" y="338138"/>
                </a:cubicBezTo>
                <a:cubicBezTo>
                  <a:pt x="115373" y="338138"/>
                  <a:pt x="112712" y="335500"/>
                  <a:pt x="112712" y="331542"/>
                </a:cubicBezTo>
                <a:cubicBezTo>
                  <a:pt x="112712" y="331542"/>
                  <a:pt x="112712" y="331542"/>
                  <a:pt x="112712" y="290647"/>
                </a:cubicBezTo>
                <a:cubicBezTo>
                  <a:pt x="112712" y="265582"/>
                  <a:pt x="132672" y="244475"/>
                  <a:pt x="157956" y="244475"/>
                </a:cubicBezTo>
                <a:close/>
                <a:moveTo>
                  <a:pt x="45900" y="244475"/>
                </a:moveTo>
                <a:cubicBezTo>
                  <a:pt x="69505" y="244475"/>
                  <a:pt x="90488" y="265582"/>
                  <a:pt x="90488" y="290647"/>
                </a:cubicBezTo>
                <a:cubicBezTo>
                  <a:pt x="90488" y="290647"/>
                  <a:pt x="90488" y="290647"/>
                  <a:pt x="90488" y="331542"/>
                </a:cubicBezTo>
                <a:cubicBezTo>
                  <a:pt x="90488" y="332861"/>
                  <a:pt x="90488" y="335500"/>
                  <a:pt x="89176" y="335500"/>
                </a:cubicBezTo>
                <a:cubicBezTo>
                  <a:pt x="87865" y="336819"/>
                  <a:pt x="85242" y="338138"/>
                  <a:pt x="83931" y="338138"/>
                </a:cubicBezTo>
                <a:cubicBezTo>
                  <a:pt x="83931" y="338138"/>
                  <a:pt x="83931" y="338138"/>
                  <a:pt x="6557" y="338138"/>
                </a:cubicBezTo>
                <a:cubicBezTo>
                  <a:pt x="3934" y="338138"/>
                  <a:pt x="0" y="335500"/>
                  <a:pt x="0" y="331542"/>
                </a:cubicBezTo>
                <a:cubicBezTo>
                  <a:pt x="0" y="331542"/>
                  <a:pt x="0" y="331542"/>
                  <a:pt x="0" y="290647"/>
                </a:cubicBezTo>
                <a:cubicBezTo>
                  <a:pt x="0" y="265582"/>
                  <a:pt x="20983" y="244475"/>
                  <a:pt x="45900" y="244475"/>
                </a:cubicBezTo>
                <a:close/>
                <a:moveTo>
                  <a:pt x="271463" y="180975"/>
                </a:moveTo>
                <a:cubicBezTo>
                  <a:pt x="287200" y="180975"/>
                  <a:pt x="301625" y="194089"/>
                  <a:pt x="301625" y="211138"/>
                </a:cubicBezTo>
                <a:cubicBezTo>
                  <a:pt x="301625" y="228186"/>
                  <a:pt x="287200" y="241300"/>
                  <a:pt x="271463" y="241300"/>
                </a:cubicBezTo>
                <a:cubicBezTo>
                  <a:pt x="254414" y="241300"/>
                  <a:pt x="241300" y="228186"/>
                  <a:pt x="241300" y="211138"/>
                </a:cubicBezTo>
                <a:cubicBezTo>
                  <a:pt x="241300" y="194089"/>
                  <a:pt x="254414" y="180975"/>
                  <a:pt x="271463" y="180975"/>
                </a:cubicBezTo>
                <a:close/>
                <a:moveTo>
                  <a:pt x="159420" y="180975"/>
                </a:moveTo>
                <a:cubicBezTo>
                  <a:pt x="175506" y="180975"/>
                  <a:pt x="188912" y="194089"/>
                  <a:pt x="188912" y="211138"/>
                </a:cubicBezTo>
                <a:cubicBezTo>
                  <a:pt x="188912" y="228186"/>
                  <a:pt x="175506" y="241300"/>
                  <a:pt x="159420" y="241300"/>
                </a:cubicBezTo>
                <a:cubicBezTo>
                  <a:pt x="141992" y="241300"/>
                  <a:pt x="128587" y="228186"/>
                  <a:pt x="128587" y="211138"/>
                </a:cubicBezTo>
                <a:cubicBezTo>
                  <a:pt x="128587" y="194089"/>
                  <a:pt x="141992" y="180975"/>
                  <a:pt x="159420" y="180975"/>
                </a:cubicBezTo>
                <a:close/>
                <a:moveTo>
                  <a:pt x="46038" y="180975"/>
                </a:moveTo>
                <a:cubicBezTo>
                  <a:pt x="62697" y="180975"/>
                  <a:pt x="76201" y="194479"/>
                  <a:pt x="76201" y="211138"/>
                </a:cubicBezTo>
                <a:cubicBezTo>
                  <a:pt x="76201" y="227797"/>
                  <a:pt x="62697" y="241301"/>
                  <a:pt x="46038" y="241301"/>
                </a:cubicBezTo>
                <a:cubicBezTo>
                  <a:pt x="29379" y="241301"/>
                  <a:pt x="15875" y="227797"/>
                  <a:pt x="15875" y="211138"/>
                </a:cubicBezTo>
                <a:cubicBezTo>
                  <a:pt x="15875" y="194479"/>
                  <a:pt x="29379" y="180975"/>
                  <a:pt x="46038" y="180975"/>
                </a:cubicBezTo>
                <a:close/>
                <a:moveTo>
                  <a:pt x="270005" y="77788"/>
                </a:moveTo>
                <a:cubicBezTo>
                  <a:pt x="252736" y="77788"/>
                  <a:pt x="238125" y="92457"/>
                  <a:pt x="238125" y="109792"/>
                </a:cubicBezTo>
                <a:cubicBezTo>
                  <a:pt x="238125" y="109792"/>
                  <a:pt x="238125" y="109792"/>
                  <a:pt x="238125" y="144463"/>
                </a:cubicBezTo>
                <a:cubicBezTo>
                  <a:pt x="238125" y="144463"/>
                  <a:pt x="238125" y="144463"/>
                  <a:pt x="303213" y="144463"/>
                </a:cubicBezTo>
                <a:lnTo>
                  <a:pt x="303213" y="109792"/>
                </a:lnTo>
                <a:cubicBezTo>
                  <a:pt x="303213" y="92457"/>
                  <a:pt x="288602" y="77788"/>
                  <a:pt x="270005" y="77788"/>
                </a:cubicBezTo>
                <a:close/>
                <a:moveTo>
                  <a:pt x="270013" y="65088"/>
                </a:moveTo>
                <a:cubicBezTo>
                  <a:pt x="294930" y="65088"/>
                  <a:pt x="315913" y="84876"/>
                  <a:pt x="315913" y="109941"/>
                </a:cubicBezTo>
                <a:cubicBezTo>
                  <a:pt x="315913" y="109941"/>
                  <a:pt x="315913" y="109941"/>
                  <a:pt x="315913" y="150836"/>
                </a:cubicBezTo>
                <a:cubicBezTo>
                  <a:pt x="315913" y="153474"/>
                  <a:pt x="314602" y="154794"/>
                  <a:pt x="313290" y="156113"/>
                </a:cubicBezTo>
                <a:cubicBezTo>
                  <a:pt x="313290" y="157432"/>
                  <a:pt x="310667" y="158751"/>
                  <a:pt x="309356" y="158751"/>
                </a:cubicBezTo>
                <a:cubicBezTo>
                  <a:pt x="309356" y="158751"/>
                  <a:pt x="309356" y="158751"/>
                  <a:pt x="231982" y="158751"/>
                </a:cubicBezTo>
                <a:cubicBezTo>
                  <a:pt x="228048" y="158751"/>
                  <a:pt x="225425" y="154794"/>
                  <a:pt x="225425" y="150836"/>
                </a:cubicBezTo>
                <a:cubicBezTo>
                  <a:pt x="225425" y="150836"/>
                  <a:pt x="225425" y="150836"/>
                  <a:pt x="225425" y="109941"/>
                </a:cubicBezTo>
                <a:cubicBezTo>
                  <a:pt x="225425" y="84876"/>
                  <a:pt x="246408" y="65088"/>
                  <a:pt x="270013" y="65088"/>
                </a:cubicBezTo>
                <a:close/>
                <a:moveTo>
                  <a:pt x="157956" y="65088"/>
                </a:moveTo>
                <a:cubicBezTo>
                  <a:pt x="183239" y="65088"/>
                  <a:pt x="203200" y="84876"/>
                  <a:pt x="203200" y="109941"/>
                </a:cubicBezTo>
                <a:cubicBezTo>
                  <a:pt x="203200" y="109941"/>
                  <a:pt x="203200" y="109941"/>
                  <a:pt x="203200" y="150836"/>
                </a:cubicBezTo>
                <a:cubicBezTo>
                  <a:pt x="203200" y="153474"/>
                  <a:pt x="203200" y="154794"/>
                  <a:pt x="201869" y="156113"/>
                </a:cubicBezTo>
                <a:cubicBezTo>
                  <a:pt x="200538" y="157432"/>
                  <a:pt x="199208" y="158751"/>
                  <a:pt x="196546" y="158751"/>
                </a:cubicBezTo>
                <a:cubicBezTo>
                  <a:pt x="196546" y="158751"/>
                  <a:pt x="196546" y="158751"/>
                  <a:pt x="119365" y="158751"/>
                </a:cubicBezTo>
                <a:cubicBezTo>
                  <a:pt x="115373" y="158751"/>
                  <a:pt x="112712" y="154794"/>
                  <a:pt x="112712" y="150836"/>
                </a:cubicBezTo>
                <a:cubicBezTo>
                  <a:pt x="112712" y="150836"/>
                  <a:pt x="112712" y="150836"/>
                  <a:pt x="112712" y="109941"/>
                </a:cubicBezTo>
                <a:cubicBezTo>
                  <a:pt x="112712" y="84876"/>
                  <a:pt x="132672" y="65088"/>
                  <a:pt x="157956" y="65088"/>
                </a:cubicBezTo>
                <a:close/>
                <a:moveTo>
                  <a:pt x="45900" y="65088"/>
                </a:moveTo>
                <a:cubicBezTo>
                  <a:pt x="69505" y="65088"/>
                  <a:pt x="90488" y="84876"/>
                  <a:pt x="90488" y="109941"/>
                </a:cubicBezTo>
                <a:cubicBezTo>
                  <a:pt x="90488" y="109941"/>
                  <a:pt x="90488" y="109941"/>
                  <a:pt x="90488" y="150836"/>
                </a:cubicBezTo>
                <a:cubicBezTo>
                  <a:pt x="90488" y="153474"/>
                  <a:pt x="90488" y="154794"/>
                  <a:pt x="89176" y="156113"/>
                </a:cubicBezTo>
                <a:cubicBezTo>
                  <a:pt x="87865" y="157432"/>
                  <a:pt x="85242" y="158751"/>
                  <a:pt x="83931" y="158751"/>
                </a:cubicBezTo>
                <a:cubicBezTo>
                  <a:pt x="83931" y="158751"/>
                  <a:pt x="83931" y="158751"/>
                  <a:pt x="6557" y="158751"/>
                </a:cubicBezTo>
                <a:cubicBezTo>
                  <a:pt x="3934" y="158751"/>
                  <a:pt x="0" y="154794"/>
                  <a:pt x="0" y="150836"/>
                </a:cubicBezTo>
                <a:cubicBezTo>
                  <a:pt x="0" y="150836"/>
                  <a:pt x="0" y="150836"/>
                  <a:pt x="0" y="109941"/>
                </a:cubicBezTo>
                <a:cubicBezTo>
                  <a:pt x="0" y="84876"/>
                  <a:pt x="20983" y="65088"/>
                  <a:pt x="45900" y="65088"/>
                </a:cubicBezTo>
                <a:close/>
                <a:moveTo>
                  <a:pt x="270669" y="14288"/>
                </a:moveTo>
                <a:cubicBezTo>
                  <a:pt x="261463" y="14288"/>
                  <a:pt x="254000" y="21751"/>
                  <a:pt x="254000" y="30957"/>
                </a:cubicBezTo>
                <a:cubicBezTo>
                  <a:pt x="254000" y="40163"/>
                  <a:pt x="261463" y="47626"/>
                  <a:pt x="270669" y="47626"/>
                </a:cubicBezTo>
                <a:cubicBezTo>
                  <a:pt x="279875" y="47626"/>
                  <a:pt x="287338" y="40163"/>
                  <a:pt x="287338" y="30957"/>
                </a:cubicBezTo>
                <a:cubicBezTo>
                  <a:pt x="287338" y="21751"/>
                  <a:pt x="279875" y="14288"/>
                  <a:pt x="270669" y="14288"/>
                </a:cubicBezTo>
                <a:close/>
                <a:moveTo>
                  <a:pt x="271463" y="0"/>
                </a:moveTo>
                <a:cubicBezTo>
                  <a:pt x="287200" y="0"/>
                  <a:pt x="301625" y="13459"/>
                  <a:pt x="301625" y="30957"/>
                </a:cubicBezTo>
                <a:cubicBezTo>
                  <a:pt x="301625" y="48454"/>
                  <a:pt x="287200" y="61913"/>
                  <a:pt x="271463" y="61913"/>
                </a:cubicBezTo>
                <a:cubicBezTo>
                  <a:pt x="254414" y="61913"/>
                  <a:pt x="241300" y="48454"/>
                  <a:pt x="241300" y="30957"/>
                </a:cubicBezTo>
                <a:cubicBezTo>
                  <a:pt x="241300" y="13459"/>
                  <a:pt x="254414" y="0"/>
                  <a:pt x="271463" y="0"/>
                </a:cubicBezTo>
                <a:close/>
                <a:moveTo>
                  <a:pt x="159420" y="0"/>
                </a:moveTo>
                <a:cubicBezTo>
                  <a:pt x="175506" y="0"/>
                  <a:pt x="188912" y="13459"/>
                  <a:pt x="188912" y="30957"/>
                </a:cubicBezTo>
                <a:cubicBezTo>
                  <a:pt x="188912" y="48454"/>
                  <a:pt x="175506" y="61913"/>
                  <a:pt x="159420" y="61913"/>
                </a:cubicBezTo>
                <a:cubicBezTo>
                  <a:pt x="141992" y="61913"/>
                  <a:pt x="128587" y="48454"/>
                  <a:pt x="128587" y="30957"/>
                </a:cubicBezTo>
                <a:cubicBezTo>
                  <a:pt x="128587" y="13459"/>
                  <a:pt x="141992" y="0"/>
                  <a:pt x="159420" y="0"/>
                </a:cubicBezTo>
                <a:close/>
                <a:moveTo>
                  <a:pt x="46037" y="0"/>
                </a:moveTo>
                <a:cubicBezTo>
                  <a:pt x="63086" y="0"/>
                  <a:pt x="76200" y="13459"/>
                  <a:pt x="76200" y="30957"/>
                </a:cubicBezTo>
                <a:cubicBezTo>
                  <a:pt x="76200" y="48454"/>
                  <a:pt x="63086" y="61913"/>
                  <a:pt x="46037" y="61913"/>
                </a:cubicBezTo>
                <a:cubicBezTo>
                  <a:pt x="28989" y="61913"/>
                  <a:pt x="15875" y="48454"/>
                  <a:pt x="15875" y="30957"/>
                </a:cubicBezTo>
                <a:cubicBezTo>
                  <a:pt x="15875" y="13459"/>
                  <a:pt x="28989" y="0"/>
                  <a:pt x="460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20" name="椭圆 11"/>
          <p:cNvSpPr/>
          <p:nvPr/>
        </p:nvSpPr>
        <p:spPr>
          <a:xfrm>
            <a:off x="5592790" y="3644183"/>
            <a:ext cx="1019120" cy="928433"/>
          </a:xfrm>
          <a:custGeom>
            <a:avLst/>
            <a:gdLst>
              <a:gd name="connsiteX0" fmla="*/ 260506 w 331788"/>
              <a:gd name="connsiteY0" fmla="*/ 76839 h 302264"/>
              <a:gd name="connsiteX1" fmla="*/ 326604 w 331788"/>
              <a:gd name="connsiteY1" fmla="*/ 76839 h 302264"/>
              <a:gd name="connsiteX2" fmla="*/ 326604 w 331788"/>
              <a:gd name="connsiteY2" fmla="*/ 291959 h 302264"/>
              <a:gd name="connsiteX3" fmla="*/ 331788 w 331788"/>
              <a:gd name="connsiteY3" fmla="*/ 297111 h 302264"/>
              <a:gd name="connsiteX4" fmla="*/ 326604 w 331788"/>
              <a:gd name="connsiteY4" fmla="*/ 302264 h 302264"/>
              <a:gd name="connsiteX5" fmla="*/ 5184 w 331788"/>
              <a:gd name="connsiteY5" fmla="*/ 302264 h 302264"/>
              <a:gd name="connsiteX6" fmla="*/ 0 w 331788"/>
              <a:gd name="connsiteY6" fmla="*/ 297111 h 302264"/>
              <a:gd name="connsiteX7" fmla="*/ 5184 w 331788"/>
              <a:gd name="connsiteY7" fmla="*/ 291959 h 302264"/>
              <a:gd name="connsiteX8" fmla="*/ 11664 w 331788"/>
              <a:gd name="connsiteY8" fmla="*/ 291959 h 302264"/>
              <a:gd name="connsiteX9" fmla="*/ 11664 w 331788"/>
              <a:gd name="connsiteY9" fmla="*/ 214670 h 302264"/>
              <a:gd name="connsiteX10" fmla="*/ 77763 w 331788"/>
              <a:gd name="connsiteY10" fmla="*/ 214670 h 302264"/>
              <a:gd name="connsiteX11" fmla="*/ 77763 w 331788"/>
              <a:gd name="connsiteY11" fmla="*/ 291959 h 302264"/>
              <a:gd name="connsiteX12" fmla="*/ 94612 w 331788"/>
              <a:gd name="connsiteY12" fmla="*/ 291959 h 302264"/>
              <a:gd name="connsiteX13" fmla="*/ 94612 w 331788"/>
              <a:gd name="connsiteY13" fmla="*/ 165721 h 302264"/>
              <a:gd name="connsiteX14" fmla="*/ 160710 w 331788"/>
              <a:gd name="connsiteY14" fmla="*/ 165721 h 302264"/>
              <a:gd name="connsiteX15" fmla="*/ 160710 w 331788"/>
              <a:gd name="connsiteY15" fmla="*/ 291959 h 302264"/>
              <a:gd name="connsiteX16" fmla="*/ 177559 w 331788"/>
              <a:gd name="connsiteY16" fmla="*/ 291959 h 302264"/>
              <a:gd name="connsiteX17" fmla="*/ 177559 w 331788"/>
              <a:gd name="connsiteY17" fmla="*/ 121924 h 302264"/>
              <a:gd name="connsiteX18" fmla="*/ 243657 w 331788"/>
              <a:gd name="connsiteY18" fmla="*/ 121924 h 302264"/>
              <a:gd name="connsiteX19" fmla="*/ 243657 w 331788"/>
              <a:gd name="connsiteY19" fmla="*/ 291959 h 302264"/>
              <a:gd name="connsiteX20" fmla="*/ 260506 w 331788"/>
              <a:gd name="connsiteY20" fmla="*/ 291959 h 302264"/>
              <a:gd name="connsiteX21" fmla="*/ 260506 w 331788"/>
              <a:gd name="connsiteY21" fmla="*/ 76839 h 302264"/>
              <a:gd name="connsiteX22" fmla="*/ 212230 w 331788"/>
              <a:gd name="connsiteY22" fmla="*/ 334 h 302264"/>
              <a:gd name="connsiteX23" fmla="*/ 259954 w 331788"/>
              <a:gd name="connsiteY23" fmla="*/ 4179 h 302264"/>
              <a:gd name="connsiteX24" fmla="*/ 261244 w 331788"/>
              <a:gd name="connsiteY24" fmla="*/ 5460 h 302264"/>
              <a:gd name="connsiteX25" fmla="*/ 262534 w 331788"/>
              <a:gd name="connsiteY25" fmla="*/ 5460 h 302264"/>
              <a:gd name="connsiteX26" fmla="*/ 263823 w 331788"/>
              <a:gd name="connsiteY26" fmla="*/ 6742 h 302264"/>
              <a:gd name="connsiteX27" fmla="*/ 263823 w 331788"/>
              <a:gd name="connsiteY27" fmla="*/ 8024 h 302264"/>
              <a:gd name="connsiteX28" fmla="*/ 265113 w 331788"/>
              <a:gd name="connsiteY28" fmla="*/ 8024 h 302264"/>
              <a:gd name="connsiteX29" fmla="*/ 265113 w 331788"/>
              <a:gd name="connsiteY29" fmla="*/ 9305 h 302264"/>
              <a:gd name="connsiteX30" fmla="*/ 265113 w 331788"/>
              <a:gd name="connsiteY30" fmla="*/ 10587 h 302264"/>
              <a:gd name="connsiteX31" fmla="*/ 265113 w 331788"/>
              <a:gd name="connsiteY31" fmla="*/ 11869 h 302264"/>
              <a:gd name="connsiteX32" fmla="*/ 263823 w 331788"/>
              <a:gd name="connsiteY32" fmla="*/ 11869 h 302264"/>
              <a:gd name="connsiteX33" fmla="*/ 244476 w 331788"/>
              <a:gd name="connsiteY33" fmla="*/ 55445 h 302264"/>
              <a:gd name="connsiteX34" fmla="*/ 239316 w 331788"/>
              <a:gd name="connsiteY34" fmla="*/ 58008 h 302264"/>
              <a:gd name="connsiteX35" fmla="*/ 238026 w 331788"/>
              <a:gd name="connsiteY35" fmla="*/ 58008 h 302264"/>
              <a:gd name="connsiteX36" fmla="*/ 234157 w 331788"/>
              <a:gd name="connsiteY36" fmla="*/ 50318 h 302264"/>
              <a:gd name="connsiteX37" fmla="*/ 247055 w 331788"/>
              <a:gd name="connsiteY37" fmla="*/ 23403 h 302264"/>
              <a:gd name="connsiteX38" fmla="*/ 47129 w 331788"/>
              <a:gd name="connsiteY38" fmla="*/ 137470 h 302264"/>
              <a:gd name="connsiteX39" fmla="*/ 44549 w 331788"/>
              <a:gd name="connsiteY39" fmla="*/ 138752 h 302264"/>
              <a:gd name="connsiteX40" fmla="*/ 40680 w 331788"/>
              <a:gd name="connsiteY40" fmla="*/ 136189 h 302264"/>
              <a:gd name="connsiteX41" fmla="*/ 41970 w 331788"/>
              <a:gd name="connsiteY41" fmla="*/ 128499 h 302264"/>
              <a:gd name="connsiteX42" fmla="*/ 241896 w 331788"/>
              <a:gd name="connsiteY42" fmla="*/ 13150 h 302264"/>
              <a:gd name="connsiteX43" fmla="*/ 212230 w 331788"/>
              <a:gd name="connsiteY43" fmla="*/ 10587 h 302264"/>
              <a:gd name="connsiteX44" fmla="*/ 207070 w 331788"/>
              <a:gd name="connsiteY44" fmla="*/ 5460 h 302264"/>
              <a:gd name="connsiteX45" fmla="*/ 212230 w 331788"/>
              <a:gd name="connsiteY45" fmla="*/ 334 h 30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31788" h="302264">
                <a:moveTo>
                  <a:pt x="260506" y="76839"/>
                </a:moveTo>
                <a:cubicBezTo>
                  <a:pt x="260506" y="76839"/>
                  <a:pt x="260506" y="76839"/>
                  <a:pt x="326604" y="76839"/>
                </a:cubicBezTo>
                <a:cubicBezTo>
                  <a:pt x="326604" y="76839"/>
                  <a:pt x="326604" y="76839"/>
                  <a:pt x="326604" y="291959"/>
                </a:cubicBezTo>
                <a:cubicBezTo>
                  <a:pt x="329196" y="291959"/>
                  <a:pt x="331788" y="294535"/>
                  <a:pt x="331788" y="297111"/>
                </a:cubicBezTo>
                <a:cubicBezTo>
                  <a:pt x="331788" y="299688"/>
                  <a:pt x="329196" y="302264"/>
                  <a:pt x="326604" y="302264"/>
                </a:cubicBezTo>
                <a:cubicBezTo>
                  <a:pt x="326604" y="302264"/>
                  <a:pt x="326604" y="302264"/>
                  <a:pt x="5184" y="302264"/>
                </a:cubicBezTo>
                <a:cubicBezTo>
                  <a:pt x="2592" y="302264"/>
                  <a:pt x="0" y="299688"/>
                  <a:pt x="0" y="297111"/>
                </a:cubicBezTo>
                <a:cubicBezTo>
                  <a:pt x="0" y="294535"/>
                  <a:pt x="2592" y="291959"/>
                  <a:pt x="5184" y="291959"/>
                </a:cubicBezTo>
                <a:cubicBezTo>
                  <a:pt x="5184" y="291959"/>
                  <a:pt x="5184" y="291959"/>
                  <a:pt x="11664" y="291959"/>
                </a:cubicBezTo>
                <a:cubicBezTo>
                  <a:pt x="11664" y="291959"/>
                  <a:pt x="11664" y="291959"/>
                  <a:pt x="11664" y="214670"/>
                </a:cubicBezTo>
                <a:cubicBezTo>
                  <a:pt x="11664" y="214670"/>
                  <a:pt x="11664" y="214670"/>
                  <a:pt x="77763" y="214670"/>
                </a:cubicBezTo>
                <a:cubicBezTo>
                  <a:pt x="77763" y="214670"/>
                  <a:pt x="77763" y="214670"/>
                  <a:pt x="77763" y="291959"/>
                </a:cubicBezTo>
                <a:cubicBezTo>
                  <a:pt x="77763" y="291959"/>
                  <a:pt x="77763" y="291959"/>
                  <a:pt x="94612" y="291959"/>
                </a:cubicBezTo>
                <a:cubicBezTo>
                  <a:pt x="94612" y="291959"/>
                  <a:pt x="94612" y="291959"/>
                  <a:pt x="94612" y="165721"/>
                </a:cubicBezTo>
                <a:cubicBezTo>
                  <a:pt x="94612" y="165721"/>
                  <a:pt x="94612" y="165721"/>
                  <a:pt x="160710" y="165721"/>
                </a:cubicBezTo>
                <a:cubicBezTo>
                  <a:pt x="160710" y="165721"/>
                  <a:pt x="160710" y="165721"/>
                  <a:pt x="160710" y="291959"/>
                </a:cubicBezTo>
                <a:cubicBezTo>
                  <a:pt x="160710" y="291959"/>
                  <a:pt x="160710" y="291959"/>
                  <a:pt x="177559" y="291959"/>
                </a:cubicBezTo>
                <a:cubicBezTo>
                  <a:pt x="177559" y="291959"/>
                  <a:pt x="177559" y="291959"/>
                  <a:pt x="177559" y="121924"/>
                </a:cubicBezTo>
                <a:cubicBezTo>
                  <a:pt x="177559" y="121924"/>
                  <a:pt x="177559" y="121924"/>
                  <a:pt x="243657" y="121924"/>
                </a:cubicBezTo>
                <a:cubicBezTo>
                  <a:pt x="243657" y="121924"/>
                  <a:pt x="243657" y="121924"/>
                  <a:pt x="243657" y="291959"/>
                </a:cubicBezTo>
                <a:cubicBezTo>
                  <a:pt x="243657" y="291959"/>
                  <a:pt x="243657" y="291959"/>
                  <a:pt x="260506" y="291959"/>
                </a:cubicBezTo>
                <a:cubicBezTo>
                  <a:pt x="260506" y="291959"/>
                  <a:pt x="260506" y="291959"/>
                  <a:pt x="260506" y="76839"/>
                </a:cubicBezTo>
                <a:close/>
                <a:moveTo>
                  <a:pt x="212230" y="334"/>
                </a:moveTo>
                <a:cubicBezTo>
                  <a:pt x="212230" y="334"/>
                  <a:pt x="212230" y="334"/>
                  <a:pt x="259954" y="4179"/>
                </a:cubicBezTo>
                <a:cubicBezTo>
                  <a:pt x="259954" y="4179"/>
                  <a:pt x="261244" y="4179"/>
                  <a:pt x="261244" y="5460"/>
                </a:cubicBezTo>
                <a:cubicBezTo>
                  <a:pt x="262534" y="5460"/>
                  <a:pt x="262534" y="5460"/>
                  <a:pt x="262534" y="5460"/>
                </a:cubicBezTo>
                <a:cubicBezTo>
                  <a:pt x="262534" y="5460"/>
                  <a:pt x="263823" y="6742"/>
                  <a:pt x="263823" y="6742"/>
                </a:cubicBezTo>
                <a:cubicBezTo>
                  <a:pt x="263823" y="6742"/>
                  <a:pt x="263823" y="8024"/>
                  <a:pt x="263823" y="8024"/>
                </a:cubicBezTo>
                <a:cubicBezTo>
                  <a:pt x="263823" y="8024"/>
                  <a:pt x="265113" y="8024"/>
                  <a:pt x="265113" y="8024"/>
                </a:cubicBezTo>
                <a:cubicBezTo>
                  <a:pt x="265113" y="8024"/>
                  <a:pt x="265113" y="8024"/>
                  <a:pt x="265113" y="9305"/>
                </a:cubicBezTo>
                <a:cubicBezTo>
                  <a:pt x="265113" y="9305"/>
                  <a:pt x="265113" y="10587"/>
                  <a:pt x="265113" y="10587"/>
                </a:cubicBezTo>
                <a:cubicBezTo>
                  <a:pt x="265113" y="10587"/>
                  <a:pt x="265113" y="11869"/>
                  <a:pt x="265113" y="11869"/>
                </a:cubicBezTo>
                <a:cubicBezTo>
                  <a:pt x="263823" y="11869"/>
                  <a:pt x="263823" y="11869"/>
                  <a:pt x="263823" y="11869"/>
                </a:cubicBezTo>
                <a:cubicBezTo>
                  <a:pt x="263823" y="11869"/>
                  <a:pt x="263823" y="11869"/>
                  <a:pt x="244476" y="55445"/>
                </a:cubicBezTo>
                <a:cubicBezTo>
                  <a:pt x="244476" y="56726"/>
                  <a:pt x="241896" y="58008"/>
                  <a:pt x="239316" y="58008"/>
                </a:cubicBezTo>
                <a:cubicBezTo>
                  <a:pt x="239316" y="58008"/>
                  <a:pt x="238026" y="58008"/>
                  <a:pt x="238026" y="58008"/>
                </a:cubicBezTo>
                <a:cubicBezTo>
                  <a:pt x="234157" y="56726"/>
                  <a:pt x="232867" y="52881"/>
                  <a:pt x="234157" y="50318"/>
                </a:cubicBezTo>
                <a:cubicBezTo>
                  <a:pt x="234157" y="50318"/>
                  <a:pt x="234157" y="50318"/>
                  <a:pt x="247055" y="23403"/>
                </a:cubicBezTo>
                <a:cubicBezTo>
                  <a:pt x="247055" y="23403"/>
                  <a:pt x="247055" y="23403"/>
                  <a:pt x="47129" y="137470"/>
                </a:cubicBezTo>
                <a:cubicBezTo>
                  <a:pt x="47129" y="138752"/>
                  <a:pt x="45839" y="138752"/>
                  <a:pt x="44549" y="138752"/>
                </a:cubicBezTo>
                <a:cubicBezTo>
                  <a:pt x="43260" y="138752"/>
                  <a:pt x="40680" y="137470"/>
                  <a:pt x="40680" y="136189"/>
                </a:cubicBezTo>
                <a:cubicBezTo>
                  <a:pt x="38100" y="133625"/>
                  <a:pt x="39390" y="129780"/>
                  <a:pt x="41970" y="128499"/>
                </a:cubicBezTo>
                <a:cubicBezTo>
                  <a:pt x="41970" y="128499"/>
                  <a:pt x="41970" y="128499"/>
                  <a:pt x="241896" y="13150"/>
                </a:cubicBezTo>
                <a:cubicBezTo>
                  <a:pt x="241896" y="13150"/>
                  <a:pt x="241896" y="13150"/>
                  <a:pt x="212230" y="10587"/>
                </a:cubicBezTo>
                <a:cubicBezTo>
                  <a:pt x="208360" y="10587"/>
                  <a:pt x="207070" y="8024"/>
                  <a:pt x="207070" y="5460"/>
                </a:cubicBezTo>
                <a:cubicBezTo>
                  <a:pt x="207070" y="1615"/>
                  <a:pt x="209650" y="-948"/>
                  <a:pt x="212230" y="3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21" name="椭圆 12"/>
          <p:cNvSpPr/>
          <p:nvPr/>
        </p:nvSpPr>
        <p:spPr>
          <a:xfrm>
            <a:off x="8442789" y="3598840"/>
            <a:ext cx="973852" cy="1019120"/>
          </a:xfrm>
          <a:custGeom>
            <a:avLst/>
            <a:gdLst>
              <a:gd name="connsiteX0" fmla="*/ 205582 w 321601"/>
              <a:gd name="connsiteY0" fmla="*/ 285750 h 336550"/>
              <a:gd name="connsiteX1" fmla="*/ 200257 w 321601"/>
              <a:gd name="connsiteY1" fmla="*/ 288396 h 336550"/>
              <a:gd name="connsiteX2" fmla="*/ 196262 w 321601"/>
              <a:gd name="connsiteY2" fmla="*/ 297657 h 336550"/>
              <a:gd name="connsiteX3" fmla="*/ 196262 w 321601"/>
              <a:gd name="connsiteY3" fmla="*/ 300302 h 336550"/>
              <a:gd name="connsiteX4" fmla="*/ 197594 w 321601"/>
              <a:gd name="connsiteY4" fmla="*/ 304271 h 336550"/>
              <a:gd name="connsiteX5" fmla="*/ 216234 w 321601"/>
              <a:gd name="connsiteY5" fmla="*/ 309563 h 336550"/>
              <a:gd name="connsiteX6" fmla="*/ 234874 w 321601"/>
              <a:gd name="connsiteY6" fmla="*/ 304271 h 336550"/>
              <a:gd name="connsiteX7" fmla="*/ 236206 w 321601"/>
              <a:gd name="connsiteY7" fmla="*/ 300302 h 336550"/>
              <a:gd name="connsiteX8" fmla="*/ 234874 w 321601"/>
              <a:gd name="connsiteY8" fmla="*/ 297657 h 336550"/>
              <a:gd name="connsiteX9" fmla="*/ 230880 w 321601"/>
              <a:gd name="connsiteY9" fmla="*/ 288396 h 336550"/>
              <a:gd name="connsiteX10" fmla="*/ 226886 w 321601"/>
              <a:gd name="connsiteY10" fmla="*/ 285750 h 336550"/>
              <a:gd name="connsiteX11" fmla="*/ 221560 w 321601"/>
              <a:gd name="connsiteY11" fmla="*/ 292365 h 336550"/>
              <a:gd name="connsiteX12" fmla="*/ 220228 w 321601"/>
              <a:gd name="connsiteY12" fmla="*/ 293688 h 336550"/>
              <a:gd name="connsiteX13" fmla="*/ 216234 w 321601"/>
              <a:gd name="connsiteY13" fmla="*/ 293688 h 336550"/>
              <a:gd name="connsiteX14" fmla="*/ 212240 w 321601"/>
              <a:gd name="connsiteY14" fmla="*/ 293688 h 336550"/>
              <a:gd name="connsiteX15" fmla="*/ 210908 w 321601"/>
              <a:gd name="connsiteY15" fmla="*/ 292365 h 336550"/>
              <a:gd name="connsiteX16" fmla="*/ 205582 w 321601"/>
              <a:gd name="connsiteY16" fmla="*/ 285750 h 336550"/>
              <a:gd name="connsiteX17" fmla="*/ 47431 w 321601"/>
              <a:gd name="connsiteY17" fmla="*/ 285750 h 336550"/>
              <a:gd name="connsiteX18" fmla="*/ 40874 w 321601"/>
              <a:gd name="connsiteY18" fmla="*/ 292270 h 336550"/>
              <a:gd name="connsiteX19" fmla="*/ 35629 w 321601"/>
              <a:gd name="connsiteY19" fmla="*/ 305311 h 336550"/>
              <a:gd name="connsiteX20" fmla="*/ 34317 w 321601"/>
              <a:gd name="connsiteY20" fmla="*/ 309223 h 336550"/>
              <a:gd name="connsiteX21" fmla="*/ 35629 w 321601"/>
              <a:gd name="connsiteY21" fmla="*/ 314439 h 336550"/>
              <a:gd name="connsiteX22" fmla="*/ 63168 w 321601"/>
              <a:gd name="connsiteY22" fmla="*/ 322263 h 336550"/>
              <a:gd name="connsiteX23" fmla="*/ 90708 w 321601"/>
              <a:gd name="connsiteY23" fmla="*/ 314439 h 336550"/>
              <a:gd name="connsiteX24" fmla="*/ 92019 w 321601"/>
              <a:gd name="connsiteY24" fmla="*/ 309223 h 336550"/>
              <a:gd name="connsiteX25" fmla="*/ 90708 w 321601"/>
              <a:gd name="connsiteY25" fmla="*/ 305311 h 336550"/>
              <a:gd name="connsiteX26" fmla="*/ 85462 w 321601"/>
              <a:gd name="connsiteY26" fmla="*/ 292270 h 336550"/>
              <a:gd name="connsiteX27" fmla="*/ 78905 w 321601"/>
              <a:gd name="connsiteY27" fmla="*/ 285750 h 336550"/>
              <a:gd name="connsiteX28" fmla="*/ 71037 w 321601"/>
              <a:gd name="connsiteY28" fmla="*/ 297486 h 336550"/>
              <a:gd name="connsiteX29" fmla="*/ 69725 w 321601"/>
              <a:gd name="connsiteY29" fmla="*/ 297486 h 336550"/>
              <a:gd name="connsiteX30" fmla="*/ 63168 w 321601"/>
              <a:gd name="connsiteY30" fmla="*/ 298790 h 336550"/>
              <a:gd name="connsiteX31" fmla="*/ 56611 w 321601"/>
              <a:gd name="connsiteY31" fmla="*/ 297486 h 336550"/>
              <a:gd name="connsiteX32" fmla="*/ 55300 w 321601"/>
              <a:gd name="connsiteY32" fmla="*/ 297486 h 336550"/>
              <a:gd name="connsiteX33" fmla="*/ 47431 w 321601"/>
              <a:gd name="connsiteY33" fmla="*/ 285750 h 336550"/>
              <a:gd name="connsiteX34" fmla="*/ 216204 w 321601"/>
              <a:gd name="connsiteY34" fmla="*/ 254000 h 336550"/>
              <a:gd name="connsiteX35" fmla="*/ 206044 w 321601"/>
              <a:gd name="connsiteY35" fmla="*/ 267040 h 336550"/>
              <a:gd name="connsiteX36" fmla="*/ 211124 w 321601"/>
              <a:gd name="connsiteY36" fmla="*/ 278777 h 336550"/>
              <a:gd name="connsiteX37" fmla="*/ 211124 w 321601"/>
              <a:gd name="connsiteY37" fmla="*/ 285297 h 336550"/>
              <a:gd name="connsiteX38" fmla="*/ 209854 w 321601"/>
              <a:gd name="connsiteY38" fmla="*/ 285297 h 336550"/>
              <a:gd name="connsiteX39" fmla="*/ 211124 w 321601"/>
              <a:gd name="connsiteY39" fmla="*/ 287905 h 336550"/>
              <a:gd name="connsiteX40" fmla="*/ 216204 w 321601"/>
              <a:gd name="connsiteY40" fmla="*/ 290513 h 336550"/>
              <a:gd name="connsiteX41" fmla="*/ 221284 w 321601"/>
              <a:gd name="connsiteY41" fmla="*/ 287905 h 336550"/>
              <a:gd name="connsiteX42" fmla="*/ 222554 w 321601"/>
              <a:gd name="connsiteY42" fmla="*/ 285297 h 336550"/>
              <a:gd name="connsiteX43" fmla="*/ 221284 w 321601"/>
              <a:gd name="connsiteY43" fmla="*/ 285297 h 336550"/>
              <a:gd name="connsiteX44" fmla="*/ 221284 w 321601"/>
              <a:gd name="connsiteY44" fmla="*/ 278777 h 336550"/>
              <a:gd name="connsiteX45" fmla="*/ 225094 w 321601"/>
              <a:gd name="connsiteY45" fmla="*/ 267040 h 336550"/>
              <a:gd name="connsiteX46" fmla="*/ 216204 w 321601"/>
              <a:gd name="connsiteY46" fmla="*/ 254000 h 336550"/>
              <a:gd name="connsiteX47" fmla="*/ 63168 w 321601"/>
              <a:gd name="connsiteY47" fmla="*/ 239713 h 336550"/>
              <a:gd name="connsiteX48" fmla="*/ 48881 w 321601"/>
              <a:gd name="connsiteY48" fmla="*/ 260776 h 336550"/>
              <a:gd name="connsiteX49" fmla="*/ 55375 w 321601"/>
              <a:gd name="connsiteY49" fmla="*/ 276574 h 336550"/>
              <a:gd name="connsiteX50" fmla="*/ 55375 w 321601"/>
              <a:gd name="connsiteY50" fmla="*/ 285789 h 336550"/>
              <a:gd name="connsiteX51" fmla="*/ 54076 w 321601"/>
              <a:gd name="connsiteY51" fmla="*/ 285789 h 336550"/>
              <a:gd name="connsiteX52" fmla="*/ 55375 w 321601"/>
              <a:gd name="connsiteY52" fmla="*/ 289739 h 336550"/>
              <a:gd name="connsiteX53" fmla="*/ 63168 w 321601"/>
              <a:gd name="connsiteY53" fmla="*/ 293688 h 336550"/>
              <a:gd name="connsiteX54" fmla="*/ 70961 w 321601"/>
              <a:gd name="connsiteY54" fmla="*/ 289739 h 336550"/>
              <a:gd name="connsiteX55" fmla="*/ 73559 w 321601"/>
              <a:gd name="connsiteY55" fmla="*/ 285789 h 336550"/>
              <a:gd name="connsiteX56" fmla="*/ 70961 w 321601"/>
              <a:gd name="connsiteY56" fmla="*/ 285789 h 336550"/>
              <a:gd name="connsiteX57" fmla="*/ 70961 w 321601"/>
              <a:gd name="connsiteY57" fmla="*/ 276574 h 336550"/>
              <a:gd name="connsiteX58" fmla="*/ 77456 w 321601"/>
              <a:gd name="connsiteY58" fmla="*/ 260776 h 336550"/>
              <a:gd name="connsiteX59" fmla="*/ 63168 w 321601"/>
              <a:gd name="connsiteY59" fmla="*/ 239713 h 336550"/>
              <a:gd name="connsiteX60" fmla="*/ 267751 w 321601"/>
              <a:gd name="connsiteY60" fmla="*/ 182563 h 336550"/>
              <a:gd name="connsiteX61" fmla="*/ 262426 w 321601"/>
              <a:gd name="connsiteY61" fmla="*/ 186532 h 336550"/>
              <a:gd name="connsiteX62" fmla="*/ 259763 w 321601"/>
              <a:gd name="connsiteY62" fmla="*/ 195792 h 336550"/>
              <a:gd name="connsiteX63" fmla="*/ 258431 w 321601"/>
              <a:gd name="connsiteY63" fmla="*/ 197115 h 336550"/>
              <a:gd name="connsiteX64" fmla="*/ 259763 w 321601"/>
              <a:gd name="connsiteY64" fmla="*/ 201084 h 336550"/>
              <a:gd name="connsiteX65" fmla="*/ 278403 w 321601"/>
              <a:gd name="connsiteY65" fmla="*/ 206376 h 336550"/>
              <a:gd name="connsiteX66" fmla="*/ 297043 w 321601"/>
              <a:gd name="connsiteY66" fmla="*/ 201084 h 336550"/>
              <a:gd name="connsiteX67" fmla="*/ 298375 w 321601"/>
              <a:gd name="connsiteY67" fmla="*/ 197115 h 336550"/>
              <a:gd name="connsiteX68" fmla="*/ 298375 w 321601"/>
              <a:gd name="connsiteY68" fmla="*/ 195792 h 336550"/>
              <a:gd name="connsiteX69" fmla="*/ 294380 w 321601"/>
              <a:gd name="connsiteY69" fmla="*/ 186532 h 336550"/>
              <a:gd name="connsiteX70" fmla="*/ 289055 w 321601"/>
              <a:gd name="connsiteY70" fmla="*/ 182563 h 336550"/>
              <a:gd name="connsiteX71" fmla="*/ 283729 w 321601"/>
              <a:gd name="connsiteY71" fmla="*/ 189178 h 336550"/>
              <a:gd name="connsiteX72" fmla="*/ 282397 w 321601"/>
              <a:gd name="connsiteY72" fmla="*/ 190501 h 336550"/>
              <a:gd name="connsiteX73" fmla="*/ 278403 w 321601"/>
              <a:gd name="connsiteY73" fmla="*/ 191824 h 336550"/>
              <a:gd name="connsiteX74" fmla="*/ 274409 w 321601"/>
              <a:gd name="connsiteY74" fmla="*/ 190501 h 336550"/>
              <a:gd name="connsiteX75" fmla="*/ 273077 w 321601"/>
              <a:gd name="connsiteY75" fmla="*/ 189178 h 336550"/>
              <a:gd name="connsiteX76" fmla="*/ 267751 w 321601"/>
              <a:gd name="connsiteY76" fmla="*/ 182563 h 336550"/>
              <a:gd name="connsiteX77" fmla="*/ 278434 w 321601"/>
              <a:gd name="connsiteY77" fmla="*/ 150813 h 336550"/>
              <a:gd name="connsiteX78" fmla="*/ 269544 w 321601"/>
              <a:gd name="connsiteY78" fmla="*/ 164420 h 336550"/>
              <a:gd name="connsiteX79" fmla="*/ 273354 w 321601"/>
              <a:gd name="connsiteY79" fmla="*/ 176667 h 336550"/>
              <a:gd name="connsiteX80" fmla="*/ 273354 w 321601"/>
              <a:gd name="connsiteY80" fmla="*/ 183470 h 336550"/>
              <a:gd name="connsiteX81" fmla="*/ 272084 w 321601"/>
              <a:gd name="connsiteY81" fmla="*/ 183470 h 336550"/>
              <a:gd name="connsiteX82" fmla="*/ 273354 w 321601"/>
              <a:gd name="connsiteY82" fmla="*/ 186192 h 336550"/>
              <a:gd name="connsiteX83" fmla="*/ 278434 w 321601"/>
              <a:gd name="connsiteY83" fmla="*/ 188913 h 336550"/>
              <a:gd name="connsiteX84" fmla="*/ 283514 w 321601"/>
              <a:gd name="connsiteY84" fmla="*/ 186192 h 336550"/>
              <a:gd name="connsiteX85" fmla="*/ 284784 w 321601"/>
              <a:gd name="connsiteY85" fmla="*/ 183470 h 336550"/>
              <a:gd name="connsiteX86" fmla="*/ 283514 w 321601"/>
              <a:gd name="connsiteY86" fmla="*/ 183470 h 336550"/>
              <a:gd name="connsiteX87" fmla="*/ 283514 w 321601"/>
              <a:gd name="connsiteY87" fmla="*/ 176667 h 336550"/>
              <a:gd name="connsiteX88" fmla="*/ 288594 w 321601"/>
              <a:gd name="connsiteY88" fmla="*/ 164420 h 336550"/>
              <a:gd name="connsiteX89" fmla="*/ 278434 w 321601"/>
              <a:gd name="connsiteY89" fmla="*/ 150813 h 336550"/>
              <a:gd name="connsiteX90" fmla="*/ 154681 w 321601"/>
              <a:gd name="connsiteY90" fmla="*/ 115888 h 336550"/>
              <a:gd name="connsiteX91" fmla="*/ 150840 w 321601"/>
              <a:gd name="connsiteY91" fmla="*/ 119899 h 336550"/>
              <a:gd name="connsiteX92" fmla="*/ 146999 w 321601"/>
              <a:gd name="connsiteY92" fmla="*/ 129256 h 336550"/>
              <a:gd name="connsiteX93" fmla="*/ 145719 w 321601"/>
              <a:gd name="connsiteY93" fmla="*/ 131930 h 336550"/>
              <a:gd name="connsiteX94" fmla="*/ 146999 w 321601"/>
              <a:gd name="connsiteY94" fmla="*/ 135941 h 336550"/>
              <a:gd name="connsiteX95" fmla="*/ 166203 w 321601"/>
              <a:gd name="connsiteY95" fmla="*/ 141288 h 336550"/>
              <a:gd name="connsiteX96" fmla="*/ 184126 w 321601"/>
              <a:gd name="connsiteY96" fmla="*/ 135941 h 336550"/>
              <a:gd name="connsiteX97" fmla="*/ 185407 w 321601"/>
              <a:gd name="connsiteY97" fmla="*/ 131930 h 336550"/>
              <a:gd name="connsiteX98" fmla="*/ 184126 w 321601"/>
              <a:gd name="connsiteY98" fmla="*/ 129256 h 336550"/>
              <a:gd name="connsiteX99" fmla="*/ 180286 w 321601"/>
              <a:gd name="connsiteY99" fmla="*/ 119899 h 336550"/>
              <a:gd name="connsiteX100" fmla="*/ 176445 w 321601"/>
              <a:gd name="connsiteY100" fmla="*/ 115888 h 336550"/>
              <a:gd name="connsiteX101" fmla="*/ 171324 w 321601"/>
              <a:gd name="connsiteY101" fmla="*/ 123909 h 336550"/>
              <a:gd name="connsiteX102" fmla="*/ 170044 w 321601"/>
              <a:gd name="connsiteY102" fmla="*/ 125246 h 336550"/>
              <a:gd name="connsiteX103" fmla="*/ 166203 w 321601"/>
              <a:gd name="connsiteY103" fmla="*/ 125246 h 336550"/>
              <a:gd name="connsiteX104" fmla="*/ 161082 w 321601"/>
              <a:gd name="connsiteY104" fmla="*/ 125246 h 336550"/>
              <a:gd name="connsiteX105" fmla="*/ 159802 w 321601"/>
              <a:gd name="connsiteY105" fmla="*/ 123909 h 336550"/>
              <a:gd name="connsiteX106" fmla="*/ 154681 w 321601"/>
              <a:gd name="connsiteY106" fmla="*/ 115888 h 336550"/>
              <a:gd name="connsiteX107" fmla="*/ 166251 w 321601"/>
              <a:gd name="connsiteY107" fmla="*/ 85725 h 336550"/>
              <a:gd name="connsiteX108" fmla="*/ 155244 w 321601"/>
              <a:gd name="connsiteY108" fmla="*/ 98765 h 336550"/>
              <a:gd name="connsiteX109" fmla="*/ 159371 w 321601"/>
              <a:gd name="connsiteY109" fmla="*/ 110502 h 336550"/>
              <a:gd name="connsiteX110" fmla="*/ 159371 w 321601"/>
              <a:gd name="connsiteY110" fmla="*/ 115718 h 336550"/>
              <a:gd name="connsiteX111" fmla="*/ 157995 w 321601"/>
              <a:gd name="connsiteY111" fmla="*/ 115718 h 336550"/>
              <a:gd name="connsiteX112" fmla="*/ 159371 w 321601"/>
              <a:gd name="connsiteY112" fmla="*/ 119630 h 336550"/>
              <a:gd name="connsiteX113" fmla="*/ 166251 w 321601"/>
              <a:gd name="connsiteY113" fmla="*/ 122238 h 336550"/>
              <a:gd name="connsiteX114" fmla="*/ 171754 w 321601"/>
              <a:gd name="connsiteY114" fmla="*/ 119630 h 336550"/>
              <a:gd name="connsiteX115" fmla="*/ 173130 w 321601"/>
              <a:gd name="connsiteY115" fmla="*/ 115718 h 336550"/>
              <a:gd name="connsiteX116" fmla="*/ 171754 w 321601"/>
              <a:gd name="connsiteY116" fmla="*/ 115718 h 336550"/>
              <a:gd name="connsiteX117" fmla="*/ 171754 w 321601"/>
              <a:gd name="connsiteY117" fmla="*/ 110502 h 336550"/>
              <a:gd name="connsiteX118" fmla="*/ 175882 w 321601"/>
              <a:gd name="connsiteY118" fmla="*/ 98765 h 336550"/>
              <a:gd name="connsiteX119" fmla="*/ 166251 w 321601"/>
              <a:gd name="connsiteY119" fmla="*/ 85725 h 336550"/>
              <a:gd name="connsiteX120" fmla="*/ 47431 w 321601"/>
              <a:gd name="connsiteY120" fmla="*/ 60325 h 336550"/>
              <a:gd name="connsiteX121" fmla="*/ 40874 w 321601"/>
              <a:gd name="connsiteY121" fmla="*/ 65541 h 336550"/>
              <a:gd name="connsiteX122" fmla="*/ 35629 w 321601"/>
              <a:gd name="connsiteY122" fmla="*/ 78582 h 336550"/>
              <a:gd name="connsiteX123" fmla="*/ 34317 w 321601"/>
              <a:gd name="connsiteY123" fmla="*/ 82494 h 336550"/>
              <a:gd name="connsiteX124" fmla="*/ 35629 w 321601"/>
              <a:gd name="connsiteY124" fmla="*/ 87710 h 336550"/>
              <a:gd name="connsiteX125" fmla="*/ 63168 w 321601"/>
              <a:gd name="connsiteY125" fmla="*/ 96838 h 336550"/>
              <a:gd name="connsiteX126" fmla="*/ 90708 w 321601"/>
              <a:gd name="connsiteY126" fmla="*/ 87710 h 336550"/>
              <a:gd name="connsiteX127" fmla="*/ 92019 w 321601"/>
              <a:gd name="connsiteY127" fmla="*/ 82494 h 336550"/>
              <a:gd name="connsiteX128" fmla="*/ 90708 w 321601"/>
              <a:gd name="connsiteY128" fmla="*/ 78582 h 336550"/>
              <a:gd name="connsiteX129" fmla="*/ 85462 w 321601"/>
              <a:gd name="connsiteY129" fmla="*/ 65541 h 336550"/>
              <a:gd name="connsiteX130" fmla="*/ 78905 w 321601"/>
              <a:gd name="connsiteY130" fmla="*/ 60325 h 336550"/>
              <a:gd name="connsiteX131" fmla="*/ 71037 w 321601"/>
              <a:gd name="connsiteY131" fmla="*/ 70757 h 336550"/>
              <a:gd name="connsiteX132" fmla="*/ 69725 w 321601"/>
              <a:gd name="connsiteY132" fmla="*/ 72061 h 336550"/>
              <a:gd name="connsiteX133" fmla="*/ 63168 w 321601"/>
              <a:gd name="connsiteY133" fmla="*/ 73365 h 336550"/>
              <a:gd name="connsiteX134" fmla="*/ 56611 w 321601"/>
              <a:gd name="connsiteY134" fmla="*/ 72061 h 336550"/>
              <a:gd name="connsiteX135" fmla="*/ 55300 w 321601"/>
              <a:gd name="connsiteY135" fmla="*/ 70757 h 336550"/>
              <a:gd name="connsiteX136" fmla="*/ 47431 w 321601"/>
              <a:gd name="connsiteY136" fmla="*/ 60325 h 336550"/>
              <a:gd name="connsiteX137" fmla="*/ 267751 w 321601"/>
              <a:gd name="connsiteY137" fmla="*/ 50800 h 336550"/>
              <a:gd name="connsiteX138" fmla="*/ 262426 w 321601"/>
              <a:gd name="connsiteY138" fmla="*/ 54560 h 336550"/>
              <a:gd name="connsiteX139" fmla="*/ 259763 w 321601"/>
              <a:gd name="connsiteY139" fmla="*/ 63333 h 336550"/>
              <a:gd name="connsiteX140" fmla="*/ 258431 w 321601"/>
              <a:gd name="connsiteY140" fmla="*/ 65840 h 336550"/>
              <a:gd name="connsiteX141" fmla="*/ 259763 w 321601"/>
              <a:gd name="connsiteY141" fmla="*/ 69600 h 336550"/>
              <a:gd name="connsiteX142" fmla="*/ 278403 w 321601"/>
              <a:gd name="connsiteY142" fmla="*/ 74613 h 336550"/>
              <a:gd name="connsiteX143" fmla="*/ 297043 w 321601"/>
              <a:gd name="connsiteY143" fmla="*/ 69600 h 336550"/>
              <a:gd name="connsiteX144" fmla="*/ 298375 w 321601"/>
              <a:gd name="connsiteY144" fmla="*/ 65840 h 336550"/>
              <a:gd name="connsiteX145" fmla="*/ 298375 w 321601"/>
              <a:gd name="connsiteY145" fmla="*/ 63333 h 336550"/>
              <a:gd name="connsiteX146" fmla="*/ 294380 w 321601"/>
              <a:gd name="connsiteY146" fmla="*/ 54560 h 336550"/>
              <a:gd name="connsiteX147" fmla="*/ 289055 w 321601"/>
              <a:gd name="connsiteY147" fmla="*/ 50800 h 336550"/>
              <a:gd name="connsiteX148" fmla="*/ 283729 w 321601"/>
              <a:gd name="connsiteY148" fmla="*/ 58320 h 336550"/>
              <a:gd name="connsiteX149" fmla="*/ 282397 w 321601"/>
              <a:gd name="connsiteY149" fmla="*/ 58320 h 336550"/>
              <a:gd name="connsiteX150" fmla="*/ 278403 w 321601"/>
              <a:gd name="connsiteY150" fmla="*/ 59573 h 336550"/>
              <a:gd name="connsiteX151" fmla="*/ 274409 w 321601"/>
              <a:gd name="connsiteY151" fmla="*/ 58320 h 336550"/>
              <a:gd name="connsiteX152" fmla="*/ 273077 w 321601"/>
              <a:gd name="connsiteY152" fmla="*/ 58320 h 336550"/>
              <a:gd name="connsiteX153" fmla="*/ 267751 w 321601"/>
              <a:gd name="connsiteY153" fmla="*/ 50800 h 336550"/>
              <a:gd name="connsiteX154" fmla="*/ 278434 w 321601"/>
              <a:gd name="connsiteY154" fmla="*/ 20638 h 336550"/>
              <a:gd name="connsiteX155" fmla="*/ 269544 w 321601"/>
              <a:gd name="connsiteY155" fmla="*/ 33573 h 336550"/>
              <a:gd name="connsiteX156" fmla="*/ 273354 w 321601"/>
              <a:gd name="connsiteY156" fmla="*/ 43921 h 336550"/>
              <a:gd name="connsiteX157" fmla="*/ 273354 w 321601"/>
              <a:gd name="connsiteY157" fmla="*/ 50389 h 336550"/>
              <a:gd name="connsiteX158" fmla="*/ 272084 w 321601"/>
              <a:gd name="connsiteY158" fmla="*/ 50389 h 336550"/>
              <a:gd name="connsiteX159" fmla="*/ 273354 w 321601"/>
              <a:gd name="connsiteY159" fmla="*/ 52976 h 336550"/>
              <a:gd name="connsiteX160" fmla="*/ 278434 w 321601"/>
              <a:gd name="connsiteY160" fmla="*/ 55563 h 336550"/>
              <a:gd name="connsiteX161" fmla="*/ 283514 w 321601"/>
              <a:gd name="connsiteY161" fmla="*/ 52976 h 336550"/>
              <a:gd name="connsiteX162" fmla="*/ 284784 w 321601"/>
              <a:gd name="connsiteY162" fmla="*/ 50389 h 336550"/>
              <a:gd name="connsiteX163" fmla="*/ 283514 w 321601"/>
              <a:gd name="connsiteY163" fmla="*/ 50389 h 336550"/>
              <a:gd name="connsiteX164" fmla="*/ 283514 w 321601"/>
              <a:gd name="connsiteY164" fmla="*/ 43921 h 336550"/>
              <a:gd name="connsiteX165" fmla="*/ 288594 w 321601"/>
              <a:gd name="connsiteY165" fmla="*/ 33573 h 336550"/>
              <a:gd name="connsiteX166" fmla="*/ 278434 w 321601"/>
              <a:gd name="connsiteY166" fmla="*/ 20638 h 336550"/>
              <a:gd name="connsiteX167" fmla="*/ 63168 w 321601"/>
              <a:gd name="connsiteY167" fmla="*/ 14288 h 336550"/>
              <a:gd name="connsiteX168" fmla="*/ 48881 w 321601"/>
              <a:gd name="connsiteY168" fmla="*/ 34035 h 336550"/>
              <a:gd name="connsiteX169" fmla="*/ 55375 w 321601"/>
              <a:gd name="connsiteY169" fmla="*/ 51149 h 336550"/>
              <a:gd name="connsiteX170" fmla="*/ 55375 w 321601"/>
              <a:gd name="connsiteY170" fmla="*/ 60364 h 336550"/>
              <a:gd name="connsiteX171" fmla="*/ 54076 w 321601"/>
              <a:gd name="connsiteY171" fmla="*/ 60364 h 336550"/>
              <a:gd name="connsiteX172" fmla="*/ 55375 w 321601"/>
              <a:gd name="connsiteY172" fmla="*/ 64314 h 336550"/>
              <a:gd name="connsiteX173" fmla="*/ 63168 w 321601"/>
              <a:gd name="connsiteY173" fmla="*/ 68263 h 336550"/>
              <a:gd name="connsiteX174" fmla="*/ 70961 w 321601"/>
              <a:gd name="connsiteY174" fmla="*/ 64314 h 336550"/>
              <a:gd name="connsiteX175" fmla="*/ 73559 w 321601"/>
              <a:gd name="connsiteY175" fmla="*/ 60364 h 336550"/>
              <a:gd name="connsiteX176" fmla="*/ 70961 w 321601"/>
              <a:gd name="connsiteY176" fmla="*/ 60364 h 336550"/>
              <a:gd name="connsiteX177" fmla="*/ 70961 w 321601"/>
              <a:gd name="connsiteY177" fmla="*/ 51149 h 336550"/>
              <a:gd name="connsiteX178" fmla="*/ 77456 w 321601"/>
              <a:gd name="connsiteY178" fmla="*/ 34035 h 336550"/>
              <a:gd name="connsiteX179" fmla="*/ 63168 w 321601"/>
              <a:gd name="connsiteY179" fmla="*/ 14288 h 336550"/>
              <a:gd name="connsiteX180" fmla="*/ 35329 w 321601"/>
              <a:gd name="connsiteY180" fmla="*/ 0 h 336550"/>
              <a:gd name="connsiteX181" fmla="*/ 90801 w 321601"/>
              <a:gd name="connsiteY181" fmla="*/ 0 h 336550"/>
              <a:gd name="connsiteX182" fmla="*/ 97404 w 321601"/>
              <a:gd name="connsiteY182" fmla="*/ 3944 h 336550"/>
              <a:gd name="connsiteX183" fmla="*/ 125140 w 321601"/>
              <a:gd name="connsiteY183" fmla="*/ 51271 h 336550"/>
              <a:gd name="connsiteX184" fmla="*/ 125140 w 321601"/>
              <a:gd name="connsiteY184" fmla="*/ 59159 h 336550"/>
              <a:gd name="connsiteX185" fmla="*/ 114574 w 321601"/>
              <a:gd name="connsiteY185" fmla="*/ 78879 h 336550"/>
              <a:gd name="connsiteX186" fmla="*/ 135706 w 321601"/>
              <a:gd name="connsiteY186" fmla="*/ 89396 h 336550"/>
              <a:gd name="connsiteX187" fmla="*/ 142310 w 321601"/>
              <a:gd name="connsiteY187" fmla="*/ 77564 h 336550"/>
              <a:gd name="connsiteX188" fmla="*/ 146272 w 321601"/>
              <a:gd name="connsiteY188" fmla="*/ 74935 h 336550"/>
              <a:gd name="connsiteX189" fmla="*/ 184574 w 321601"/>
              <a:gd name="connsiteY189" fmla="*/ 74935 h 336550"/>
              <a:gd name="connsiteX190" fmla="*/ 188536 w 321601"/>
              <a:gd name="connsiteY190" fmla="*/ 77564 h 336550"/>
              <a:gd name="connsiteX191" fmla="*/ 196461 w 321601"/>
              <a:gd name="connsiteY191" fmla="*/ 90711 h 336550"/>
              <a:gd name="connsiteX192" fmla="*/ 242687 w 321601"/>
              <a:gd name="connsiteY192" fmla="*/ 60474 h 336550"/>
              <a:gd name="connsiteX193" fmla="*/ 236083 w 321601"/>
              <a:gd name="connsiteY193" fmla="*/ 49957 h 336550"/>
              <a:gd name="connsiteX194" fmla="*/ 236083 w 321601"/>
              <a:gd name="connsiteY194" fmla="*/ 44698 h 336550"/>
              <a:gd name="connsiteX195" fmla="*/ 254574 w 321601"/>
              <a:gd name="connsiteY195" fmla="*/ 11832 h 336550"/>
              <a:gd name="connsiteX196" fmla="*/ 259857 w 321601"/>
              <a:gd name="connsiteY196" fmla="*/ 9203 h 336550"/>
              <a:gd name="connsiteX197" fmla="*/ 296838 w 321601"/>
              <a:gd name="connsiteY197" fmla="*/ 9203 h 336550"/>
              <a:gd name="connsiteX198" fmla="*/ 302121 w 321601"/>
              <a:gd name="connsiteY198" fmla="*/ 11832 h 336550"/>
              <a:gd name="connsiteX199" fmla="*/ 320611 w 321601"/>
              <a:gd name="connsiteY199" fmla="*/ 44698 h 336550"/>
              <a:gd name="connsiteX200" fmla="*/ 320611 w 321601"/>
              <a:gd name="connsiteY200" fmla="*/ 49957 h 336550"/>
              <a:gd name="connsiteX201" fmla="*/ 302121 w 321601"/>
              <a:gd name="connsiteY201" fmla="*/ 81508 h 336550"/>
              <a:gd name="connsiteX202" fmla="*/ 296838 w 321601"/>
              <a:gd name="connsiteY202" fmla="*/ 84138 h 336550"/>
              <a:gd name="connsiteX203" fmla="*/ 259857 w 321601"/>
              <a:gd name="connsiteY203" fmla="*/ 84138 h 336550"/>
              <a:gd name="connsiteX204" fmla="*/ 254574 w 321601"/>
              <a:gd name="connsiteY204" fmla="*/ 81508 h 336550"/>
              <a:gd name="connsiteX205" fmla="*/ 249291 w 321601"/>
              <a:gd name="connsiteY205" fmla="*/ 70991 h 336550"/>
              <a:gd name="connsiteX206" fmla="*/ 201744 w 321601"/>
              <a:gd name="connsiteY206" fmla="*/ 99913 h 336550"/>
              <a:gd name="connsiteX207" fmla="*/ 207027 w 321601"/>
              <a:gd name="connsiteY207" fmla="*/ 110430 h 336550"/>
              <a:gd name="connsiteX208" fmla="*/ 207027 w 321601"/>
              <a:gd name="connsiteY208" fmla="*/ 115689 h 336550"/>
              <a:gd name="connsiteX209" fmla="*/ 200423 w 321601"/>
              <a:gd name="connsiteY209" fmla="*/ 127521 h 336550"/>
              <a:gd name="connsiteX210" fmla="*/ 249291 w 321601"/>
              <a:gd name="connsiteY210" fmla="*/ 155129 h 336550"/>
              <a:gd name="connsiteX211" fmla="*/ 254574 w 321601"/>
              <a:gd name="connsiteY211" fmla="*/ 144611 h 336550"/>
              <a:gd name="connsiteX212" fmla="*/ 259857 w 321601"/>
              <a:gd name="connsiteY212" fmla="*/ 141982 h 336550"/>
              <a:gd name="connsiteX213" fmla="*/ 296838 w 321601"/>
              <a:gd name="connsiteY213" fmla="*/ 141982 h 336550"/>
              <a:gd name="connsiteX214" fmla="*/ 302121 w 321601"/>
              <a:gd name="connsiteY214" fmla="*/ 144611 h 336550"/>
              <a:gd name="connsiteX215" fmla="*/ 320611 w 321601"/>
              <a:gd name="connsiteY215" fmla="*/ 176163 h 336550"/>
              <a:gd name="connsiteX216" fmla="*/ 320611 w 321601"/>
              <a:gd name="connsiteY216" fmla="*/ 181421 h 336550"/>
              <a:gd name="connsiteX217" fmla="*/ 302121 w 321601"/>
              <a:gd name="connsiteY217" fmla="*/ 214288 h 336550"/>
              <a:gd name="connsiteX218" fmla="*/ 296838 w 321601"/>
              <a:gd name="connsiteY218" fmla="*/ 216917 h 336550"/>
              <a:gd name="connsiteX219" fmla="*/ 259857 w 321601"/>
              <a:gd name="connsiteY219" fmla="*/ 216917 h 336550"/>
              <a:gd name="connsiteX220" fmla="*/ 254574 w 321601"/>
              <a:gd name="connsiteY220" fmla="*/ 214288 h 336550"/>
              <a:gd name="connsiteX221" fmla="*/ 236083 w 321601"/>
              <a:gd name="connsiteY221" fmla="*/ 181421 h 336550"/>
              <a:gd name="connsiteX222" fmla="*/ 236083 w 321601"/>
              <a:gd name="connsiteY222" fmla="*/ 176163 h 336550"/>
              <a:gd name="connsiteX223" fmla="*/ 244008 w 321601"/>
              <a:gd name="connsiteY223" fmla="*/ 164331 h 336550"/>
              <a:gd name="connsiteX224" fmla="*/ 195140 w 321601"/>
              <a:gd name="connsiteY224" fmla="*/ 136723 h 336550"/>
              <a:gd name="connsiteX225" fmla="*/ 188536 w 321601"/>
              <a:gd name="connsiteY225" fmla="*/ 148555 h 336550"/>
              <a:gd name="connsiteX226" fmla="*/ 184574 w 321601"/>
              <a:gd name="connsiteY226" fmla="*/ 151185 h 336550"/>
              <a:gd name="connsiteX227" fmla="*/ 146272 w 321601"/>
              <a:gd name="connsiteY227" fmla="*/ 151185 h 336550"/>
              <a:gd name="connsiteX228" fmla="*/ 142310 w 321601"/>
              <a:gd name="connsiteY228" fmla="*/ 148555 h 336550"/>
              <a:gd name="connsiteX229" fmla="*/ 123819 w 321601"/>
              <a:gd name="connsiteY229" fmla="*/ 115689 h 336550"/>
              <a:gd name="connsiteX230" fmla="*/ 123819 w 321601"/>
              <a:gd name="connsiteY230" fmla="*/ 110430 h 336550"/>
              <a:gd name="connsiteX231" fmla="*/ 129102 w 321601"/>
              <a:gd name="connsiteY231" fmla="*/ 99913 h 336550"/>
              <a:gd name="connsiteX232" fmla="*/ 109291 w 321601"/>
              <a:gd name="connsiteY232" fmla="*/ 88081 h 336550"/>
              <a:gd name="connsiteX233" fmla="*/ 97404 w 321601"/>
              <a:gd name="connsiteY233" fmla="*/ 107801 h 336550"/>
              <a:gd name="connsiteX234" fmla="*/ 90801 w 321601"/>
              <a:gd name="connsiteY234" fmla="*/ 111745 h 336550"/>
              <a:gd name="connsiteX235" fmla="*/ 70989 w 321601"/>
              <a:gd name="connsiteY235" fmla="*/ 111745 h 336550"/>
              <a:gd name="connsiteX236" fmla="*/ 70989 w 321601"/>
              <a:gd name="connsiteY236" fmla="*/ 224805 h 336550"/>
              <a:gd name="connsiteX237" fmla="*/ 90801 w 321601"/>
              <a:gd name="connsiteY237" fmla="*/ 224805 h 336550"/>
              <a:gd name="connsiteX238" fmla="*/ 97404 w 321601"/>
              <a:gd name="connsiteY238" fmla="*/ 228749 h 336550"/>
              <a:gd name="connsiteX239" fmla="*/ 123819 w 321601"/>
              <a:gd name="connsiteY239" fmla="*/ 274762 h 336550"/>
              <a:gd name="connsiteX240" fmla="*/ 176649 w 321601"/>
              <a:gd name="connsiteY240" fmla="*/ 274762 h 336550"/>
              <a:gd name="connsiteX241" fmla="*/ 192498 w 321601"/>
              <a:gd name="connsiteY241" fmla="*/ 245839 h 336550"/>
              <a:gd name="connsiteX242" fmla="*/ 197781 w 321601"/>
              <a:gd name="connsiteY242" fmla="*/ 243210 h 336550"/>
              <a:gd name="connsiteX243" fmla="*/ 234762 w 321601"/>
              <a:gd name="connsiteY243" fmla="*/ 243210 h 336550"/>
              <a:gd name="connsiteX244" fmla="*/ 238725 w 321601"/>
              <a:gd name="connsiteY244" fmla="*/ 245839 h 336550"/>
              <a:gd name="connsiteX245" fmla="*/ 258536 w 321601"/>
              <a:gd name="connsiteY245" fmla="*/ 278705 h 336550"/>
              <a:gd name="connsiteX246" fmla="*/ 258536 w 321601"/>
              <a:gd name="connsiteY246" fmla="*/ 283964 h 336550"/>
              <a:gd name="connsiteX247" fmla="*/ 238725 w 321601"/>
              <a:gd name="connsiteY247" fmla="*/ 316830 h 336550"/>
              <a:gd name="connsiteX248" fmla="*/ 234762 w 321601"/>
              <a:gd name="connsiteY248" fmla="*/ 319460 h 336550"/>
              <a:gd name="connsiteX249" fmla="*/ 197781 w 321601"/>
              <a:gd name="connsiteY249" fmla="*/ 319460 h 336550"/>
              <a:gd name="connsiteX250" fmla="*/ 192498 w 321601"/>
              <a:gd name="connsiteY250" fmla="*/ 316830 h 336550"/>
              <a:gd name="connsiteX251" fmla="*/ 175329 w 321601"/>
              <a:gd name="connsiteY251" fmla="*/ 285279 h 336550"/>
              <a:gd name="connsiteX252" fmla="*/ 125140 w 321601"/>
              <a:gd name="connsiteY252" fmla="*/ 285279 h 336550"/>
              <a:gd name="connsiteX253" fmla="*/ 97404 w 321601"/>
              <a:gd name="connsiteY253" fmla="*/ 332606 h 336550"/>
              <a:gd name="connsiteX254" fmla="*/ 90801 w 321601"/>
              <a:gd name="connsiteY254" fmla="*/ 336550 h 336550"/>
              <a:gd name="connsiteX255" fmla="*/ 35329 w 321601"/>
              <a:gd name="connsiteY255" fmla="*/ 336550 h 336550"/>
              <a:gd name="connsiteX256" fmla="*/ 28725 w 321601"/>
              <a:gd name="connsiteY256" fmla="*/ 332606 h 336550"/>
              <a:gd name="connsiteX257" fmla="*/ 990 w 321601"/>
              <a:gd name="connsiteY257" fmla="*/ 285279 h 336550"/>
              <a:gd name="connsiteX258" fmla="*/ 990 w 321601"/>
              <a:gd name="connsiteY258" fmla="*/ 277391 h 336550"/>
              <a:gd name="connsiteX259" fmla="*/ 28725 w 321601"/>
              <a:gd name="connsiteY259" fmla="*/ 228749 h 336550"/>
              <a:gd name="connsiteX260" fmla="*/ 35329 w 321601"/>
              <a:gd name="connsiteY260" fmla="*/ 224805 h 336550"/>
              <a:gd name="connsiteX261" fmla="*/ 60423 w 321601"/>
              <a:gd name="connsiteY261" fmla="*/ 224805 h 336550"/>
              <a:gd name="connsiteX262" fmla="*/ 60423 w 321601"/>
              <a:gd name="connsiteY262" fmla="*/ 111745 h 336550"/>
              <a:gd name="connsiteX263" fmla="*/ 35329 w 321601"/>
              <a:gd name="connsiteY263" fmla="*/ 111745 h 336550"/>
              <a:gd name="connsiteX264" fmla="*/ 28725 w 321601"/>
              <a:gd name="connsiteY264" fmla="*/ 107801 h 336550"/>
              <a:gd name="connsiteX265" fmla="*/ 990 w 321601"/>
              <a:gd name="connsiteY265" fmla="*/ 59159 h 336550"/>
              <a:gd name="connsiteX266" fmla="*/ 990 w 321601"/>
              <a:gd name="connsiteY266" fmla="*/ 51271 h 336550"/>
              <a:gd name="connsiteX267" fmla="*/ 28725 w 321601"/>
              <a:gd name="connsiteY267" fmla="*/ 3944 h 336550"/>
              <a:gd name="connsiteX268" fmla="*/ 35329 w 321601"/>
              <a:gd name="connsiteY26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</a:cxnLst>
            <a:rect l="l" t="t" r="r" b="b"/>
            <a:pathLst>
              <a:path w="321601" h="336550">
                <a:moveTo>
                  <a:pt x="205582" y="285750"/>
                </a:moveTo>
                <a:cubicBezTo>
                  <a:pt x="202919" y="285750"/>
                  <a:pt x="201588" y="287073"/>
                  <a:pt x="200257" y="288396"/>
                </a:cubicBezTo>
                <a:cubicBezTo>
                  <a:pt x="200257" y="288396"/>
                  <a:pt x="200257" y="288396"/>
                  <a:pt x="196262" y="297657"/>
                </a:cubicBezTo>
                <a:cubicBezTo>
                  <a:pt x="196262" y="297657"/>
                  <a:pt x="196262" y="297657"/>
                  <a:pt x="196262" y="300302"/>
                </a:cubicBezTo>
                <a:cubicBezTo>
                  <a:pt x="194931" y="301625"/>
                  <a:pt x="196262" y="302948"/>
                  <a:pt x="197594" y="304271"/>
                </a:cubicBezTo>
                <a:cubicBezTo>
                  <a:pt x="202919" y="308240"/>
                  <a:pt x="209577" y="309563"/>
                  <a:pt x="216234" y="309563"/>
                </a:cubicBezTo>
                <a:cubicBezTo>
                  <a:pt x="222891" y="309563"/>
                  <a:pt x="229548" y="308240"/>
                  <a:pt x="234874" y="304271"/>
                </a:cubicBezTo>
                <a:cubicBezTo>
                  <a:pt x="236206" y="302948"/>
                  <a:pt x="236206" y="301625"/>
                  <a:pt x="236206" y="300302"/>
                </a:cubicBezTo>
                <a:cubicBezTo>
                  <a:pt x="236206" y="300302"/>
                  <a:pt x="236206" y="300302"/>
                  <a:pt x="234874" y="297657"/>
                </a:cubicBezTo>
                <a:cubicBezTo>
                  <a:pt x="234874" y="297657"/>
                  <a:pt x="234874" y="297657"/>
                  <a:pt x="230880" y="288396"/>
                </a:cubicBezTo>
                <a:cubicBezTo>
                  <a:pt x="230880" y="287073"/>
                  <a:pt x="228217" y="285750"/>
                  <a:pt x="226886" y="285750"/>
                </a:cubicBezTo>
                <a:cubicBezTo>
                  <a:pt x="225554" y="288396"/>
                  <a:pt x="224223" y="291042"/>
                  <a:pt x="221560" y="292365"/>
                </a:cubicBezTo>
                <a:cubicBezTo>
                  <a:pt x="221560" y="292365"/>
                  <a:pt x="220228" y="293688"/>
                  <a:pt x="220228" y="293688"/>
                </a:cubicBezTo>
                <a:cubicBezTo>
                  <a:pt x="218897" y="293688"/>
                  <a:pt x="217565" y="293688"/>
                  <a:pt x="216234" y="293688"/>
                </a:cubicBezTo>
                <a:cubicBezTo>
                  <a:pt x="214903" y="293688"/>
                  <a:pt x="213571" y="293688"/>
                  <a:pt x="212240" y="293688"/>
                </a:cubicBezTo>
                <a:cubicBezTo>
                  <a:pt x="210908" y="293688"/>
                  <a:pt x="210908" y="292365"/>
                  <a:pt x="210908" y="292365"/>
                </a:cubicBezTo>
                <a:cubicBezTo>
                  <a:pt x="208245" y="291042"/>
                  <a:pt x="205582" y="288396"/>
                  <a:pt x="205582" y="285750"/>
                </a:cubicBezTo>
                <a:close/>
                <a:moveTo>
                  <a:pt x="47431" y="285750"/>
                </a:moveTo>
                <a:cubicBezTo>
                  <a:pt x="44808" y="287054"/>
                  <a:pt x="42186" y="288358"/>
                  <a:pt x="40874" y="292270"/>
                </a:cubicBezTo>
                <a:cubicBezTo>
                  <a:pt x="40874" y="292270"/>
                  <a:pt x="40874" y="292270"/>
                  <a:pt x="35629" y="305311"/>
                </a:cubicBezTo>
                <a:cubicBezTo>
                  <a:pt x="35629" y="305311"/>
                  <a:pt x="35629" y="305311"/>
                  <a:pt x="34317" y="309223"/>
                </a:cubicBezTo>
                <a:cubicBezTo>
                  <a:pt x="33006" y="310527"/>
                  <a:pt x="34317" y="313135"/>
                  <a:pt x="35629" y="314439"/>
                </a:cubicBezTo>
                <a:cubicBezTo>
                  <a:pt x="43497" y="319655"/>
                  <a:pt x="53988" y="322263"/>
                  <a:pt x="63168" y="322263"/>
                </a:cubicBezTo>
                <a:cubicBezTo>
                  <a:pt x="73660" y="322263"/>
                  <a:pt x="82839" y="319655"/>
                  <a:pt x="90708" y="314439"/>
                </a:cubicBezTo>
                <a:cubicBezTo>
                  <a:pt x="92019" y="313135"/>
                  <a:pt x="93331" y="310527"/>
                  <a:pt x="92019" y="309223"/>
                </a:cubicBezTo>
                <a:cubicBezTo>
                  <a:pt x="92019" y="309223"/>
                  <a:pt x="92019" y="309223"/>
                  <a:pt x="90708" y="305311"/>
                </a:cubicBezTo>
                <a:cubicBezTo>
                  <a:pt x="90708" y="305311"/>
                  <a:pt x="90708" y="305311"/>
                  <a:pt x="85462" y="292270"/>
                </a:cubicBezTo>
                <a:cubicBezTo>
                  <a:pt x="85462" y="288358"/>
                  <a:pt x="82839" y="287054"/>
                  <a:pt x="78905" y="285750"/>
                </a:cubicBezTo>
                <a:cubicBezTo>
                  <a:pt x="77594" y="290966"/>
                  <a:pt x="74971" y="294878"/>
                  <a:pt x="71037" y="297486"/>
                </a:cubicBezTo>
                <a:cubicBezTo>
                  <a:pt x="71037" y="297486"/>
                  <a:pt x="69725" y="297486"/>
                  <a:pt x="69725" y="297486"/>
                </a:cubicBezTo>
                <a:cubicBezTo>
                  <a:pt x="68414" y="298790"/>
                  <a:pt x="65791" y="298790"/>
                  <a:pt x="63168" y="298790"/>
                </a:cubicBezTo>
                <a:cubicBezTo>
                  <a:pt x="61857" y="298790"/>
                  <a:pt x="59234" y="298790"/>
                  <a:pt x="56611" y="297486"/>
                </a:cubicBezTo>
                <a:cubicBezTo>
                  <a:pt x="56611" y="297486"/>
                  <a:pt x="56611" y="297486"/>
                  <a:pt x="55300" y="297486"/>
                </a:cubicBezTo>
                <a:cubicBezTo>
                  <a:pt x="51366" y="294878"/>
                  <a:pt x="48743" y="290966"/>
                  <a:pt x="47431" y="285750"/>
                </a:cubicBezTo>
                <a:close/>
                <a:moveTo>
                  <a:pt x="216204" y="254000"/>
                </a:moveTo>
                <a:cubicBezTo>
                  <a:pt x="211124" y="254000"/>
                  <a:pt x="206044" y="259216"/>
                  <a:pt x="206044" y="267040"/>
                </a:cubicBezTo>
                <a:cubicBezTo>
                  <a:pt x="206044" y="272257"/>
                  <a:pt x="208584" y="276169"/>
                  <a:pt x="211124" y="278777"/>
                </a:cubicBezTo>
                <a:cubicBezTo>
                  <a:pt x="211124" y="278777"/>
                  <a:pt x="211124" y="278777"/>
                  <a:pt x="211124" y="285297"/>
                </a:cubicBezTo>
                <a:cubicBezTo>
                  <a:pt x="211124" y="285297"/>
                  <a:pt x="211124" y="285297"/>
                  <a:pt x="209854" y="285297"/>
                </a:cubicBezTo>
                <a:cubicBezTo>
                  <a:pt x="209854" y="285297"/>
                  <a:pt x="209854" y="286601"/>
                  <a:pt x="211124" y="287905"/>
                </a:cubicBezTo>
                <a:cubicBezTo>
                  <a:pt x="212394" y="289209"/>
                  <a:pt x="213664" y="290513"/>
                  <a:pt x="216204" y="290513"/>
                </a:cubicBezTo>
                <a:cubicBezTo>
                  <a:pt x="217474" y="290513"/>
                  <a:pt x="220014" y="289209"/>
                  <a:pt x="221284" y="287905"/>
                </a:cubicBezTo>
                <a:cubicBezTo>
                  <a:pt x="221284" y="286601"/>
                  <a:pt x="222554" y="285297"/>
                  <a:pt x="222554" y="285297"/>
                </a:cubicBezTo>
                <a:cubicBezTo>
                  <a:pt x="222554" y="285297"/>
                  <a:pt x="222554" y="285297"/>
                  <a:pt x="221284" y="285297"/>
                </a:cubicBezTo>
                <a:cubicBezTo>
                  <a:pt x="221284" y="285297"/>
                  <a:pt x="221284" y="285297"/>
                  <a:pt x="221284" y="278777"/>
                </a:cubicBezTo>
                <a:cubicBezTo>
                  <a:pt x="223824" y="276169"/>
                  <a:pt x="225094" y="272257"/>
                  <a:pt x="225094" y="267040"/>
                </a:cubicBezTo>
                <a:cubicBezTo>
                  <a:pt x="225094" y="259216"/>
                  <a:pt x="221284" y="254000"/>
                  <a:pt x="216204" y="254000"/>
                </a:cubicBezTo>
                <a:close/>
                <a:moveTo>
                  <a:pt x="63168" y="239713"/>
                </a:moveTo>
                <a:cubicBezTo>
                  <a:pt x="55375" y="239713"/>
                  <a:pt x="48881" y="248928"/>
                  <a:pt x="48881" y="260776"/>
                </a:cubicBezTo>
                <a:cubicBezTo>
                  <a:pt x="48881" y="267359"/>
                  <a:pt x="51478" y="273941"/>
                  <a:pt x="55375" y="276574"/>
                </a:cubicBezTo>
                <a:cubicBezTo>
                  <a:pt x="55375" y="276574"/>
                  <a:pt x="55375" y="276574"/>
                  <a:pt x="55375" y="285789"/>
                </a:cubicBezTo>
                <a:cubicBezTo>
                  <a:pt x="55375" y="285789"/>
                  <a:pt x="55375" y="285789"/>
                  <a:pt x="54076" y="285789"/>
                </a:cubicBezTo>
                <a:cubicBezTo>
                  <a:pt x="54076" y="288422"/>
                  <a:pt x="54076" y="289739"/>
                  <a:pt x="55375" y="289739"/>
                </a:cubicBezTo>
                <a:cubicBezTo>
                  <a:pt x="57973" y="292372"/>
                  <a:pt x="60571" y="293688"/>
                  <a:pt x="63168" y="293688"/>
                </a:cubicBezTo>
                <a:cubicBezTo>
                  <a:pt x="67065" y="293688"/>
                  <a:pt x="69663" y="292372"/>
                  <a:pt x="70961" y="289739"/>
                </a:cubicBezTo>
                <a:cubicBezTo>
                  <a:pt x="72260" y="289739"/>
                  <a:pt x="73559" y="288422"/>
                  <a:pt x="73559" y="285789"/>
                </a:cubicBezTo>
                <a:cubicBezTo>
                  <a:pt x="73559" y="285789"/>
                  <a:pt x="73559" y="285789"/>
                  <a:pt x="70961" y="285789"/>
                </a:cubicBezTo>
                <a:cubicBezTo>
                  <a:pt x="70961" y="285789"/>
                  <a:pt x="70961" y="285789"/>
                  <a:pt x="70961" y="276574"/>
                </a:cubicBezTo>
                <a:cubicBezTo>
                  <a:pt x="74858" y="273941"/>
                  <a:pt x="77456" y="267359"/>
                  <a:pt x="77456" y="260776"/>
                </a:cubicBezTo>
                <a:cubicBezTo>
                  <a:pt x="77456" y="248928"/>
                  <a:pt x="70961" y="239713"/>
                  <a:pt x="63168" y="239713"/>
                </a:cubicBezTo>
                <a:close/>
                <a:moveTo>
                  <a:pt x="267751" y="182563"/>
                </a:moveTo>
                <a:cubicBezTo>
                  <a:pt x="265089" y="182563"/>
                  <a:pt x="263757" y="183886"/>
                  <a:pt x="262426" y="186532"/>
                </a:cubicBezTo>
                <a:cubicBezTo>
                  <a:pt x="262426" y="186532"/>
                  <a:pt x="262426" y="186532"/>
                  <a:pt x="259763" y="195792"/>
                </a:cubicBezTo>
                <a:cubicBezTo>
                  <a:pt x="259763" y="195792"/>
                  <a:pt x="259763" y="195792"/>
                  <a:pt x="258431" y="197115"/>
                </a:cubicBezTo>
                <a:cubicBezTo>
                  <a:pt x="258431" y="198438"/>
                  <a:pt x="258431" y="201084"/>
                  <a:pt x="259763" y="201084"/>
                </a:cubicBezTo>
                <a:cubicBezTo>
                  <a:pt x="265089" y="205053"/>
                  <a:pt x="271746" y="206376"/>
                  <a:pt x="278403" y="206376"/>
                </a:cubicBezTo>
                <a:cubicBezTo>
                  <a:pt x="285060" y="206376"/>
                  <a:pt x="291718" y="205053"/>
                  <a:pt x="297043" y="201084"/>
                </a:cubicBezTo>
                <a:cubicBezTo>
                  <a:pt x="298375" y="201084"/>
                  <a:pt x="299706" y="198438"/>
                  <a:pt x="298375" y="197115"/>
                </a:cubicBezTo>
                <a:cubicBezTo>
                  <a:pt x="298375" y="197115"/>
                  <a:pt x="298375" y="197115"/>
                  <a:pt x="298375" y="195792"/>
                </a:cubicBezTo>
                <a:cubicBezTo>
                  <a:pt x="298375" y="195792"/>
                  <a:pt x="298375" y="195792"/>
                  <a:pt x="294380" y="186532"/>
                </a:cubicBezTo>
                <a:cubicBezTo>
                  <a:pt x="293049" y="183886"/>
                  <a:pt x="291718" y="182563"/>
                  <a:pt x="289055" y="182563"/>
                </a:cubicBezTo>
                <a:cubicBezTo>
                  <a:pt x="289055" y="185209"/>
                  <a:pt x="286392" y="187855"/>
                  <a:pt x="283729" y="189178"/>
                </a:cubicBezTo>
                <a:cubicBezTo>
                  <a:pt x="283729" y="190501"/>
                  <a:pt x="283729" y="190501"/>
                  <a:pt x="282397" y="190501"/>
                </a:cubicBezTo>
                <a:cubicBezTo>
                  <a:pt x="281066" y="190501"/>
                  <a:pt x="279734" y="191824"/>
                  <a:pt x="278403" y="191824"/>
                </a:cubicBezTo>
                <a:cubicBezTo>
                  <a:pt x="277072" y="191824"/>
                  <a:pt x="275740" y="190501"/>
                  <a:pt x="274409" y="190501"/>
                </a:cubicBezTo>
                <a:cubicBezTo>
                  <a:pt x="274409" y="190501"/>
                  <a:pt x="273077" y="190501"/>
                  <a:pt x="273077" y="189178"/>
                </a:cubicBezTo>
                <a:cubicBezTo>
                  <a:pt x="270414" y="187855"/>
                  <a:pt x="269083" y="185209"/>
                  <a:pt x="267751" y="182563"/>
                </a:cubicBezTo>
                <a:close/>
                <a:moveTo>
                  <a:pt x="278434" y="150813"/>
                </a:moveTo>
                <a:cubicBezTo>
                  <a:pt x="273354" y="150813"/>
                  <a:pt x="269544" y="157617"/>
                  <a:pt x="269544" y="164420"/>
                </a:cubicBezTo>
                <a:cubicBezTo>
                  <a:pt x="269544" y="169863"/>
                  <a:pt x="270814" y="173945"/>
                  <a:pt x="273354" y="176667"/>
                </a:cubicBezTo>
                <a:cubicBezTo>
                  <a:pt x="273354" y="176667"/>
                  <a:pt x="273354" y="176667"/>
                  <a:pt x="273354" y="183470"/>
                </a:cubicBezTo>
                <a:cubicBezTo>
                  <a:pt x="273354" y="183470"/>
                  <a:pt x="273354" y="183470"/>
                  <a:pt x="272084" y="183470"/>
                </a:cubicBezTo>
                <a:cubicBezTo>
                  <a:pt x="272084" y="183470"/>
                  <a:pt x="273354" y="184831"/>
                  <a:pt x="273354" y="186192"/>
                </a:cubicBezTo>
                <a:cubicBezTo>
                  <a:pt x="274624" y="187552"/>
                  <a:pt x="277164" y="188913"/>
                  <a:pt x="278434" y="188913"/>
                </a:cubicBezTo>
                <a:cubicBezTo>
                  <a:pt x="280974" y="188913"/>
                  <a:pt x="282244" y="187552"/>
                  <a:pt x="283514" y="186192"/>
                </a:cubicBezTo>
                <a:cubicBezTo>
                  <a:pt x="284784" y="184831"/>
                  <a:pt x="284784" y="183470"/>
                  <a:pt x="284784" y="183470"/>
                </a:cubicBezTo>
                <a:cubicBezTo>
                  <a:pt x="284784" y="183470"/>
                  <a:pt x="284784" y="183470"/>
                  <a:pt x="283514" y="183470"/>
                </a:cubicBezTo>
                <a:cubicBezTo>
                  <a:pt x="283514" y="183470"/>
                  <a:pt x="283514" y="183470"/>
                  <a:pt x="283514" y="176667"/>
                </a:cubicBezTo>
                <a:cubicBezTo>
                  <a:pt x="286054" y="173945"/>
                  <a:pt x="288594" y="169863"/>
                  <a:pt x="288594" y="164420"/>
                </a:cubicBezTo>
                <a:cubicBezTo>
                  <a:pt x="288594" y="157617"/>
                  <a:pt x="283514" y="150813"/>
                  <a:pt x="278434" y="150813"/>
                </a:cubicBezTo>
                <a:close/>
                <a:moveTo>
                  <a:pt x="154681" y="115888"/>
                </a:moveTo>
                <a:cubicBezTo>
                  <a:pt x="153400" y="117225"/>
                  <a:pt x="150840" y="118562"/>
                  <a:pt x="150840" y="119899"/>
                </a:cubicBezTo>
                <a:cubicBezTo>
                  <a:pt x="150840" y="119899"/>
                  <a:pt x="150840" y="119899"/>
                  <a:pt x="146999" y="129256"/>
                </a:cubicBezTo>
                <a:cubicBezTo>
                  <a:pt x="146999" y="129256"/>
                  <a:pt x="146999" y="129256"/>
                  <a:pt x="145719" y="131930"/>
                </a:cubicBezTo>
                <a:cubicBezTo>
                  <a:pt x="145719" y="133267"/>
                  <a:pt x="145719" y="134604"/>
                  <a:pt x="146999" y="135941"/>
                </a:cubicBezTo>
                <a:cubicBezTo>
                  <a:pt x="152120" y="139951"/>
                  <a:pt x="158521" y="141288"/>
                  <a:pt x="166203" y="141288"/>
                </a:cubicBezTo>
                <a:cubicBezTo>
                  <a:pt x="172604" y="141288"/>
                  <a:pt x="179005" y="139951"/>
                  <a:pt x="184126" y="135941"/>
                </a:cubicBezTo>
                <a:cubicBezTo>
                  <a:pt x="185407" y="134604"/>
                  <a:pt x="185407" y="133267"/>
                  <a:pt x="185407" y="131930"/>
                </a:cubicBezTo>
                <a:cubicBezTo>
                  <a:pt x="185407" y="131930"/>
                  <a:pt x="185407" y="131930"/>
                  <a:pt x="184126" y="129256"/>
                </a:cubicBezTo>
                <a:cubicBezTo>
                  <a:pt x="184126" y="129256"/>
                  <a:pt x="184126" y="129256"/>
                  <a:pt x="180286" y="119899"/>
                </a:cubicBezTo>
                <a:cubicBezTo>
                  <a:pt x="180286" y="118562"/>
                  <a:pt x="177725" y="117225"/>
                  <a:pt x="176445" y="115888"/>
                </a:cubicBezTo>
                <a:cubicBezTo>
                  <a:pt x="175165" y="119899"/>
                  <a:pt x="173884" y="122572"/>
                  <a:pt x="171324" y="123909"/>
                </a:cubicBezTo>
                <a:cubicBezTo>
                  <a:pt x="170044" y="123909"/>
                  <a:pt x="170044" y="123909"/>
                  <a:pt x="170044" y="125246"/>
                </a:cubicBezTo>
                <a:cubicBezTo>
                  <a:pt x="168763" y="125246"/>
                  <a:pt x="167483" y="125246"/>
                  <a:pt x="166203" y="125246"/>
                </a:cubicBezTo>
                <a:cubicBezTo>
                  <a:pt x="163642" y="125246"/>
                  <a:pt x="162362" y="125246"/>
                  <a:pt x="161082" y="125246"/>
                </a:cubicBezTo>
                <a:cubicBezTo>
                  <a:pt x="161082" y="123909"/>
                  <a:pt x="161082" y="123909"/>
                  <a:pt x="159802" y="123909"/>
                </a:cubicBezTo>
                <a:cubicBezTo>
                  <a:pt x="157241" y="122572"/>
                  <a:pt x="155961" y="119899"/>
                  <a:pt x="154681" y="115888"/>
                </a:cubicBezTo>
                <a:close/>
                <a:moveTo>
                  <a:pt x="166251" y="85725"/>
                </a:moveTo>
                <a:cubicBezTo>
                  <a:pt x="159371" y="85725"/>
                  <a:pt x="155244" y="90941"/>
                  <a:pt x="155244" y="98765"/>
                </a:cubicBezTo>
                <a:cubicBezTo>
                  <a:pt x="155244" y="103982"/>
                  <a:pt x="156620" y="107894"/>
                  <a:pt x="159371" y="110502"/>
                </a:cubicBezTo>
                <a:cubicBezTo>
                  <a:pt x="159371" y="110502"/>
                  <a:pt x="159371" y="110502"/>
                  <a:pt x="159371" y="115718"/>
                </a:cubicBezTo>
                <a:cubicBezTo>
                  <a:pt x="159371" y="115718"/>
                  <a:pt x="159371" y="115718"/>
                  <a:pt x="157995" y="115718"/>
                </a:cubicBezTo>
                <a:cubicBezTo>
                  <a:pt x="159371" y="117022"/>
                  <a:pt x="159371" y="118326"/>
                  <a:pt x="159371" y="119630"/>
                </a:cubicBezTo>
                <a:cubicBezTo>
                  <a:pt x="160747" y="120934"/>
                  <a:pt x="163499" y="122238"/>
                  <a:pt x="166251" y="122238"/>
                </a:cubicBezTo>
                <a:cubicBezTo>
                  <a:pt x="167627" y="122238"/>
                  <a:pt x="170378" y="120934"/>
                  <a:pt x="171754" y="119630"/>
                </a:cubicBezTo>
                <a:cubicBezTo>
                  <a:pt x="171754" y="118326"/>
                  <a:pt x="173130" y="117022"/>
                  <a:pt x="173130" y="115718"/>
                </a:cubicBezTo>
                <a:cubicBezTo>
                  <a:pt x="173130" y="115718"/>
                  <a:pt x="173130" y="115718"/>
                  <a:pt x="171754" y="115718"/>
                </a:cubicBezTo>
                <a:cubicBezTo>
                  <a:pt x="171754" y="115718"/>
                  <a:pt x="171754" y="115718"/>
                  <a:pt x="171754" y="110502"/>
                </a:cubicBezTo>
                <a:cubicBezTo>
                  <a:pt x="174506" y="107894"/>
                  <a:pt x="175882" y="103982"/>
                  <a:pt x="175882" y="98765"/>
                </a:cubicBezTo>
                <a:cubicBezTo>
                  <a:pt x="175882" y="90941"/>
                  <a:pt x="171754" y="85725"/>
                  <a:pt x="166251" y="85725"/>
                </a:cubicBezTo>
                <a:close/>
                <a:moveTo>
                  <a:pt x="47431" y="60325"/>
                </a:moveTo>
                <a:cubicBezTo>
                  <a:pt x="44808" y="60325"/>
                  <a:pt x="42186" y="62933"/>
                  <a:pt x="40874" y="65541"/>
                </a:cubicBezTo>
                <a:cubicBezTo>
                  <a:pt x="40874" y="65541"/>
                  <a:pt x="40874" y="65541"/>
                  <a:pt x="35629" y="78582"/>
                </a:cubicBezTo>
                <a:cubicBezTo>
                  <a:pt x="35629" y="78582"/>
                  <a:pt x="35629" y="78582"/>
                  <a:pt x="34317" y="82494"/>
                </a:cubicBezTo>
                <a:cubicBezTo>
                  <a:pt x="33006" y="85102"/>
                  <a:pt x="34317" y="86406"/>
                  <a:pt x="35629" y="87710"/>
                </a:cubicBezTo>
                <a:cubicBezTo>
                  <a:pt x="43497" y="92926"/>
                  <a:pt x="53988" y="96838"/>
                  <a:pt x="63168" y="96838"/>
                </a:cubicBezTo>
                <a:cubicBezTo>
                  <a:pt x="73660" y="96838"/>
                  <a:pt x="82839" y="92926"/>
                  <a:pt x="90708" y="87710"/>
                </a:cubicBezTo>
                <a:cubicBezTo>
                  <a:pt x="92019" y="86406"/>
                  <a:pt x="93331" y="85102"/>
                  <a:pt x="92019" y="82494"/>
                </a:cubicBezTo>
                <a:cubicBezTo>
                  <a:pt x="92019" y="82494"/>
                  <a:pt x="92019" y="82494"/>
                  <a:pt x="90708" y="78582"/>
                </a:cubicBezTo>
                <a:cubicBezTo>
                  <a:pt x="90708" y="78582"/>
                  <a:pt x="90708" y="78582"/>
                  <a:pt x="85462" y="65541"/>
                </a:cubicBezTo>
                <a:cubicBezTo>
                  <a:pt x="85462" y="62933"/>
                  <a:pt x="82839" y="60325"/>
                  <a:pt x="78905" y="60325"/>
                </a:cubicBezTo>
                <a:cubicBezTo>
                  <a:pt x="77594" y="64237"/>
                  <a:pt x="74971" y="69453"/>
                  <a:pt x="71037" y="70757"/>
                </a:cubicBezTo>
                <a:cubicBezTo>
                  <a:pt x="71037" y="72061"/>
                  <a:pt x="69725" y="72061"/>
                  <a:pt x="69725" y="72061"/>
                </a:cubicBezTo>
                <a:cubicBezTo>
                  <a:pt x="68414" y="73365"/>
                  <a:pt x="65791" y="73365"/>
                  <a:pt x="63168" y="73365"/>
                </a:cubicBezTo>
                <a:cubicBezTo>
                  <a:pt x="61857" y="73365"/>
                  <a:pt x="59234" y="73365"/>
                  <a:pt x="56611" y="72061"/>
                </a:cubicBezTo>
                <a:cubicBezTo>
                  <a:pt x="56611" y="72061"/>
                  <a:pt x="56611" y="72061"/>
                  <a:pt x="55300" y="70757"/>
                </a:cubicBezTo>
                <a:cubicBezTo>
                  <a:pt x="51366" y="69453"/>
                  <a:pt x="48743" y="64237"/>
                  <a:pt x="47431" y="60325"/>
                </a:cubicBezTo>
                <a:close/>
                <a:moveTo>
                  <a:pt x="267751" y="50800"/>
                </a:moveTo>
                <a:cubicBezTo>
                  <a:pt x="265089" y="50800"/>
                  <a:pt x="263757" y="53307"/>
                  <a:pt x="262426" y="54560"/>
                </a:cubicBezTo>
                <a:cubicBezTo>
                  <a:pt x="262426" y="54560"/>
                  <a:pt x="262426" y="54560"/>
                  <a:pt x="259763" y="63333"/>
                </a:cubicBezTo>
                <a:cubicBezTo>
                  <a:pt x="259763" y="63333"/>
                  <a:pt x="259763" y="63333"/>
                  <a:pt x="258431" y="65840"/>
                </a:cubicBezTo>
                <a:cubicBezTo>
                  <a:pt x="258431" y="67093"/>
                  <a:pt x="258431" y="68346"/>
                  <a:pt x="259763" y="69600"/>
                </a:cubicBezTo>
                <a:cubicBezTo>
                  <a:pt x="265089" y="72106"/>
                  <a:pt x="271746" y="74613"/>
                  <a:pt x="278403" y="74613"/>
                </a:cubicBezTo>
                <a:cubicBezTo>
                  <a:pt x="285060" y="74613"/>
                  <a:pt x="291718" y="72106"/>
                  <a:pt x="297043" y="69600"/>
                </a:cubicBezTo>
                <a:cubicBezTo>
                  <a:pt x="298375" y="68346"/>
                  <a:pt x="299706" y="67093"/>
                  <a:pt x="298375" y="65840"/>
                </a:cubicBezTo>
                <a:cubicBezTo>
                  <a:pt x="298375" y="65840"/>
                  <a:pt x="298375" y="65840"/>
                  <a:pt x="298375" y="63333"/>
                </a:cubicBezTo>
                <a:cubicBezTo>
                  <a:pt x="298375" y="63333"/>
                  <a:pt x="298375" y="63333"/>
                  <a:pt x="294380" y="54560"/>
                </a:cubicBezTo>
                <a:cubicBezTo>
                  <a:pt x="293049" y="53307"/>
                  <a:pt x="291718" y="50800"/>
                  <a:pt x="289055" y="50800"/>
                </a:cubicBezTo>
                <a:cubicBezTo>
                  <a:pt x="289055" y="54560"/>
                  <a:pt x="286392" y="57067"/>
                  <a:pt x="283729" y="58320"/>
                </a:cubicBezTo>
                <a:cubicBezTo>
                  <a:pt x="283729" y="58320"/>
                  <a:pt x="283729" y="58320"/>
                  <a:pt x="282397" y="58320"/>
                </a:cubicBezTo>
                <a:cubicBezTo>
                  <a:pt x="281066" y="59573"/>
                  <a:pt x="279734" y="59573"/>
                  <a:pt x="278403" y="59573"/>
                </a:cubicBezTo>
                <a:cubicBezTo>
                  <a:pt x="277072" y="59573"/>
                  <a:pt x="275740" y="59573"/>
                  <a:pt x="274409" y="58320"/>
                </a:cubicBezTo>
                <a:cubicBezTo>
                  <a:pt x="274409" y="58320"/>
                  <a:pt x="273077" y="58320"/>
                  <a:pt x="273077" y="58320"/>
                </a:cubicBezTo>
                <a:cubicBezTo>
                  <a:pt x="270414" y="57067"/>
                  <a:pt x="269083" y="54560"/>
                  <a:pt x="267751" y="50800"/>
                </a:cubicBezTo>
                <a:close/>
                <a:moveTo>
                  <a:pt x="278434" y="20638"/>
                </a:moveTo>
                <a:cubicBezTo>
                  <a:pt x="273354" y="20638"/>
                  <a:pt x="269544" y="25812"/>
                  <a:pt x="269544" y="33573"/>
                </a:cubicBezTo>
                <a:cubicBezTo>
                  <a:pt x="269544" y="37454"/>
                  <a:pt x="270814" y="42628"/>
                  <a:pt x="273354" y="43921"/>
                </a:cubicBezTo>
                <a:cubicBezTo>
                  <a:pt x="273354" y="43921"/>
                  <a:pt x="273354" y="43921"/>
                  <a:pt x="273354" y="50389"/>
                </a:cubicBezTo>
                <a:cubicBezTo>
                  <a:pt x="273354" y="50389"/>
                  <a:pt x="273354" y="50389"/>
                  <a:pt x="272084" y="50389"/>
                </a:cubicBezTo>
                <a:cubicBezTo>
                  <a:pt x="272084" y="51682"/>
                  <a:pt x="273354" y="52976"/>
                  <a:pt x="273354" y="52976"/>
                </a:cubicBezTo>
                <a:cubicBezTo>
                  <a:pt x="274624" y="55563"/>
                  <a:pt x="277164" y="55563"/>
                  <a:pt x="278434" y="55563"/>
                </a:cubicBezTo>
                <a:cubicBezTo>
                  <a:pt x="280974" y="55563"/>
                  <a:pt x="282244" y="55563"/>
                  <a:pt x="283514" y="52976"/>
                </a:cubicBezTo>
                <a:cubicBezTo>
                  <a:pt x="284784" y="52976"/>
                  <a:pt x="284784" y="51682"/>
                  <a:pt x="284784" y="50389"/>
                </a:cubicBezTo>
                <a:cubicBezTo>
                  <a:pt x="284784" y="50389"/>
                  <a:pt x="284784" y="50389"/>
                  <a:pt x="283514" y="50389"/>
                </a:cubicBezTo>
                <a:cubicBezTo>
                  <a:pt x="283514" y="50389"/>
                  <a:pt x="283514" y="50389"/>
                  <a:pt x="283514" y="43921"/>
                </a:cubicBezTo>
                <a:cubicBezTo>
                  <a:pt x="286054" y="42628"/>
                  <a:pt x="288594" y="37454"/>
                  <a:pt x="288594" y="33573"/>
                </a:cubicBezTo>
                <a:cubicBezTo>
                  <a:pt x="288594" y="25812"/>
                  <a:pt x="283514" y="20638"/>
                  <a:pt x="278434" y="20638"/>
                </a:cubicBezTo>
                <a:close/>
                <a:moveTo>
                  <a:pt x="63168" y="14288"/>
                </a:moveTo>
                <a:cubicBezTo>
                  <a:pt x="55375" y="14288"/>
                  <a:pt x="48881" y="23503"/>
                  <a:pt x="48881" y="34035"/>
                </a:cubicBezTo>
                <a:cubicBezTo>
                  <a:pt x="48881" y="41934"/>
                  <a:pt x="51478" y="47200"/>
                  <a:pt x="55375" y="51149"/>
                </a:cubicBezTo>
                <a:cubicBezTo>
                  <a:pt x="55375" y="51149"/>
                  <a:pt x="55375" y="51149"/>
                  <a:pt x="55375" y="60364"/>
                </a:cubicBezTo>
                <a:cubicBezTo>
                  <a:pt x="55375" y="60364"/>
                  <a:pt x="55375" y="60364"/>
                  <a:pt x="54076" y="60364"/>
                </a:cubicBezTo>
                <a:cubicBezTo>
                  <a:pt x="54076" y="61681"/>
                  <a:pt x="54076" y="62997"/>
                  <a:pt x="55375" y="64314"/>
                </a:cubicBezTo>
                <a:cubicBezTo>
                  <a:pt x="57973" y="66947"/>
                  <a:pt x="60571" y="68263"/>
                  <a:pt x="63168" y="68263"/>
                </a:cubicBezTo>
                <a:cubicBezTo>
                  <a:pt x="67065" y="68263"/>
                  <a:pt x="69663" y="66947"/>
                  <a:pt x="70961" y="64314"/>
                </a:cubicBezTo>
                <a:cubicBezTo>
                  <a:pt x="72260" y="62997"/>
                  <a:pt x="73559" y="61681"/>
                  <a:pt x="73559" y="60364"/>
                </a:cubicBezTo>
                <a:cubicBezTo>
                  <a:pt x="73559" y="60364"/>
                  <a:pt x="73559" y="60364"/>
                  <a:pt x="70961" y="60364"/>
                </a:cubicBezTo>
                <a:cubicBezTo>
                  <a:pt x="70961" y="60364"/>
                  <a:pt x="70961" y="60364"/>
                  <a:pt x="70961" y="51149"/>
                </a:cubicBezTo>
                <a:cubicBezTo>
                  <a:pt x="74858" y="47200"/>
                  <a:pt x="77456" y="41934"/>
                  <a:pt x="77456" y="34035"/>
                </a:cubicBezTo>
                <a:cubicBezTo>
                  <a:pt x="77456" y="23503"/>
                  <a:pt x="70961" y="14288"/>
                  <a:pt x="63168" y="14288"/>
                </a:cubicBezTo>
                <a:close/>
                <a:moveTo>
                  <a:pt x="35329" y="0"/>
                </a:moveTo>
                <a:cubicBezTo>
                  <a:pt x="35329" y="0"/>
                  <a:pt x="35329" y="0"/>
                  <a:pt x="90801" y="0"/>
                </a:cubicBezTo>
                <a:cubicBezTo>
                  <a:pt x="93442" y="0"/>
                  <a:pt x="96084" y="1315"/>
                  <a:pt x="97404" y="3944"/>
                </a:cubicBezTo>
                <a:cubicBezTo>
                  <a:pt x="97404" y="3944"/>
                  <a:pt x="97404" y="3944"/>
                  <a:pt x="125140" y="51271"/>
                </a:cubicBezTo>
                <a:cubicBezTo>
                  <a:pt x="126461" y="53901"/>
                  <a:pt x="126461" y="56530"/>
                  <a:pt x="125140" y="59159"/>
                </a:cubicBezTo>
                <a:cubicBezTo>
                  <a:pt x="125140" y="59159"/>
                  <a:pt x="125140" y="59159"/>
                  <a:pt x="114574" y="78879"/>
                </a:cubicBezTo>
                <a:cubicBezTo>
                  <a:pt x="114574" y="78879"/>
                  <a:pt x="114574" y="78879"/>
                  <a:pt x="135706" y="89396"/>
                </a:cubicBezTo>
                <a:cubicBezTo>
                  <a:pt x="135706" y="89396"/>
                  <a:pt x="135706" y="89396"/>
                  <a:pt x="142310" y="77564"/>
                </a:cubicBezTo>
                <a:cubicBezTo>
                  <a:pt x="143631" y="76250"/>
                  <a:pt x="144951" y="74935"/>
                  <a:pt x="146272" y="74935"/>
                </a:cubicBezTo>
                <a:cubicBezTo>
                  <a:pt x="146272" y="74935"/>
                  <a:pt x="146272" y="74935"/>
                  <a:pt x="184574" y="74935"/>
                </a:cubicBezTo>
                <a:cubicBezTo>
                  <a:pt x="185895" y="74935"/>
                  <a:pt x="188536" y="76250"/>
                  <a:pt x="188536" y="77564"/>
                </a:cubicBezTo>
                <a:cubicBezTo>
                  <a:pt x="188536" y="77564"/>
                  <a:pt x="188536" y="77564"/>
                  <a:pt x="196461" y="90711"/>
                </a:cubicBezTo>
                <a:cubicBezTo>
                  <a:pt x="196461" y="90711"/>
                  <a:pt x="196461" y="90711"/>
                  <a:pt x="242687" y="60474"/>
                </a:cubicBezTo>
                <a:cubicBezTo>
                  <a:pt x="242687" y="60474"/>
                  <a:pt x="242687" y="60474"/>
                  <a:pt x="236083" y="49957"/>
                </a:cubicBezTo>
                <a:cubicBezTo>
                  <a:pt x="236083" y="48642"/>
                  <a:pt x="236083" y="46013"/>
                  <a:pt x="236083" y="44698"/>
                </a:cubicBezTo>
                <a:cubicBezTo>
                  <a:pt x="236083" y="44698"/>
                  <a:pt x="236083" y="44698"/>
                  <a:pt x="254574" y="11832"/>
                </a:cubicBezTo>
                <a:cubicBezTo>
                  <a:pt x="255894" y="10517"/>
                  <a:pt x="258536" y="9203"/>
                  <a:pt x="259857" y="9203"/>
                </a:cubicBezTo>
                <a:cubicBezTo>
                  <a:pt x="259857" y="9203"/>
                  <a:pt x="259857" y="9203"/>
                  <a:pt x="296838" y="9203"/>
                </a:cubicBezTo>
                <a:cubicBezTo>
                  <a:pt x="299479" y="9203"/>
                  <a:pt x="300800" y="10517"/>
                  <a:pt x="302121" y="11832"/>
                </a:cubicBezTo>
                <a:cubicBezTo>
                  <a:pt x="302121" y="11832"/>
                  <a:pt x="302121" y="11832"/>
                  <a:pt x="320611" y="44698"/>
                </a:cubicBezTo>
                <a:cubicBezTo>
                  <a:pt x="321932" y="46013"/>
                  <a:pt x="321932" y="48642"/>
                  <a:pt x="320611" y="49957"/>
                </a:cubicBezTo>
                <a:cubicBezTo>
                  <a:pt x="320611" y="49957"/>
                  <a:pt x="320611" y="49957"/>
                  <a:pt x="302121" y="81508"/>
                </a:cubicBezTo>
                <a:cubicBezTo>
                  <a:pt x="300800" y="84138"/>
                  <a:pt x="299479" y="84138"/>
                  <a:pt x="296838" y="84138"/>
                </a:cubicBezTo>
                <a:cubicBezTo>
                  <a:pt x="296838" y="84138"/>
                  <a:pt x="296838" y="84138"/>
                  <a:pt x="259857" y="84138"/>
                </a:cubicBezTo>
                <a:cubicBezTo>
                  <a:pt x="258536" y="84138"/>
                  <a:pt x="255894" y="84138"/>
                  <a:pt x="254574" y="81508"/>
                </a:cubicBezTo>
                <a:cubicBezTo>
                  <a:pt x="254574" y="81508"/>
                  <a:pt x="254574" y="81508"/>
                  <a:pt x="249291" y="70991"/>
                </a:cubicBezTo>
                <a:cubicBezTo>
                  <a:pt x="249291" y="70991"/>
                  <a:pt x="249291" y="70991"/>
                  <a:pt x="201744" y="99913"/>
                </a:cubicBezTo>
                <a:cubicBezTo>
                  <a:pt x="201744" y="99913"/>
                  <a:pt x="201744" y="99913"/>
                  <a:pt x="207027" y="110430"/>
                </a:cubicBezTo>
                <a:cubicBezTo>
                  <a:pt x="208347" y="111745"/>
                  <a:pt x="208347" y="114374"/>
                  <a:pt x="207027" y="115689"/>
                </a:cubicBezTo>
                <a:cubicBezTo>
                  <a:pt x="207027" y="115689"/>
                  <a:pt x="207027" y="115689"/>
                  <a:pt x="200423" y="127521"/>
                </a:cubicBezTo>
                <a:cubicBezTo>
                  <a:pt x="200423" y="127521"/>
                  <a:pt x="200423" y="127521"/>
                  <a:pt x="249291" y="155129"/>
                </a:cubicBezTo>
                <a:cubicBezTo>
                  <a:pt x="249291" y="155129"/>
                  <a:pt x="249291" y="155129"/>
                  <a:pt x="254574" y="144611"/>
                </a:cubicBezTo>
                <a:cubicBezTo>
                  <a:pt x="255894" y="141982"/>
                  <a:pt x="258536" y="141982"/>
                  <a:pt x="259857" y="141982"/>
                </a:cubicBezTo>
                <a:cubicBezTo>
                  <a:pt x="259857" y="141982"/>
                  <a:pt x="259857" y="141982"/>
                  <a:pt x="296838" y="141982"/>
                </a:cubicBezTo>
                <a:cubicBezTo>
                  <a:pt x="299479" y="141982"/>
                  <a:pt x="300800" y="141982"/>
                  <a:pt x="302121" y="144611"/>
                </a:cubicBezTo>
                <a:lnTo>
                  <a:pt x="320611" y="176163"/>
                </a:lnTo>
                <a:cubicBezTo>
                  <a:pt x="321932" y="177478"/>
                  <a:pt x="321932" y="180107"/>
                  <a:pt x="320611" y="181421"/>
                </a:cubicBezTo>
                <a:cubicBezTo>
                  <a:pt x="320611" y="181421"/>
                  <a:pt x="320611" y="181421"/>
                  <a:pt x="302121" y="214288"/>
                </a:cubicBezTo>
                <a:cubicBezTo>
                  <a:pt x="300800" y="215602"/>
                  <a:pt x="299479" y="216917"/>
                  <a:pt x="296838" y="216917"/>
                </a:cubicBezTo>
                <a:cubicBezTo>
                  <a:pt x="296838" y="216917"/>
                  <a:pt x="296838" y="216917"/>
                  <a:pt x="259857" y="216917"/>
                </a:cubicBezTo>
                <a:cubicBezTo>
                  <a:pt x="258536" y="216917"/>
                  <a:pt x="255894" y="215602"/>
                  <a:pt x="254574" y="214288"/>
                </a:cubicBezTo>
                <a:cubicBezTo>
                  <a:pt x="254574" y="214288"/>
                  <a:pt x="254574" y="214288"/>
                  <a:pt x="236083" y="181421"/>
                </a:cubicBezTo>
                <a:cubicBezTo>
                  <a:pt x="236083" y="180107"/>
                  <a:pt x="236083" y="177478"/>
                  <a:pt x="236083" y="176163"/>
                </a:cubicBezTo>
                <a:cubicBezTo>
                  <a:pt x="236083" y="176163"/>
                  <a:pt x="236083" y="176163"/>
                  <a:pt x="244008" y="164331"/>
                </a:cubicBezTo>
                <a:cubicBezTo>
                  <a:pt x="244008" y="164331"/>
                  <a:pt x="244008" y="164331"/>
                  <a:pt x="195140" y="136723"/>
                </a:cubicBezTo>
                <a:cubicBezTo>
                  <a:pt x="195140" y="136723"/>
                  <a:pt x="195140" y="136723"/>
                  <a:pt x="188536" y="148555"/>
                </a:cubicBezTo>
                <a:cubicBezTo>
                  <a:pt x="188536" y="149870"/>
                  <a:pt x="185895" y="151185"/>
                  <a:pt x="184574" y="151185"/>
                </a:cubicBezTo>
                <a:cubicBezTo>
                  <a:pt x="184574" y="151185"/>
                  <a:pt x="184574" y="151185"/>
                  <a:pt x="146272" y="151185"/>
                </a:cubicBezTo>
                <a:cubicBezTo>
                  <a:pt x="144951" y="151185"/>
                  <a:pt x="143631" y="149870"/>
                  <a:pt x="142310" y="148555"/>
                </a:cubicBezTo>
                <a:cubicBezTo>
                  <a:pt x="142310" y="148555"/>
                  <a:pt x="142310" y="148555"/>
                  <a:pt x="123819" y="115689"/>
                </a:cubicBezTo>
                <a:cubicBezTo>
                  <a:pt x="122499" y="114374"/>
                  <a:pt x="122499" y="111745"/>
                  <a:pt x="123819" y="110430"/>
                </a:cubicBezTo>
                <a:cubicBezTo>
                  <a:pt x="123819" y="110430"/>
                  <a:pt x="123819" y="110430"/>
                  <a:pt x="129102" y="99913"/>
                </a:cubicBezTo>
                <a:cubicBezTo>
                  <a:pt x="129102" y="99913"/>
                  <a:pt x="129102" y="99913"/>
                  <a:pt x="109291" y="88081"/>
                </a:cubicBezTo>
                <a:cubicBezTo>
                  <a:pt x="109291" y="88081"/>
                  <a:pt x="109291" y="88081"/>
                  <a:pt x="97404" y="107801"/>
                </a:cubicBezTo>
                <a:cubicBezTo>
                  <a:pt x="96084" y="109116"/>
                  <a:pt x="93442" y="111745"/>
                  <a:pt x="90801" y="111745"/>
                </a:cubicBezTo>
                <a:cubicBezTo>
                  <a:pt x="90801" y="111745"/>
                  <a:pt x="90801" y="111745"/>
                  <a:pt x="70989" y="111745"/>
                </a:cubicBezTo>
                <a:cubicBezTo>
                  <a:pt x="70989" y="111745"/>
                  <a:pt x="70989" y="111745"/>
                  <a:pt x="70989" y="224805"/>
                </a:cubicBezTo>
                <a:cubicBezTo>
                  <a:pt x="70989" y="224805"/>
                  <a:pt x="70989" y="224805"/>
                  <a:pt x="90801" y="224805"/>
                </a:cubicBezTo>
                <a:cubicBezTo>
                  <a:pt x="93442" y="224805"/>
                  <a:pt x="96084" y="227434"/>
                  <a:pt x="97404" y="228749"/>
                </a:cubicBezTo>
                <a:cubicBezTo>
                  <a:pt x="97404" y="228749"/>
                  <a:pt x="97404" y="228749"/>
                  <a:pt x="123819" y="274762"/>
                </a:cubicBezTo>
                <a:cubicBezTo>
                  <a:pt x="123819" y="274762"/>
                  <a:pt x="123819" y="274762"/>
                  <a:pt x="176649" y="274762"/>
                </a:cubicBezTo>
                <a:cubicBezTo>
                  <a:pt x="176649" y="274762"/>
                  <a:pt x="176649" y="274762"/>
                  <a:pt x="192498" y="245839"/>
                </a:cubicBezTo>
                <a:cubicBezTo>
                  <a:pt x="193819" y="244525"/>
                  <a:pt x="195140" y="243210"/>
                  <a:pt x="197781" y="243210"/>
                </a:cubicBezTo>
                <a:cubicBezTo>
                  <a:pt x="197781" y="243210"/>
                  <a:pt x="197781" y="243210"/>
                  <a:pt x="234762" y="243210"/>
                </a:cubicBezTo>
                <a:cubicBezTo>
                  <a:pt x="236083" y="243210"/>
                  <a:pt x="238725" y="244525"/>
                  <a:pt x="238725" y="245839"/>
                </a:cubicBezTo>
                <a:cubicBezTo>
                  <a:pt x="238725" y="245839"/>
                  <a:pt x="238725" y="245839"/>
                  <a:pt x="258536" y="278705"/>
                </a:cubicBezTo>
                <a:cubicBezTo>
                  <a:pt x="258536" y="280020"/>
                  <a:pt x="258536" y="282649"/>
                  <a:pt x="258536" y="283964"/>
                </a:cubicBezTo>
                <a:cubicBezTo>
                  <a:pt x="258536" y="283964"/>
                  <a:pt x="258536" y="283964"/>
                  <a:pt x="238725" y="316830"/>
                </a:cubicBezTo>
                <a:cubicBezTo>
                  <a:pt x="238725" y="318145"/>
                  <a:pt x="236083" y="319460"/>
                  <a:pt x="234762" y="319460"/>
                </a:cubicBezTo>
                <a:cubicBezTo>
                  <a:pt x="234762" y="319460"/>
                  <a:pt x="234762" y="319460"/>
                  <a:pt x="197781" y="319460"/>
                </a:cubicBezTo>
                <a:cubicBezTo>
                  <a:pt x="195140" y="319460"/>
                  <a:pt x="193819" y="318145"/>
                  <a:pt x="192498" y="316830"/>
                </a:cubicBezTo>
                <a:cubicBezTo>
                  <a:pt x="192498" y="316830"/>
                  <a:pt x="192498" y="316830"/>
                  <a:pt x="175329" y="285279"/>
                </a:cubicBezTo>
                <a:cubicBezTo>
                  <a:pt x="175329" y="285279"/>
                  <a:pt x="175329" y="285279"/>
                  <a:pt x="125140" y="285279"/>
                </a:cubicBezTo>
                <a:cubicBezTo>
                  <a:pt x="125140" y="285279"/>
                  <a:pt x="125140" y="285279"/>
                  <a:pt x="97404" y="332606"/>
                </a:cubicBezTo>
                <a:cubicBezTo>
                  <a:pt x="96084" y="335235"/>
                  <a:pt x="93442" y="336550"/>
                  <a:pt x="90801" y="336550"/>
                </a:cubicBezTo>
                <a:cubicBezTo>
                  <a:pt x="90801" y="336550"/>
                  <a:pt x="90801" y="336550"/>
                  <a:pt x="35329" y="336550"/>
                </a:cubicBezTo>
                <a:cubicBezTo>
                  <a:pt x="32688" y="336550"/>
                  <a:pt x="30046" y="335235"/>
                  <a:pt x="28725" y="332606"/>
                </a:cubicBezTo>
                <a:cubicBezTo>
                  <a:pt x="28725" y="332606"/>
                  <a:pt x="28725" y="332606"/>
                  <a:pt x="990" y="285279"/>
                </a:cubicBezTo>
                <a:cubicBezTo>
                  <a:pt x="-331" y="282649"/>
                  <a:pt x="-331" y="280020"/>
                  <a:pt x="990" y="277391"/>
                </a:cubicBezTo>
                <a:cubicBezTo>
                  <a:pt x="990" y="277391"/>
                  <a:pt x="990" y="277391"/>
                  <a:pt x="28725" y="228749"/>
                </a:cubicBezTo>
                <a:cubicBezTo>
                  <a:pt x="30046" y="227434"/>
                  <a:pt x="32688" y="224805"/>
                  <a:pt x="35329" y="224805"/>
                </a:cubicBezTo>
                <a:cubicBezTo>
                  <a:pt x="35329" y="224805"/>
                  <a:pt x="35329" y="224805"/>
                  <a:pt x="60423" y="224805"/>
                </a:cubicBezTo>
                <a:cubicBezTo>
                  <a:pt x="60423" y="224805"/>
                  <a:pt x="60423" y="224805"/>
                  <a:pt x="60423" y="111745"/>
                </a:cubicBezTo>
                <a:cubicBezTo>
                  <a:pt x="60423" y="111745"/>
                  <a:pt x="60423" y="111745"/>
                  <a:pt x="35329" y="111745"/>
                </a:cubicBezTo>
                <a:cubicBezTo>
                  <a:pt x="32688" y="111745"/>
                  <a:pt x="30046" y="109116"/>
                  <a:pt x="28725" y="107801"/>
                </a:cubicBezTo>
                <a:cubicBezTo>
                  <a:pt x="28725" y="107801"/>
                  <a:pt x="28725" y="107801"/>
                  <a:pt x="990" y="59159"/>
                </a:cubicBezTo>
                <a:cubicBezTo>
                  <a:pt x="-331" y="56530"/>
                  <a:pt x="-331" y="53901"/>
                  <a:pt x="990" y="51271"/>
                </a:cubicBezTo>
                <a:cubicBezTo>
                  <a:pt x="990" y="51271"/>
                  <a:pt x="990" y="51271"/>
                  <a:pt x="28725" y="3944"/>
                </a:cubicBezTo>
                <a:cubicBezTo>
                  <a:pt x="30046" y="1315"/>
                  <a:pt x="32688" y="0"/>
                  <a:pt x="353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B2D46D-DC09-364D-9D4D-99C38A3F1842}"/>
              </a:ext>
            </a:extLst>
          </p:cNvPr>
          <p:cNvSpPr txBox="1"/>
          <p:nvPr/>
        </p:nvSpPr>
        <p:spPr>
          <a:xfrm>
            <a:off x="708025" y="1909579"/>
            <a:ext cx="7395294" cy="1974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Dependent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Franklin Gothic Medium" panose="020B0603020102020204" pitchFamily="34" charset="0"/>
              </a:rPr>
              <a:t>This is the variable whose values we want to explain or forecast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Franklin Gothic Medium" panose="020B0603020102020204" pitchFamily="34" charset="0"/>
              </a:rPr>
              <a:t>Its values depend on something else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Franklin Gothic Medium" panose="020B0603020102020204" pitchFamily="34" charset="0"/>
              </a:rPr>
              <a:t>We denote it as Y  </a:t>
            </a:r>
            <a:endParaRPr kumimoji="1" lang="zh-CN" altLang="en-US" sz="2000" dirty="0">
              <a:latin typeface="Franklin Gothic Medium" panose="020B06030201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6BCB3F-0E4F-4A4A-B011-5FDC772B3005}"/>
              </a:ext>
            </a:extLst>
          </p:cNvPr>
          <p:cNvSpPr txBox="1"/>
          <p:nvPr/>
        </p:nvSpPr>
        <p:spPr>
          <a:xfrm>
            <a:off x="708025" y="4277270"/>
            <a:ext cx="5588838" cy="1974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Independent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Franklin Gothic Medium" panose="020B0603020102020204" pitchFamily="34" charset="0"/>
              </a:rPr>
              <a:t>This is the variable that explains the other one.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Franklin Gothic Medium" panose="020B0603020102020204" pitchFamily="34" charset="0"/>
              </a:rPr>
              <a:t>Its values are independent.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Franklin Gothic Medium" panose="020B0603020102020204" pitchFamily="34" charset="0"/>
              </a:rPr>
              <a:t>We denote it as X.</a:t>
            </a:r>
            <a:endParaRPr kumimoji="1" lang="zh-CN" altLang="en-US" sz="2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9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00757" y="103257"/>
            <a:ext cx="579049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altLang="zh-CN" dirty="0">
                <a:solidFill>
                  <a:prstClr val="white"/>
                </a:solidFill>
                <a:latin typeface="Franklin Gothic Medium" panose="020B0603020102020204" pitchFamily="34" charset="0"/>
              </a:rPr>
              <a:t>Simple Linear Regression</a:t>
            </a:r>
            <a:endParaRPr lang="zh-CN" altLang="en-US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A85863-3536-D648-9519-E85EE5F53616}"/>
              </a:ext>
            </a:extLst>
          </p:cNvPr>
          <p:cNvSpPr txBox="1"/>
          <p:nvPr/>
        </p:nvSpPr>
        <p:spPr>
          <a:xfrm>
            <a:off x="1079365" y="1670684"/>
            <a:ext cx="10000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Model the linear relationship between a single quantitative X and a single quantitative Y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7E5D84-3637-8044-9C8E-92F39D5B0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014" y="5242629"/>
            <a:ext cx="1131553" cy="458738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668C6F0-076E-4C42-AD11-1B5F7057CF0D}"/>
              </a:ext>
            </a:extLst>
          </p:cNvPr>
          <p:cNvGrpSpPr/>
          <p:nvPr/>
        </p:nvGrpSpPr>
        <p:grpSpPr>
          <a:xfrm>
            <a:off x="1059968" y="4542910"/>
            <a:ext cx="2720617" cy="1771518"/>
            <a:chOff x="1226882" y="2208962"/>
            <a:chExt cx="2720617" cy="177151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12421A6-65EF-3649-BA75-6CDAD13CF6A0}"/>
                </a:ext>
              </a:extLst>
            </p:cNvPr>
            <p:cNvSpPr txBox="1"/>
            <p:nvPr/>
          </p:nvSpPr>
          <p:spPr>
            <a:xfrm>
              <a:off x="1226882" y="2208962"/>
              <a:ext cx="27206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zh-CN" sz="2400" dirty="0">
                  <a:solidFill>
                    <a:srgbClr val="2B363F"/>
                  </a:solidFill>
                  <a:latin typeface="Franklin Gothic Medium" panose="020B0603020102020204" pitchFamily="34" charset="0"/>
                </a:rPr>
                <a:t>Hypothesis test:</a:t>
              </a:r>
            </a:p>
            <a:p>
              <a:endParaRPr kumimoji="1" lang="en-US" altLang="zh-CN" sz="2400" dirty="0">
                <a:latin typeface="Franklin Gothic Medium" panose="020B0603020102020204" pitchFamily="34" charset="0"/>
              </a:endParaRPr>
            </a:p>
            <a:p>
              <a:r>
                <a:rPr kumimoji="1" lang="en-US" altLang="zh-CN" sz="2400" dirty="0">
                  <a:latin typeface="Franklin Gothic Medium" panose="020B0603020102020204" pitchFamily="34" charset="0"/>
                </a:rPr>
                <a:t>H</a:t>
              </a:r>
              <a:r>
                <a:rPr kumimoji="1" lang="en-US" altLang="zh-CN" sz="2400" baseline="-25000" dirty="0">
                  <a:latin typeface="Franklin Gothic Medium" panose="020B0603020102020204" pitchFamily="34" charset="0"/>
                </a:rPr>
                <a:t>0</a:t>
              </a:r>
              <a:r>
                <a:rPr kumimoji="1" lang="zh-CN" altLang="en-US" sz="2400" dirty="0">
                  <a:latin typeface="Franklin Gothic Medium" panose="020B0603020102020204" pitchFamily="34" charset="0"/>
                </a:rPr>
                <a:t> ： 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CA61FE7-6BF1-5E45-B0A2-E74276B76AA6}"/>
                </a:ext>
              </a:extLst>
            </p:cNvPr>
            <p:cNvSpPr txBox="1"/>
            <p:nvPr/>
          </p:nvSpPr>
          <p:spPr>
            <a:xfrm>
              <a:off x="1262743" y="3518815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Franklin Gothic Medium" panose="020B0603020102020204" pitchFamily="34" charset="0"/>
                </a:rPr>
                <a:t>H</a:t>
              </a:r>
              <a:r>
                <a:rPr kumimoji="1" lang="en-US" altLang="zh-CN" sz="2400" baseline="-25000" dirty="0">
                  <a:latin typeface="Franklin Gothic Medium" panose="020B0603020102020204" pitchFamily="34" charset="0"/>
                </a:rPr>
                <a:t>A</a:t>
              </a:r>
              <a:r>
                <a:rPr kumimoji="1" lang="en-US" altLang="zh-CN" sz="2400" dirty="0">
                  <a:latin typeface="Franklin Gothic Medium" panose="020B0603020102020204" pitchFamily="34" charset="0"/>
                </a:rPr>
                <a:t>  :</a:t>
              </a:r>
              <a:endParaRPr kumimoji="1" lang="zh-CN" altLang="en-US" sz="2400" dirty="0">
                <a:latin typeface="Franklin Gothic Medium" panose="020B0603020102020204" pitchFamily="34" charset="0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0E47B12-A53C-DE45-BFFF-9E8A8B032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415" y="3517121"/>
              <a:ext cx="1131553" cy="458737"/>
            </a:xfrm>
            <a:prstGeom prst="rect">
              <a:avLst/>
            </a:prstGeom>
          </p:spPr>
        </p:pic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9A0C22B-C2D8-B54E-8099-37EBBD8FB949}"/>
              </a:ext>
            </a:extLst>
          </p:cNvPr>
          <p:cNvSpPr txBox="1"/>
          <p:nvPr/>
        </p:nvSpPr>
        <p:spPr>
          <a:xfrm>
            <a:off x="1062901" y="3605776"/>
            <a:ext cx="10033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The</a:t>
            </a:r>
            <a:r>
              <a:rPr kumimoji="1" lang="zh-CN" altLang="en-US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 </a:t>
            </a:r>
            <a:r>
              <a:rPr kumimoji="1" lang="en-US" altLang="zh-CN" sz="24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Predicted/Mean value of y for a given x is the sum of the intercept plus the slope times the given x value</a:t>
            </a:r>
            <a:endParaRPr kumimoji="1" lang="zh-CN" altLang="en-US" sz="24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068E006-9342-1F42-8704-99AE273E9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275" y="2732551"/>
            <a:ext cx="2300109" cy="4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00758" y="103257"/>
            <a:ext cx="579049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altLang="zh-CN" dirty="0">
                <a:solidFill>
                  <a:prstClr val="white"/>
                </a:solidFill>
                <a:latin typeface="Franklin Gothic Medium" panose="020B0603020102020204" pitchFamily="34" charset="0"/>
              </a:rPr>
              <a:t>Simple Linear Regression</a:t>
            </a:r>
            <a:endParaRPr lang="zh-CN" altLang="en-US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4098" name="Picture 2" descr="Simple Linear Regression in R - Articles - STHDA">
            <a:extLst>
              <a:ext uri="{FF2B5EF4-FFF2-40B4-BE49-F238E27FC236}">
                <a16:creationId xmlns:a16="http://schemas.microsoft.com/office/drawing/2014/main" id="{F8B58F6F-5A18-724D-9875-5557A8662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664905"/>
            <a:ext cx="4940190" cy="388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672FF8-92AA-C64F-AF05-2F4533B68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611" y="1489901"/>
            <a:ext cx="4376584" cy="8309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EB9249F-7DC3-5C41-A942-3B29D3E375FE}"/>
              </a:ext>
            </a:extLst>
          </p:cNvPr>
          <p:cNvSpPr txBox="1"/>
          <p:nvPr/>
        </p:nvSpPr>
        <p:spPr>
          <a:xfrm>
            <a:off x="6667611" y="2820199"/>
            <a:ext cx="4557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b</a:t>
            </a:r>
            <a:r>
              <a:rPr kumimoji="1" lang="en-US" altLang="zh-CN" sz="2400" baseline="-25000" dirty="0">
                <a:latin typeface="Franklin Gothic Medium" panose="020B0603020102020204" pitchFamily="34" charset="0"/>
              </a:rPr>
              <a:t>0</a:t>
            </a:r>
            <a:r>
              <a:rPr kumimoji="1" lang="en-US" altLang="zh-CN" sz="2400" dirty="0">
                <a:latin typeface="Franklin Gothic Medium" panose="020B0603020102020204" pitchFamily="34" charset="0"/>
              </a:rPr>
              <a:t> = estimate of intercept (mean value of y when x = 0)</a:t>
            </a:r>
            <a:endParaRPr kumimoji="1" lang="zh-CN" altLang="en-US" sz="2400" dirty="0">
              <a:latin typeface="Franklin Gothic Medium" panose="020B0603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7B84A5-863E-EB41-9523-5E40CCF93275}"/>
              </a:ext>
            </a:extLst>
          </p:cNvPr>
          <p:cNvSpPr txBox="1"/>
          <p:nvPr/>
        </p:nvSpPr>
        <p:spPr>
          <a:xfrm>
            <a:off x="6667611" y="3975476"/>
            <a:ext cx="4557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b</a:t>
            </a:r>
            <a:r>
              <a:rPr kumimoji="1" lang="en-US" altLang="zh-CN" sz="2400" baseline="-25000" dirty="0">
                <a:latin typeface="Franklin Gothic Medium" panose="020B0603020102020204" pitchFamily="34" charset="0"/>
              </a:rPr>
              <a:t>1</a:t>
            </a:r>
            <a:r>
              <a:rPr kumimoji="1" lang="en-US" altLang="zh-CN" sz="2400" dirty="0">
                <a:latin typeface="Franklin Gothic Medium" panose="020B0603020102020204" pitchFamily="34" charset="0"/>
              </a:rPr>
              <a:t> = estimate of the slope (average change in y for every  one unit increase in x)</a:t>
            </a:r>
            <a:endParaRPr kumimoji="1" lang="zh-CN" altLang="en-US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9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00758" y="103257"/>
            <a:ext cx="579049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altLang="zh-CN" dirty="0">
                <a:solidFill>
                  <a:prstClr val="white"/>
                </a:solidFill>
                <a:latin typeface="Franklin Gothic Medium" panose="020B0603020102020204" pitchFamily="34" charset="0"/>
              </a:rPr>
              <a:t>Simple Linear Regression</a:t>
            </a:r>
            <a:endParaRPr lang="zh-CN" altLang="en-US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4098" name="Picture 2" descr="Simple Linear Regression in R - Articles - STHDA">
            <a:extLst>
              <a:ext uri="{FF2B5EF4-FFF2-40B4-BE49-F238E27FC236}">
                <a16:creationId xmlns:a16="http://schemas.microsoft.com/office/drawing/2014/main" id="{F8B58F6F-5A18-724D-9875-5557A8662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664905"/>
            <a:ext cx="4940190" cy="388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672FF8-92AA-C64F-AF05-2F4533B68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611" y="1489901"/>
            <a:ext cx="4376584" cy="8309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FE46280-867B-BF48-B7C0-E063243344AD}"/>
              </a:ext>
            </a:extLst>
          </p:cNvPr>
          <p:cNvSpPr txBox="1"/>
          <p:nvPr/>
        </p:nvSpPr>
        <p:spPr>
          <a:xfrm>
            <a:off x="6388211" y="2548022"/>
            <a:ext cx="4557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Regression line is the ‘best’ line that </a:t>
            </a: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minimizes the sum of squared errors </a:t>
            </a:r>
            <a:endParaRPr kumimoji="1" lang="zh-CN" altLang="en-US" sz="24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EBB7A8-351E-FB44-9AB3-68B9322265E7}"/>
              </a:ext>
            </a:extLst>
          </p:cNvPr>
          <p:cNvSpPr txBox="1"/>
          <p:nvPr/>
        </p:nvSpPr>
        <p:spPr>
          <a:xfrm>
            <a:off x="6388211" y="3975475"/>
            <a:ext cx="4557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Franklin Gothic Medium" panose="020B0603020102020204" pitchFamily="34" charset="0"/>
              </a:rPr>
              <a:t>Error/residual represents what is </a:t>
            </a:r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NOT</a:t>
            </a:r>
            <a:r>
              <a:rPr kumimoji="1" lang="en-US" altLang="zh-CN" sz="2400" dirty="0">
                <a:latin typeface="Franklin Gothic Medium" panose="020B0603020102020204" pitchFamily="34" charset="0"/>
              </a:rPr>
              <a:t> explained by the model</a:t>
            </a:r>
            <a:endParaRPr kumimoji="1" lang="zh-CN" altLang="en-US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2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/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/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00758" y="103257"/>
            <a:ext cx="579049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altLang="zh-CN" dirty="0">
                <a:solidFill>
                  <a:prstClr val="white"/>
                </a:solidFill>
                <a:latin typeface="Franklin Gothic Medium" panose="020B0603020102020204" pitchFamily="34" charset="0"/>
              </a:rPr>
              <a:t>Simple Linear Regression</a:t>
            </a:r>
            <a:endParaRPr lang="zh-CN" altLang="en-US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E1D2B8-3B69-9F42-8360-80800487F979}"/>
              </a:ext>
            </a:extLst>
          </p:cNvPr>
          <p:cNvSpPr txBox="1"/>
          <p:nvPr/>
        </p:nvSpPr>
        <p:spPr>
          <a:xfrm>
            <a:off x="203200" y="1296342"/>
            <a:ext cx="6164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55F13"/>
                </a:solidFill>
                <a:latin typeface="Franklin Gothic Medium" panose="020B0603020102020204" pitchFamily="34" charset="0"/>
              </a:rPr>
              <a:t>Interpret simple Linear regression output in R</a:t>
            </a:r>
            <a:endParaRPr kumimoji="1" lang="zh-CN" altLang="en-US" sz="2400" dirty="0">
              <a:solidFill>
                <a:srgbClr val="F55F13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919CB6-52B1-4E41-8D92-254ADF134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2063750"/>
            <a:ext cx="6515100" cy="4229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9F11DC-2D9B-B94D-9667-B6F677922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245" y="2088439"/>
            <a:ext cx="3795012" cy="60558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C49CFB8-4968-F844-8318-9DE7B4B8123C}"/>
              </a:ext>
            </a:extLst>
          </p:cNvPr>
          <p:cNvSpPr txBox="1"/>
          <p:nvPr/>
        </p:nvSpPr>
        <p:spPr>
          <a:xfrm>
            <a:off x="6914245" y="3167356"/>
            <a:ext cx="398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2B363F"/>
                </a:solidFill>
                <a:latin typeface="Franklin Gothic Medium" panose="020B0603020102020204" pitchFamily="34" charset="0"/>
              </a:rPr>
              <a:t>y = 0.54485x + 1.14686</a:t>
            </a:r>
            <a:endParaRPr kumimoji="1" lang="zh-CN" altLang="en-US" sz="2800" dirty="0">
              <a:solidFill>
                <a:srgbClr val="2B363F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F1F13D-1854-A541-B277-214A295F6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8300" y="3997238"/>
            <a:ext cx="4167155" cy="255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5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9428</TotalTime>
  <Words>1653</Words>
  <Application>Microsoft Macintosh PowerPoint</Application>
  <PresentationFormat>宽屏</PresentationFormat>
  <Paragraphs>274</Paragraphs>
  <Slides>41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等线</vt:lpstr>
      <vt:lpstr>等线 Light</vt:lpstr>
      <vt:lpstr>Arial</vt:lpstr>
      <vt:lpstr>Franklin Gothic Medium</vt:lpstr>
      <vt:lpstr>Franklin Gothic Medium Cond</vt:lpstr>
      <vt:lpstr>Times</vt:lpstr>
      <vt:lpstr>Wingdings</vt:lpstr>
      <vt:lpstr>1_Office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凌洛雪</cp:lastModifiedBy>
  <cp:revision>110</cp:revision>
  <dcterms:created xsi:type="dcterms:W3CDTF">2017-05-20T09:30:29Z</dcterms:created>
  <dcterms:modified xsi:type="dcterms:W3CDTF">2020-10-13T08:35:49Z</dcterms:modified>
</cp:coreProperties>
</file>