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7" autoAdjust="0"/>
    <p:restoredTop sz="91137" autoAdjust="0"/>
  </p:normalViewPr>
  <p:slideViewPr>
    <p:cSldViewPr>
      <p:cViewPr>
        <p:scale>
          <a:sx n="33" d="100"/>
          <a:sy n="33" d="100"/>
        </p:scale>
        <p:origin x="456" y="-4844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620000" y="35212219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6265600" cy="8772850"/>
            <a:chOff x="334108" y="17379633"/>
            <a:chExt cx="8526528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529258" y="22136423"/>
              <a:ext cx="4331378" cy="25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/>
                <a:t>Noise: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Gaussian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Poisson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Salt &amp; Pepper</a:t>
              </a:r>
            </a:p>
            <a:p>
              <a:pPr marL="457200" lvl="0" indent="-45720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3200" dirty="0"/>
                <a:t>Speckle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F26BAA2-A43A-D44C-9E9B-E6FF5B2AED7F}"/>
                </a:ext>
              </a:extLst>
            </p:cNvPr>
            <p:cNvGrpSpPr/>
            <p:nvPr/>
          </p:nvGrpSpPr>
          <p:grpSpPr>
            <a:xfrm>
              <a:off x="16472590" y="18160816"/>
              <a:ext cx="2502089" cy="1641862"/>
              <a:chOff x="334108" y="17379633"/>
              <a:chExt cx="7823217" cy="7994967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D43EECD7-972C-6A47-A535-50771CE9E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65ED391-01C9-1140-ADCD-16B058580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0AEC92B-5996-A746-8B68-AFD16D5D8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F3464B9D-BA97-E441-B612-CD04855B2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26CD974-6402-B74A-B9DB-19757A233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FF1B882-7019-A149-9CD8-7E56A96F3B80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CDB0163F-0F91-6D45-B2D1-330C38689B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AA3714F0-20EA-4A42-BAAD-D76ADF3A9A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8E59CF3-3A2C-9B4F-A013-AD07F26520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C7AB9A7-A5F1-0541-BF2E-DF9B514C2A69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662BE07-6BB0-DC4A-9BA4-E5A8552336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50102" y="21490131"/>
                <a:ext cx="2077150" cy="336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2C649-AE35-6C4A-B0EB-341956421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01668" y="18323774"/>
                <a:ext cx="648434" cy="31999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023AB5B-2349-3645-81A4-08E4710DD5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200" y="20269200"/>
                <a:ext cx="629441" cy="130087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163EAB4-4E4D-4945-B2C8-BF10C2852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8066" y="21542424"/>
                <a:ext cx="657734" cy="101277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CD120A5-9A8C-F440-9CDF-99B75426D15B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 bwMode="auto">
              <a:xfrm flipV="1">
                <a:off x="3793319" y="21568059"/>
                <a:ext cx="722322" cy="314300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A5DABED0-47C7-6B40-B43F-8A1FCDE93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577" b="13224"/>
              <a:stretch/>
            </p:blipFill>
            <p:spPr>
              <a:xfrm>
                <a:off x="6631987" y="20768596"/>
                <a:ext cx="1525338" cy="1525339"/>
              </a:xfrm>
              <a:prstGeom prst="rect">
                <a:avLst/>
              </a:prstGeom>
            </p:spPr>
          </p:pic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103B722-B162-CF47-BFE1-AB7CC1251C02}"/>
                </a:ext>
              </a:extLst>
            </p:cNvPr>
            <p:cNvGrpSpPr/>
            <p:nvPr/>
          </p:nvGrpSpPr>
          <p:grpSpPr>
            <a:xfrm>
              <a:off x="24115794" y="18195681"/>
              <a:ext cx="1111690" cy="1641862"/>
              <a:chOff x="334108" y="17379633"/>
              <a:chExt cx="3475892" cy="799496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0B7D6E9C-9C9E-664D-A0ED-92F0303B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08" y="19507200"/>
                <a:ext cx="1342060" cy="350251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C7B2163-7EC0-134C-99C6-BF33D0607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>
                <a:off x="2451259" y="17379633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9B29518-BC69-3545-AD00-B46263BA5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rot="16200000">
                <a:off x="2451259" y="19604766"/>
                <a:ext cx="1342060" cy="1327066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869E1EAB-0D97-684D-9CB0-B1D12212F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6933" b="45178"/>
              <a:stretch/>
            </p:blipFill>
            <p:spPr>
              <a:xfrm flipH="1">
                <a:off x="2434578" y="21829899"/>
                <a:ext cx="1375422" cy="1327066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9D0D947-013B-B14D-BEBC-1CE64C500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5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t="16933" b="45178"/>
              <a:stretch/>
            </p:blipFill>
            <p:spPr>
              <a:xfrm>
                <a:off x="2451259" y="24047534"/>
                <a:ext cx="1342060" cy="1327066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EED4796-A085-1E49-996C-E2A885ECF636}"/>
                  </a:ext>
                </a:extLst>
              </p:cNvPr>
              <p:cNvGrpSpPr/>
              <p:nvPr/>
            </p:nvGrpSpPr>
            <p:grpSpPr>
              <a:xfrm>
                <a:off x="1651991" y="18262393"/>
                <a:ext cx="710210" cy="6503201"/>
                <a:chOff x="1651990" y="18262393"/>
                <a:chExt cx="1296169" cy="6503201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C24D40AB-CBB4-0C41-82DD-2E3DB7E638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51990" y="20346589"/>
                  <a:ext cx="1232288" cy="823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2" name="Straight Arrow Connector 231">
                  <a:extLst>
                    <a:ext uri="{FF2B5EF4-FFF2-40B4-BE49-F238E27FC236}">
                      <a16:creationId xmlns:a16="http://schemas.microsoft.com/office/drawing/2014/main" id="{6FF5D8C0-295C-2F4C-AA32-FF28489679C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676168" y="18262393"/>
                  <a:ext cx="1271991" cy="29081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9CE0708-F1FC-F545-A3FB-DA20429A2C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1990" y="21160417"/>
                  <a:ext cx="1091210" cy="1302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4AA71D28-BBB7-E24A-8251-C41B7E1F49BE}"/>
                    </a:ext>
                  </a:extLst>
                </p:cNvPr>
                <p:cNvCxnSpPr>
                  <a:cxnSpLocks/>
                  <a:stCxn id="206" idx="3"/>
                </p:cNvCxnSpPr>
                <p:nvPr/>
              </p:nvCxnSpPr>
              <p:spPr bwMode="auto">
                <a:xfrm>
                  <a:off x="1676169" y="21258456"/>
                  <a:ext cx="1067032" cy="3507138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8" name="Google Shape;50;p6">
            <a:extLst>
              <a:ext uri="{FF2B5EF4-FFF2-40B4-BE49-F238E27FC236}">
                <a16:creationId xmlns:a16="http://schemas.microsoft.com/office/drawing/2014/main" id="{BC7542BE-742D-7F44-9CA2-2093944A4806}"/>
              </a:ext>
            </a:extLst>
          </p:cNvPr>
          <p:cNvSpPr txBox="1"/>
          <p:nvPr/>
        </p:nvSpPr>
        <p:spPr>
          <a:xfrm>
            <a:off x="16992600" y="27107695"/>
            <a:ext cx="1186414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KNN classifier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</p:cNvCxnSpPr>
          <p:nvPr/>
        </p:nvCxnSpPr>
        <p:spPr bwMode="auto">
          <a:xfrm>
            <a:off x="6447886" y="30777040"/>
            <a:ext cx="3226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10038105" y="32039664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Low accuracy: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/>
              <a:t>Sensitive to angles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0DB72-18E3-434D-8E1B-9B943DE15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86132" y="31131431"/>
            <a:ext cx="1768752" cy="1768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DE184-3761-44BC-BEF2-8CCDD1F15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9086" y="33173047"/>
            <a:ext cx="1768752" cy="1768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13E6B3-73ED-4479-BD22-0DA5E9EA26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11351" y="33154026"/>
            <a:ext cx="1768752" cy="17687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4AC6D19-CD8D-460F-8862-418A1B6DCF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29266" y="35221089"/>
            <a:ext cx="1113003" cy="1113003"/>
          </a:xfrm>
          <a:prstGeom prst="rect">
            <a:avLst/>
          </a:prstGeom>
        </p:spPr>
      </p:pic>
      <p:pic>
        <p:nvPicPr>
          <p:cNvPr id="512" name="Picture 511">
            <a:extLst>
              <a:ext uri="{FF2B5EF4-FFF2-40B4-BE49-F238E27FC236}">
                <a16:creationId xmlns:a16="http://schemas.microsoft.com/office/drawing/2014/main" id="{508D0201-39AE-4D1A-8CBC-FFE39B8DF7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14006" y="35176621"/>
            <a:ext cx="1113003" cy="1113003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5D11D9EF-23E1-44CA-ADC2-D8DBBFEFB5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129351" y="35214663"/>
            <a:ext cx="1113003" cy="1113003"/>
          </a:xfrm>
          <a:prstGeom prst="rect">
            <a:avLst/>
          </a:prstGeom>
        </p:spPr>
      </p:pic>
      <p:pic>
        <p:nvPicPr>
          <p:cNvPr id="544" name="Picture 543">
            <a:extLst>
              <a:ext uri="{FF2B5EF4-FFF2-40B4-BE49-F238E27FC236}">
                <a16:creationId xmlns:a16="http://schemas.microsoft.com/office/drawing/2014/main" id="{4BFB75E4-834A-4EB6-BDA5-AF1EA996B5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38834" y="31151339"/>
            <a:ext cx="1768753" cy="1768753"/>
          </a:xfrm>
          <a:prstGeom prst="rect">
            <a:avLst/>
          </a:prstGeom>
        </p:spPr>
      </p:pic>
      <p:sp>
        <p:nvSpPr>
          <p:cNvPr id="251" name="Google Shape;50;p6">
            <a:extLst>
              <a:ext uri="{FF2B5EF4-FFF2-40B4-BE49-F238E27FC236}">
                <a16:creationId xmlns:a16="http://schemas.microsoft.com/office/drawing/2014/main" id="{BF6651E0-0575-4CA8-8107-3BC659F1719D}"/>
              </a:ext>
            </a:extLst>
          </p:cNvPr>
          <p:cNvSpPr txBox="1"/>
          <p:nvPr/>
        </p:nvSpPr>
        <p:spPr>
          <a:xfrm>
            <a:off x="17045392" y="27950970"/>
            <a:ext cx="842116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Learnt some useful proper filters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Some features are not useful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Sparse encoding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Poor reconstruction leads to poor </a:t>
            </a:r>
            <a:r>
              <a:rPr lang="en-US" altLang="zh-CN" sz="3600" dirty="0"/>
              <a:t>KNN </a:t>
            </a:r>
            <a:r>
              <a:rPr lang="en-US" sz="3600" dirty="0"/>
              <a:t>classification (1% to 5</a:t>
            </a:r>
            <a:r>
              <a:rPr lang="en-US" altLang="zh-CN" sz="3600" dirty="0"/>
              <a:t>%</a:t>
            </a:r>
            <a:r>
              <a:rPr lang="zh-CN" altLang="en-US" sz="3600" dirty="0"/>
              <a:t>）</a:t>
            </a:r>
            <a:endParaRPr lang="en-US" sz="3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546" name="Picture 545">
            <a:extLst>
              <a:ext uri="{FF2B5EF4-FFF2-40B4-BE49-F238E27FC236}">
                <a16:creationId xmlns:a16="http://schemas.microsoft.com/office/drawing/2014/main" id="{D98FD834-615A-4D4B-8DE6-26EEAB3069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92796" y="33822382"/>
            <a:ext cx="1768752" cy="1768752"/>
          </a:xfrm>
          <a:prstGeom prst="rect">
            <a:avLst/>
          </a:prstGeom>
        </p:spPr>
      </p:pic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5E07FE9B-A586-4292-9882-E29CA775A13C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87670" y="33305953"/>
            <a:ext cx="39265" cy="3020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C4B051E4-F857-4A76-AE84-3620FDB83D02}"/>
              </a:ext>
            </a:extLst>
          </p:cNvPr>
          <p:cNvSpPr txBox="1"/>
          <p:nvPr/>
        </p:nvSpPr>
        <p:spPr>
          <a:xfrm rot="16200000">
            <a:off x="15686661" y="32861638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Features </a:t>
            </a:r>
            <a:endParaRPr lang="en-US" sz="32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441AE04-9720-4ED0-BB15-03BAF9A1480C}"/>
              </a:ext>
            </a:extLst>
          </p:cNvPr>
          <p:cNvSpPr txBox="1"/>
          <p:nvPr/>
        </p:nvSpPr>
        <p:spPr>
          <a:xfrm>
            <a:off x="25516570" y="33033475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Reconstruction</a:t>
            </a:r>
            <a:endParaRPr lang="en-US" sz="3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48E3FB4-4AAA-4739-BF86-992AD4B1D8C7}"/>
              </a:ext>
            </a:extLst>
          </p:cNvPr>
          <p:cNvSpPr txBox="1"/>
          <p:nvPr/>
        </p:nvSpPr>
        <p:spPr>
          <a:xfrm>
            <a:off x="25516570" y="35749029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 Encoding</a:t>
            </a:r>
            <a:endParaRPr lang="en-US" sz="3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C5FB53C-698A-489A-ACC2-2DA2B7371155}"/>
              </a:ext>
            </a:extLst>
          </p:cNvPr>
          <p:cNvSpPr txBox="1"/>
          <p:nvPr/>
        </p:nvSpPr>
        <p:spPr>
          <a:xfrm rot="16200000">
            <a:off x="17128550" y="29827230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16587</TotalTime>
  <Words>208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Big Caslon Medium</vt:lpstr>
      <vt:lpstr>Arial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Tong Lin</cp:lastModifiedBy>
  <cp:revision>428</cp:revision>
  <cp:lastPrinted>2016-09-22T14:06:27Z</cp:lastPrinted>
  <dcterms:created xsi:type="dcterms:W3CDTF">2012-08-30T17:56:20Z</dcterms:created>
  <dcterms:modified xsi:type="dcterms:W3CDTF">2018-12-09T03:04:53Z</dcterms:modified>
  <cp:category/>
</cp:coreProperties>
</file>