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7" autoAdjust="0"/>
    <p:restoredTop sz="91145" autoAdjust="0"/>
  </p:normalViewPr>
  <p:slideViewPr>
    <p:cSldViewPr>
      <p:cViewPr>
        <p:scale>
          <a:sx n="30" d="100"/>
          <a:sy n="30" d="100"/>
        </p:scale>
        <p:origin x="740" y="-2084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5CABA-92DA-E443-A719-44020547A673}"/>
              </a:ext>
            </a:extLst>
          </p:cNvPr>
          <p:cNvCxnSpPr/>
          <p:nvPr/>
        </p:nvCxnSpPr>
        <p:spPr bwMode="auto">
          <a:xfrm flipV="1">
            <a:off x="16306800" y="20978068"/>
            <a:ext cx="12496800" cy="508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91A0C3-A5C4-7644-963D-C066FEC86601}"/>
              </a:ext>
            </a:extLst>
          </p:cNvPr>
          <p:cNvSpPr/>
          <p:nvPr/>
        </p:nvSpPr>
        <p:spPr bwMode="auto">
          <a:xfrm>
            <a:off x="19901590" y="20129820"/>
            <a:ext cx="2617569" cy="179255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0" y="35021202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5542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606040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</a:t>
            </a: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1195358" y="27502776"/>
            <a:ext cx="6043642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PCA as 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858000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705600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325070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828551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801600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601200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801600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334000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325070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406542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861131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537357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537357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537357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499056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470557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656184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656184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799419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817334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883542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883542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62306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62467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0" y="17221200"/>
            <a:ext cx="6827155" cy="8772850"/>
            <a:chOff x="334108" y="17379633"/>
            <a:chExt cx="7823217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267200" y="20017541"/>
              <a:ext cx="2680468" cy="136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Gaussian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 dirty="0"/>
                <a:t>Noise</a:t>
              </a:r>
              <a:endParaRPr lang="en-US" sz="3600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62098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D7E84659-0CD0-BE4C-8C58-ECDBE2FD6BCB}"/>
              </a:ext>
            </a:extLst>
          </p:cNvPr>
          <p:cNvSpPr txBox="1"/>
          <p:nvPr/>
        </p:nvSpPr>
        <p:spPr>
          <a:xfrm>
            <a:off x="6396682" y="24015250"/>
            <a:ext cx="447917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Images with noise</a:t>
            </a:r>
          </a:p>
        </p:txBody>
      </p:sp>
      <p:sp>
        <p:nvSpPr>
          <p:cNvPr id="222" name="Google Shape;50;p6">
            <a:extLst>
              <a:ext uri="{FF2B5EF4-FFF2-40B4-BE49-F238E27FC236}">
                <a16:creationId xmlns:a16="http://schemas.microsoft.com/office/drawing/2014/main" id="{CE90A7B6-C811-8C49-9564-5CEDB80B1A31}"/>
              </a:ext>
            </a:extLst>
          </p:cNvPr>
          <p:cNvSpPr txBox="1"/>
          <p:nvPr/>
        </p:nvSpPr>
        <p:spPr>
          <a:xfrm>
            <a:off x="10855218" y="24015250"/>
            <a:ext cx="476578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Images without noise</a:t>
            </a:r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6896783" y="24958236"/>
            <a:ext cx="8419417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Autoencoder is trained to filter out noise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245B7E-A488-0F43-953E-5D18994A1DF5}"/>
              </a:ext>
            </a:extLst>
          </p:cNvPr>
          <p:cNvGrpSpPr>
            <a:grpSpLocks noChangeAspect="1"/>
          </p:cNvGrpSpPr>
          <p:nvPr/>
        </p:nvGrpSpPr>
        <p:grpSpPr>
          <a:xfrm>
            <a:off x="20127652" y="20359600"/>
            <a:ext cx="2162908" cy="1328435"/>
            <a:chOff x="19019520" y="18666943"/>
            <a:chExt cx="5960206" cy="5892329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BA4B01-B088-AB4B-A810-7DFCF9AF6AB1}"/>
                </a:ext>
              </a:extLst>
            </p:cNvPr>
            <p:cNvSpPr/>
            <p:nvPr/>
          </p:nvSpPr>
          <p:spPr bwMode="auto">
            <a:xfrm>
              <a:off x="19019520" y="2197256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21445BE-1B15-0C48-BEF7-E5467810A598}"/>
                </a:ext>
              </a:extLst>
            </p:cNvPr>
            <p:cNvSpPr/>
            <p:nvPr/>
          </p:nvSpPr>
          <p:spPr bwMode="auto">
            <a:xfrm>
              <a:off x="19019520" y="2031975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33ECC3C-C110-BF47-966E-02BD199699F4}"/>
                </a:ext>
              </a:extLst>
            </p:cNvPr>
            <p:cNvSpPr/>
            <p:nvPr/>
          </p:nvSpPr>
          <p:spPr bwMode="auto">
            <a:xfrm>
              <a:off x="19019520" y="1866694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EA7E57-459C-1047-903C-7353C6891ED2}"/>
                </a:ext>
              </a:extLst>
            </p:cNvPr>
            <p:cNvSpPr/>
            <p:nvPr/>
          </p:nvSpPr>
          <p:spPr bwMode="auto">
            <a:xfrm>
              <a:off x="19019520" y="23625372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1B1DF3F-EE21-5740-AF86-FC481797D40C}"/>
                </a:ext>
              </a:extLst>
            </p:cNvPr>
            <p:cNvSpPr/>
            <p:nvPr/>
          </p:nvSpPr>
          <p:spPr bwMode="auto">
            <a:xfrm>
              <a:off x="24065326" y="2199206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5CBD91F-B1A3-B047-B4AE-2D78241752B6}"/>
                </a:ext>
              </a:extLst>
            </p:cNvPr>
            <p:cNvSpPr/>
            <p:nvPr/>
          </p:nvSpPr>
          <p:spPr bwMode="auto">
            <a:xfrm>
              <a:off x="24065326" y="2033925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B5C395-6D73-A141-A4CD-A12E63A3BF1E}"/>
                </a:ext>
              </a:extLst>
            </p:cNvPr>
            <p:cNvSpPr/>
            <p:nvPr/>
          </p:nvSpPr>
          <p:spPr bwMode="auto">
            <a:xfrm>
              <a:off x="24065326" y="1868644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B57EB1-F0B4-A24B-B5F5-E8B011DFD698}"/>
                </a:ext>
              </a:extLst>
            </p:cNvPr>
            <p:cNvSpPr/>
            <p:nvPr/>
          </p:nvSpPr>
          <p:spPr bwMode="auto">
            <a:xfrm>
              <a:off x="24065326" y="23644872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37395A8-64FA-114D-9190-B61438DAD4D1}"/>
                </a:ext>
              </a:extLst>
            </p:cNvPr>
            <p:cNvSpPr/>
            <p:nvPr/>
          </p:nvSpPr>
          <p:spPr bwMode="auto">
            <a:xfrm>
              <a:off x="21542423" y="22023437"/>
              <a:ext cx="914400" cy="914400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7D24CAB-F420-8449-B024-AAECB6C9921B}"/>
                </a:ext>
              </a:extLst>
            </p:cNvPr>
            <p:cNvSpPr/>
            <p:nvPr/>
          </p:nvSpPr>
          <p:spPr bwMode="auto">
            <a:xfrm>
              <a:off x="21542423" y="20370627"/>
              <a:ext cx="914400" cy="914400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0285AA5-ACA5-5A41-8142-779BCA040726}"/>
                </a:ext>
              </a:extLst>
            </p:cNvPr>
            <p:cNvGrpSpPr/>
            <p:nvPr/>
          </p:nvGrpSpPr>
          <p:grpSpPr>
            <a:xfrm>
              <a:off x="19800009" y="19447432"/>
              <a:ext cx="1742414" cy="4635140"/>
              <a:chOff x="19647609" y="19295032"/>
              <a:chExt cx="1742414" cy="4635140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0B8FA29-5114-984F-8D4F-CE2198DCE4F1}"/>
                  </a:ext>
                </a:extLst>
              </p:cNvPr>
              <p:cNvCxnSpPr>
                <a:cxnSpLocks/>
                <a:stCxn id="100" idx="5"/>
                <a:endCxn id="112" idx="2"/>
              </p:cNvCxnSpPr>
              <p:nvPr/>
            </p:nvCxnSpPr>
            <p:spPr bwMode="auto">
              <a:xfrm>
                <a:off x="19647609" y="19295032"/>
                <a:ext cx="1742414" cy="13803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04A0CCF-D5D3-5544-9C7D-3A740DF8176A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 bwMode="auto">
              <a:xfrm>
                <a:off x="19798892" y="20675427"/>
                <a:ext cx="15911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C78D093-0999-254B-A440-58D55D5168F4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 bwMode="auto">
              <a:xfrm flipV="1">
                <a:off x="19798892" y="20675427"/>
                <a:ext cx="1591131" cy="162143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377AD3A-ECCB-F447-A331-CEC94C27C3B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 bwMode="auto">
              <a:xfrm>
                <a:off x="19798892" y="20686375"/>
                <a:ext cx="1591131" cy="16418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3D3C2FB-9F1B-C14B-9534-6348C87AC531}"/>
                  </a:ext>
                </a:extLst>
              </p:cNvPr>
              <p:cNvCxnSpPr>
                <a:cxnSpLocks/>
                <a:stCxn id="101" idx="6"/>
                <a:endCxn id="112" idx="2"/>
              </p:cNvCxnSpPr>
              <p:nvPr/>
            </p:nvCxnSpPr>
            <p:spPr bwMode="auto">
              <a:xfrm flipV="1">
                <a:off x="19781520" y="20675427"/>
                <a:ext cx="1608503" cy="325474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4534B69-D651-F144-9CBC-F7A7FDFBC085}"/>
                  </a:ext>
                </a:extLst>
              </p:cNvPr>
              <p:cNvCxnSpPr>
                <a:cxnSpLocks/>
                <a:stCxn id="100" idx="5"/>
                <a:endCxn id="108" idx="2"/>
              </p:cNvCxnSpPr>
              <p:nvPr/>
            </p:nvCxnSpPr>
            <p:spPr bwMode="auto">
              <a:xfrm>
                <a:off x="19647609" y="19295032"/>
                <a:ext cx="1742414" cy="303320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44C94FC-60D1-C54E-BB1E-410CD1EC8483}"/>
                  </a:ext>
                </a:extLst>
              </p:cNvPr>
              <p:cNvCxnSpPr>
                <a:cxnSpLocks/>
                <a:stCxn id="94" idx="6"/>
                <a:endCxn id="108" idx="2"/>
              </p:cNvCxnSpPr>
              <p:nvPr/>
            </p:nvCxnSpPr>
            <p:spPr bwMode="auto">
              <a:xfrm>
                <a:off x="19781520" y="22277363"/>
                <a:ext cx="1608503" cy="5087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50C84CC-D814-0041-A037-D7F0D2FDE7E9}"/>
                  </a:ext>
                </a:extLst>
              </p:cNvPr>
              <p:cNvCxnSpPr>
                <a:cxnSpLocks/>
                <a:stCxn id="101" idx="6"/>
                <a:endCxn id="108" idx="2"/>
              </p:cNvCxnSpPr>
              <p:nvPr/>
            </p:nvCxnSpPr>
            <p:spPr bwMode="auto">
              <a:xfrm flipV="1">
                <a:off x="19781520" y="22328237"/>
                <a:ext cx="1608503" cy="160193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32DF53E-DC0A-964D-A5D8-7BBF35EF867F}"/>
                </a:ext>
              </a:extLst>
            </p:cNvPr>
            <p:cNvGrpSpPr/>
            <p:nvPr/>
          </p:nvGrpSpPr>
          <p:grpSpPr>
            <a:xfrm flipH="1">
              <a:off x="22571806" y="19488037"/>
              <a:ext cx="1645920" cy="4635140"/>
              <a:chOff x="10822283" y="19165594"/>
              <a:chExt cx="1742414" cy="463514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91ACAE14-CE81-0840-93A9-902458F9F4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822283" y="19165594"/>
                <a:ext cx="1742414" cy="13803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9A65826-10ED-EB44-A2FC-0237D69532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73566" y="20545989"/>
                <a:ext cx="15911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9EB4D32-5F20-EA4B-8E9A-C859242364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73566" y="20545989"/>
                <a:ext cx="1591131" cy="162143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D0C03409-A2A9-CF4C-8712-46DAF7D23F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73566" y="20556937"/>
                <a:ext cx="1591131" cy="16418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C7599E5-D7BB-D24E-912F-55FE8D04A8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56194" y="20545989"/>
                <a:ext cx="1608503" cy="325474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B184213E-CDCA-6345-932C-F4B426F9CE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822283" y="19165594"/>
                <a:ext cx="1742414" cy="303320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DCD2926-6982-854F-B524-BE435D42D4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56194" y="22147925"/>
                <a:ext cx="1608503" cy="5087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366C77B-E659-9D47-AED3-EA85CCCF48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56194" y="22198799"/>
                <a:ext cx="1608503" cy="160193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4FF318-5D33-664E-89C1-6F561C0F3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7173" y="22354742"/>
            <a:ext cx="2546430" cy="180930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686B73E6-B000-A042-AAF6-DE2CB7CE1E1B}"/>
              </a:ext>
            </a:extLst>
          </p:cNvPr>
          <p:cNvSpPr/>
          <p:nvPr/>
        </p:nvSpPr>
        <p:spPr bwMode="auto">
          <a:xfrm>
            <a:off x="23406790" y="22347833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F26BAA2-A43A-D44C-9E9B-E6FF5B2AED7F}"/>
              </a:ext>
            </a:extLst>
          </p:cNvPr>
          <p:cNvGrpSpPr/>
          <p:nvPr/>
        </p:nvGrpSpPr>
        <p:grpSpPr>
          <a:xfrm>
            <a:off x="16472590" y="18160816"/>
            <a:ext cx="2502089" cy="1641862"/>
            <a:chOff x="334108" y="17379633"/>
            <a:chExt cx="7823217" cy="7994967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43EECD7-972C-6A47-A535-50771CE9E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65ED391-01C9-1140-ADCD-16B058580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0AEC92B-5996-A746-8B68-AFD16D5D8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F3464B9D-BA97-E441-B612-CD04855B2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26CD974-6402-B74A-B9DB-19757A233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FF1B882-7019-A149-9CD8-7E56A96F3B80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CDB0163F-0F91-6D45-B2D1-330C38689B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A3714F0-20EA-4A42-BAAD-D76ADF3A9A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B8E59CF3-3A2C-9B4F-A013-AD07F26520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C7AB9A7-A5F1-0541-BF2E-DF9B514C2A69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62BE07-6BB0-DC4A-9BA4-E5A8552336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852C649-AE35-6C4A-B0EB-341956421C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023AB5B-2349-3645-81A4-08E4710DD5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163EAB4-4E4D-4945-B2C8-BF10C28523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CD120A5-9A8C-F440-9CDF-99B75426D15B}"/>
                </a:ext>
              </a:extLst>
            </p:cNvPr>
            <p:cNvCxnSpPr>
              <a:cxnSpLocks/>
              <a:stCxn id="154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A5DABED0-47C7-6B40-B43F-8A1FCDE9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2F41B5D-4798-6045-AE27-D35BEA47C27A}"/>
              </a:ext>
            </a:extLst>
          </p:cNvPr>
          <p:cNvSpPr/>
          <p:nvPr/>
        </p:nvSpPr>
        <p:spPr bwMode="auto">
          <a:xfrm>
            <a:off x="16460251" y="18085216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93" name="Google Shape;50;p6">
            <a:extLst>
              <a:ext uri="{FF2B5EF4-FFF2-40B4-BE49-F238E27FC236}">
                <a16:creationId xmlns:a16="http://schemas.microsoft.com/office/drawing/2014/main" id="{52A62785-8A0B-5F46-A638-DA398812B1F0}"/>
              </a:ext>
            </a:extLst>
          </p:cNvPr>
          <p:cNvSpPr txBox="1"/>
          <p:nvPr/>
        </p:nvSpPr>
        <p:spPr>
          <a:xfrm>
            <a:off x="15240000" y="19957245"/>
            <a:ext cx="430652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Data augmentation</a:t>
            </a:r>
          </a:p>
        </p:txBody>
      </p:sp>
      <p:sp>
        <p:nvSpPr>
          <p:cNvPr id="194" name="Google Shape;50;p6">
            <a:extLst>
              <a:ext uri="{FF2B5EF4-FFF2-40B4-BE49-F238E27FC236}">
                <a16:creationId xmlns:a16="http://schemas.microsoft.com/office/drawing/2014/main" id="{0CBE2400-3B81-6F4C-89CB-0872EE4EA3DE}"/>
              </a:ext>
            </a:extLst>
          </p:cNvPr>
          <p:cNvSpPr txBox="1"/>
          <p:nvPr/>
        </p:nvSpPr>
        <p:spPr>
          <a:xfrm>
            <a:off x="15786790" y="17265450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Images with noise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21A3ECC-05FD-D347-BB02-330F9DF32E8B}"/>
              </a:ext>
            </a:extLst>
          </p:cNvPr>
          <p:cNvCxnSpPr>
            <a:cxnSpLocks/>
            <a:stCxn id="192" idx="3"/>
            <a:endCxn id="8" idx="1"/>
          </p:cNvCxnSpPr>
          <p:nvPr/>
        </p:nvCxnSpPr>
        <p:spPr bwMode="auto">
          <a:xfrm>
            <a:off x="19077820" y="18981495"/>
            <a:ext cx="82377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730EE097-A947-5741-A89E-585BF1CC41C2}"/>
              </a:ext>
            </a:extLst>
          </p:cNvPr>
          <p:cNvCxnSpPr>
            <a:cxnSpLocks/>
          </p:cNvCxnSpPr>
          <p:nvPr/>
        </p:nvCxnSpPr>
        <p:spPr bwMode="auto">
          <a:xfrm>
            <a:off x="22550837" y="21638542"/>
            <a:ext cx="82377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90DA5EA2-B7E8-4B42-A990-7440893337B4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2519159" y="18926985"/>
            <a:ext cx="99018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3" name="Google Shape;50;p6">
            <a:extLst>
              <a:ext uri="{FF2B5EF4-FFF2-40B4-BE49-F238E27FC236}">
                <a16:creationId xmlns:a16="http://schemas.microsoft.com/office/drawing/2014/main" id="{17A0C9B2-3FA9-EF4A-A1BE-5130B06D8F9E}"/>
              </a:ext>
            </a:extLst>
          </p:cNvPr>
          <p:cNvSpPr txBox="1"/>
          <p:nvPr/>
        </p:nvSpPr>
        <p:spPr>
          <a:xfrm>
            <a:off x="22597551" y="17256993"/>
            <a:ext cx="4529649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Images without noise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03B722-B162-CF47-BFE1-AB7CC1251C02}"/>
              </a:ext>
            </a:extLst>
          </p:cNvPr>
          <p:cNvGrpSpPr/>
          <p:nvPr/>
        </p:nvGrpSpPr>
        <p:grpSpPr>
          <a:xfrm>
            <a:off x="24115794" y="18195681"/>
            <a:ext cx="1111690" cy="1641862"/>
            <a:chOff x="334108" y="17379633"/>
            <a:chExt cx="3475892" cy="7994967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0B7D6E9C-9C9E-664D-A0ED-92F0303B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CC7B2163-7EC0-134C-99C6-BF33D0607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C9B29518-BC69-3545-AD00-B46263BA5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69E1EAB-0D97-684D-9CB0-B1D12212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A9D0D947-013B-B14D-BEBC-1CE64C50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EED4796-A085-1E49-996C-E2A885ECF636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C24D40AB-CBB4-0C41-82DD-2E3DB7E638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FF5D8C0-295C-2F4C-AA32-FF2848967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9CE0708-F1FC-F545-A3FB-DA20429A2C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4AA71D28-BBB7-E24A-8251-C41B7E1F49BE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1A012AA-316C-E646-A8DA-1E9A22DDEDF2}"/>
              </a:ext>
            </a:extLst>
          </p:cNvPr>
          <p:cNvSpPr/>
          <p:nvPr/>
        </p:nvSpPr>
        <p:spPr bwMode="auto">
          <a:xfrm>
            <a:off x="23528948" y="18120081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238" name="Google Shape;50;p6">
            <a:extLst>
              <a:ext uri="{FF2B5EF4-FFF2-40B4-BE49-F238E27FC236}">
                <a16:creationId xmlns:a16="http://schemas.microsoft.com/office/drawing/2014/main" id="{07AFAD25-E79B-FF49-902E-2D261E1ACACA}"/>
              </a:ext>
            </a:extLst>
          </p:cNvPr>
          <p:cNvSpPr txBox="1"/>
          <p:nvPr/>
        </p:nvSpPr>
        <p:spPr>
          <a:xfrm>
            <a:off x="23619809" y="21541378"/>
            <a:ext cx="2146908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KNN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14D7081-482C-AE46-B5BD-E6C64F5B2277}"/>
              </a:ext>
            </a:extLst>
          </p:cNvPr>
          <p:cNvCxnSpPr>
            <a:cxnSpLocks/>
          </p:cNvCxnSpPr>
          <p:nvPr/>
        </p:nvCxnSpPr>
        <p:spPr bwMode="auto">
          <a:xfrm>
            <a:off x="26069451" y="23318355"/>
            <a:ext cx="54674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34EE85-182A-1642-B290-46FB70BC76C4}"/>
              </a:ext>
            </a:extLst>
          </p:cNvPr>
          <p:cNvGrpSpPr/>
          <p:nvPr/>
        </p:nvGrpSpPr>
        <p:grpSpPr>
          <a:xfrm>
            <a:off x="16547723" y="22676246"/>
            <a:ext cx="2464272" cy="1223179"/>
            <a:chOff x="17938611" y="22303628"/>
            <a:chExt cx="3176755" cy="1271180"/>
          </a:xfrm>
        </p:grpSpPr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5F225F40-8AC3-C74F-BCEB-8B0DEB58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38611" y="22304415"/>
              <a:ext cx="891799" cy="127039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4C623F9-C124-5F40-81D0-5273AC89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86890" y="22306961"/>
              <a:ext cx="884422" cy="126529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3E620D-6DDE-3B4E-AF89-BCCF222B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266010" y="22303628"/>
              <a:ext cx="849356" cy="1265707"/>
            </a:xfrm>
            <a:prstGeom prst="rect">
              <a:avLst/>
            </a:prstGeom>
          </p:spPr>
        </p:pic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9FCDB36-64FD-E341-AC5B-D600EC3B976C}"/>
              </a:ext>
            </a:extLst>
          </p:cNvPr>
          <p:cNvSpPr/>
          <p:nvPr/>
        </p:nvSpPr>
        <p:spPr bwMode="auto">
          <a:xfrm>
            <a:off x="16472590" y="22385340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4DC6FD37-56E6-554B-B7BC-362EDD74E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90159" y="21562342"/>
            <a:ext cx="811431" cy="16459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BAAF46-02E9-D746-840B-FA03ADC4DD28}"/>
              </a:ext>
            </a:extLst>
          </p:cNvPr>
          <p:cNvGrpSpPr/>
          <p:nvPr/>
        </p:nvGrpSpPr>
        <p:grpSpPr>
          <a:xfrm>
            <a:off x="26920455" y="22790049"/>
            <a:ext cx="1554090" cy="1009433"/>
            <a:chOff x="609600" y="6858000"/>
            <a:chExt cx="8305800" cy="5835500"/>
          </a:xfrm>
        </p:grpSpPr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41F4853C-B945-9549-8FE2-124B2963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7010400"/>
              <a:ext cx="3959196" cy="5639987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28FF817B-B8B7-7043-989F-CB8E4CB2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407" y="6858000"/>
              <a:ext cx="2235993" cy="5835500"/>
            </a:xfrm>
            <a:prstGeom prst="rect">
              <a:avLst/>
            </a:prstGeom>
          </p:spPr>
        </p:pic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FF206092-C2D7-0B4C-9750-CE2169586D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8796" y="9753600"/>
              <a:ext cx="219456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CA6D0D1-4F66-8249-A338-2CE0A7454983}"/>
              </a:ext>
            </a:extLst>
          </p:cNvPr>
          <p:cNvSpPr/>
          <p:nvPr/>
        </p:nvSpPr>
        <p:spPr bwMode="auto">
          <a:xfrm>
            <a:off x="26643231" y="22371490"/>
            <a:ext cx="21603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247" name="Google Shape;50;p6">
            <a:extLst>
              <a:ext uri="{FF2B5EF4-FFF2-40B4-BE49-F238E27FC236}">
                <a16:creationId xmlns:a16="http://schemas.microsoft.com/office/drawing/2014/main" id="{D500EBB9-B00E-5C4F-8593-E7412FB92FB8}"/>
              </a:ext>
            </a:extLst>
          </p:cNvPr>
          <p:cNvSpPr txBox="1"/>
          <p:nvPr/>
        </p:nvSpPr>
        <p:spPr>
          <a:xfrm>
            <a:off x="19206398" y="19284366"/>
            <a:ext cx="406349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Autoencoder</a:t>
            </a:r>
          </a:p>
        </p:txBody>
      </p:sp>
      <p:sp>
        <p:nvSpPr>
          <p:cNvPr id="248" name="Google Shape;50;p6">
            <a:extLst>
              <a:ext uri="{FF2B5EF4-FFF2-40B4-BE49-F238E27FC236}">
                <a16:creationId xmlns:a16="http://schemas.microsoft.com/office/drawing/2014/main" id="{931F84FD-0942-3E4E-AECA-4F9A4588DD50}"/>
              </a:ext>
            </a:extLst>
          </p:cNvPr>
          <p:cNvSpPr txBox="1"/>
          <p:nvPr/>
        </p:nvSpPr>
        <p:spPr>
          <a:xfrm>
            <a:off x="25864643" y="20094616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>
                <a:solidFill>
                  <a:srgbClr val="0070C0"/>
                </a:solidFill>
              </a:rPr>
              <a:t>Training</a:t>
            </a:r>
          </a:p>
        </p:txBody>
      </p:sp>
      <p:sp>
        <p:nvSpPr>
          <p:cNvPr id="249" name="Google Shape;50;p6">
            <a:extLst>
              <a:ext uri="{FF2B5EF4-FFF2-40B4-BE49-F238E27FC236}">
                <a16:creationId xmlns:a16="http://schemas.microsoft.com/office/drawing/2014/main" id="{E2CADA4B-D28D-6149-8F17-4488DDAB1A8F}"/>
              </a:ext>
            </a:extLst>
          </p:cNvPr>
          <p:cNvSpPr txBox="1"/>
          <p:nvPr/>
        </p:nvSpPr>
        <p:spPr>
          <a:xfrm>
            <a:off x="25864644" y="21109480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Testing</a:t>
            </a:r>
          </a:p>
        </p:txBody>
      </p:sp>
      <p:sp>
        <p:nvSpPr>
          <p:cNvPr id="250" name="Google Shape;50;p6">
            <a:extLst>
              <a:ext uri="{FF2B5EF4-FFF2-40B4-BE49-F238E27FC236}">
                <a16:creationId xmlns:a16="http://schemas.microsoft.com/office/drawing/2014/main" id="{FFFE00FB-C80C-1445-89F3-6FFC6500B41D}"/>
              </a:ext>
            </a:extLst>
          </p:cNvPr>
          <p:cNvSpPr txBox="1"/>
          <p:nvPr/>
        </p:nvSpPr>
        <p:spPr>
          <a:xfrm>
            <a:off x="25593162" y="24346025"/>
            <a:ext cx="3573164" cy="1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Identified footwear impressions</a:t>
            </a:r>
            <a:endParaRPr lang="en-US" sz="3200" i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0F0351-4ABC-DE4A-A1E2-6966060871A8}"/>
              </a:ext>
            </a:extLst>
          </p:cNvPr>
          <p:cNvSpPr/>
          <p:nvPr/>
        </p:nvSpPr>
        <p:spPr>
          <a:xfrm>
            <a:off x="15638638" y="24312163"/>
            <a:ext cx="4425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Footwear impressions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at the crime scene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2F12-DA59-4FF8-B0CD-8B2370B82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7330" y="18068215"/>
            <a:ext cx="7628556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15454</TotalTime>
  <Words>122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Tong Lin</cp:lastModifiedBy>
  <cp:revision>410</cp:revision>
  <cp:lastPrinted>2016-09-22T14:06:27Z</cp:lastPrinted>
  <dcterms:created xsi:type="dcterms:W3CDTF">2012-08-30T17:56:20Z</dcterms:created>
  <dcterms:modified xsi:type="dcterms:W3CDTF">2018-12-08T03:22:33Z</dcterms:modified>
  <cp:category/>
</cp:coreProperties>
</file>