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3" autoAdjust="0"/>
    <p:restoredTop sz="91162" autoAdjust="0"/>
  </p:normalViewPr>
  <p:slideViewPr>
    <p:cSldViewPr>
      <p:cViewPr>
        <p:scale>
          <a:sx n="30" d="100"/>
          <a:sy n="30" d="100"/>
        </p:scale>
        <p:origin x="2592" y="-2408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CF3EC4-D768-7948-A305-2CC67585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394" y="17743182"/>
            <a:ext cx="2399673" cy="1584953"/>
          </a:xfrm>
          <a:prstGeom prst="rect">
            <a:avLst/>
          </a:prstGeom>
        </p:spPr>
      </p:pic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Forensic Investigation via Autoencoder</a:t>
            </a:r>
            <a:r>
              <a:rPr lang="zh-CN" altLang="en-US" sz="8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8000" b="1" dirty="0">
                <a:latin typeface="Calibri"/>
                <a:ea typeface="Calibri"/>
                <a:cs typeface="Calibri"/>
                <a:sym typeface="Calibri"/>
              </a:rPr>
              <a:t>and KNN</a:t>
            </a:r>
            <a:endParaRPr lang="en-US" sz="8000" b="1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547549" y="35204400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Data augmentation and autoencoder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5488107" cy="8847390"/>
            <a:chOff x="334108" y="17379633"/>
            <a:chExt cx="7468478" cy="884739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5394309" y="25640284"/>
              <a:ext cx="2408277" cy="58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Speckle</a:t>
              </a:r>
            </a:p>
          </p:txBody>
        </p:sp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  <a:endCxn id="175" idx="3"/>
          </p:cNvCxnSpPr>
          <p:nvPr/>
        </p:nvCxnSpPr>
        <p:spPr bwMode="auto">
          <a:xfrm flipV="1">
            <a:off x="6447886" y="30761312"/>
            <a:ext cx="3051247" cy="157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9954522" y="31844015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Low accuracy: &lt;0.1 (300 classes)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Possible reason: 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Sensitive to angles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Cannot scale to 1175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0B7D-FE96-BB4A-95DE-8368BD70EA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7400" y="28157897"/>
            <a:ext cx="7220146" cy="3693703"/>
          </a:xfrm>
          <a:prstGeom prst="rect">
            <a:avLst/>
          </a:prstGeom>
        </p:spPr>
      </p:pic>
      <p:sp>
        <p:nvSpPr>
          <p:cNvPr id="197" name="Google Shape;50;p6">
            <a:extLst>
              <a:ext uri="{FF2B5EF4-FFF2-40B4-BE49-F238E27FC236}">
                <a16:creationId xmlns:a16="http://schemas.microsoft.com/office/drawing/2014/main" id="{D0A8D1F8-6BE5-4744-A171-38B340FB1A91}"/>
              </a:ext>
            </a:extLst>
          </p:cNvPr>
          <p:cNvSpPr txBox="1"/>
          <p:nvPr/>
        </p:nvSpPr>
        <p:spPr>
          <a:xfrm>
            <a:off x="15631630" y="29699230"/>
            <a:ext cx="877138" cy="69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?</a:t>
            </a:r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8EC21D1E-3DF8-EA4B-9F38-0011424051C2}"/>
              </a:ext>
            </a:extLst>
          </p:cNvPr>
          <p:cNvSpPr txBox="1"/>
          <p:nvPr/>
        </p:nvSpPr>
        <p:spPr>
          <a:xfrm>
            <a:off x="16992600" y="27107695"/>
            <a:ext cx="1186414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KNN classifier results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33D0BBE7-F7ED-ED48-99D0-E6DD57100B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86132" y="31131431"/>
            <a:ext cx="1768752" cy="176875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D5A10DE-FDDF-8E4B-8534-23B6C8B73C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89086" y="33173047"/>
            <a:ext cx="1768752" cy="1768752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1D6F2C0C-0179-FA48-8600-985B0097BC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1351" y="33154026"/>
            <a:ext cx="1768752" cy="176875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E7CCCE0E-ED21-074F-ADC0-97C5375931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29266" y="35221089"/>
            <a:ext cx="1113003" cy="111300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A444E6E-CDF4-704C-A256-00BB3EF933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14006" y="35176621"/>
            <a:ext cx="1113003" cy="1113003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A685A-512C-1040-A8B4-C40A561FBF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129351" y="35214663"/>
            <a:ext cx="1113003" cy="1113003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A7F9FB80-DB0D-584B-99F7-7FE3827DFC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38834" y="31151339"/>
            <a:ext cx="1768753" cy="1768753"/>
          </a:xfrm>
          <a:prstGeom prst="rect">
            <a:avLst/>
          </a:prstGeom>
        </p:spPr>
      </p:pic>
      <p:sp>
        <p:nvSpPr>
          <p:cNvPr id="237" name="Google Shape;50;p6">
            <a:extLst>
              <a:ext uri="{FF2B5EF4-FFF2-40B4-BE49-F238E27FC236}">
                <a16:creationId xmlns:a16="http://schemas.microsoft.com/office/drawing/2014/main" id="{0FB74265-726B-354B-81E2-8013BD0A1F5C}"/>
              </a:ext>
            </a:extLst>
          </p:cNvPr>
          <p:cNvSpPr txBox="1"/>
          <p:nvPr/>
        </p:nvSpPr>
        <p:spPr>
          <a:xfrm>
            <a:off x="17045392" y="27950970"/>
            <a:ext cx="842116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Learnt some useful proper filters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Some features are not useful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Sparse encoding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Poor reconstruction leads to poor </a:t>
            </a:r>
            <a:r>
              <a:rPr lang="en-US" altLang="zh-CN" sz="3600" dirty="0"/>
              <a:t>KNN </a:t>
            </a:r>
            <a:r>
              <a:rPr lang="en-US" sz="3600" dirty="0"/>
              <a:t>classification (1% to 5</a:t>
            </a:r>
            <a:r>
              <a:rPr lang="en-US" altLang="zh-CN" sz="3600" dirty="0"/>
              <a:t>%</a:t>
            </a:r>
            <a:r>
              <a:rPr lang="zh-CN" altLang="en-US" sz="3600" dirty="0"/>
              <a:t>）</a:t>
            </a:r>
            <a:endParaRPr lang="en-US" sz="3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75BCBAD6-30C2-294D-8730-B7EAE09F5D6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92796" y="33822382"/>
            <a:ext cx="1768752" cy="1768752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8E7486D-4ABB-F449-92CC-5B549A1A48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87670" y="33305953"/>
            <a:ext cx="39265" cy="3020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E32D217-094F-D845-893F-FB38AAEB5447}"/>
              </a:ext>
            </a:extLst>
          </p:cNvPr>
          <p:cNvSpPr txBox="1"/>
          <p:nvPr/>
        </p:nvSpPr>
        <p:spPr>
          <a:xfrm rot="16200000">
            <a:off x="15686661" y="32861638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Features </a:t>
            </a:r>
            <a:endParaRPr lang="en-US" sz="3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B42069-5917-AB43-8EF8-FF7464584CDE}"/>
              </a:ext>
            </a:extLst>
          </p:cNvPr>
          <p:cNvSpPr txBox="1"/>
          <p:nvPr/>
        </p:nvSpPr>
        <p:spPr>
          <a:xfrm>
            <a:off x="25516570" y="33033475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Reconstruction</a:t>
            </a:r>
            <a:endParaRPr lang="en-US" sz="3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4FFC30-8D0B-C743-BCA9-A36E77AF1380}"/>
              </a:ext>
            </a:extLst>
          </p:cNvPr>
          <p:cNvSpPr txBox="1"/>
          <p:nvPr/>
        </p:nvSpPr>
        <p:spPr>
          <a:xfrm>
            <a:off x="25516570" y="35749029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 Encoding</a:t>
            </a:r>
            <a:endParaRPr lang="en-US" sz="3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F0F3EA3-A66F-004B-83CD-682F6745B9AB}"/>
              </a:ext>
            </a:extLst>
          </p:cNvPr>
          <p:cNvSpPr txBox="1"/>
          <p:nvPr/>
        </p:nvSpPr>
        <p:spPr>
          <a:xfrm rot="16200000">
            <a:off x="17128550" y="29827230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 </a:t>
            </a:r>
            <a:endParaRPr lang="en-US" sz="3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8BBA3BF-BDE8-644D-979C-08353ACF63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19262" y="20088798"/>
            <a:ext cx="496167" cy="8239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D0AB8F-C276-3C45-8180-3575674819E3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8997" y="18004602"/>
            <a:ext cx="512153" cy="29081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FC3E357-14EF-7A4E-9C0D-54AF72D55814}"/>
              </a:ext>
            </a:extLst>
          </p:cNvPr>
          <p:cNvCxnSpPr>
            <a:cxnSpLocks/>
          </p:cNvCxnSpPr>
          <p:nvPr/>
        </p:nvCxnSpPr>
        <p:spPr bwMode="auto">
          <a:xfrm>
            <a:off x="3319262" y="20902626"/>
            <a:ext cx="439364" cy="13029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EC0DD23-647C-6843-97B0-0805C41835EE}"/>
              </a:ext>
            </a:extLst>
          </p:cNvPr>
          <p:cNvCxnSpPr>
            <a:cxnSpLocks/>
          </p:cNvCxnSpPr>
          <p:nvPr/>
        </p:nvCxnSpPr>
        <p:spPr bwMode="auto">
          <a:xfrm>
            <a:off x="3328997" y="21000665"/>
            <a:ext cx="429629" cy="35071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E91693-E633-7741-92FF-B6734A35F03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1995" t="40811" r="30011" b="19463"/>
          <a:stretch/>
        </p:blipFill>
        <p:spPr>
          <a:xfrm>
            <a:off x="4263220" y="16622855"/>
            <a:ext cx="854413" cy="1586430"/>
          </a:xfrm>
          <a:prstGeom prst="rect">
            <a:avLst/>
          </a:prstGeom>
        </p:spPr>
      </p:pic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D7ED840-F8FB-2242-8FB2-BB2B4E1B42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1651" t="40159" r="30323" b="17444"/>
          <a:stretch/>
        </p:blipFill>
        <p:spPr>
          <a:xfrm>
            <a:off x="4275751" y="18660747"/>
            <a:ext cx="893588" cy="1769243"/>
          </a:xfrm>
          <a:prstGeom prst="rect">
            <a:avLst/>
          </a:prstGeom>
        </p:spPr>
      </p:pic>
      <p:sp>
        <p:nvSpPr>
          <p:cNvPr id="202" name="Google Shape;50;p6">
            <a:extLst>
              <a:ext uri="{FF2B5EF4-FFF2-40B4-BE49-F238E27FC236}">
                <a16:creationId xmlns:a16="http://schemas.microsoft.com/office/drawing/2014/main" id="{E473004E-2FF4-094E-9C71-4B821523B03A}"/>
              </a:ext>
            </a:extLst>
          </p:cNvPr>
          <p:cNvSpPr txBox="1"/>
          <p:nvPr/>
        </p:nvSpPr>
        <p:spPr>
          <a:xfrm>
            <a:off x="3814845" y="18087600"/>
            <a:ext cx="202317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Gaussian</a:t>
            </a:r>
          </a:p>
        </p:txBody>
      </p:sp>
      <p:sp>
        <p:nvSpPr>
          <p:cNvPr id="204" name="Google Shape;50;p6">
            <a:extLst>
              <a:ext uri="{FF2B5EF4-FFF2-40B4-BE49-F238E27FC236}">
                <a16:creationId xmlns:a16="http://schemas.microsoft.com/office/drawing/2014/main" id="{2465613B-2652-604A-A71C-326C173951C3}"/>
              </a:ext>
            </a:extLst>
          </p:cNvPr>
          <p:cNvSpPr txBox="1"/>
          <p:nvPr/>
        </p:nvSpPr>
        <p:spPr>
          <a:xfrm>
            <a:off x="3868143" y="20242393"/>
            <a:ext cx="17498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Poisson</a:t>
            </a:r>
          </a:p>
        </p:txBody>
      </p:sp>
      <p:pic>
        <p:nvPicPr>
          <p:cNvPr id="20" name="Picture 1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2A6772-7E87-E841-B890-2BC4765D2C1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0186" t="40850" r="30128" b="17035"/>
          <a:stretch/>
        </p:blipFill>
        <p:spPr>
          <a:xfrm>
            <a:off x="4261805" y="20821627"/>
            <a:ext cx="1012619" cy="1908284"/>
          </a:xfrm>
          <a:prstGeom prst="rect">
            <a:avLst/>
          </a:prstGeom>
        </p:spPr>
      </p:pic>
      <p:sp>
        <p:nvSpPr>
          <p:cNvPr id="209" name="Google Shape;50;p6">
            <a:extLst>
              <a:ext uri="{FF2B5EF4-FFF2-40B4-BE49-F238E27FC236}">
                <a16:creationId xmlns:a16="http://schemas.microsoft.com/office/drawing/2014/main" id="{1186A141-2733-D345-87BF-BDC87012B645}"/>
              </a:ext>
            </a:extLst>
          </p:cNvPr>
          <p:cNvSpPr txBox="1"/>
          <p:nvPr/>
        </p:nvSpPr>
        <p:spPr>
          <a:xfrm>
            <a:off x="3496350" y="22603693"/>
            <a:ext cx="2816159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Salt &amp; Pepper</a:t>
            </a:r>
          </a:p>
        </p:txBody>
      </p:sp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6B1AE1-EB89-9B4A-8B7C-748A542BE4C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0833" t="40075" r="36291" b="17035"/>
          <a:stretch/>
        </p:blipFill>
        <p:spPr>
          <a:xfrm>
            <a:off x="4317068" y="23162472"/>
            <a:ext cx="885364" cy="2051175"/>
          </a:xfrm>
          <a:prstGeom prst="rect">
            <a:avLst/>
          </a:prstGeom>
        </p:spPr>
      </p:pic>
      <p:pic>
        <p:nvPicPr>
          <p:cNvPr id="27" name="Picture 26" descr="A picture containing air conditioner&#13;&#10;&#13;&#10;Description automatically generated">
            <a:extLst>
              <a:ext uri="{FF2B5EF4-FFF2-40B4-BE49-F238E27FC236}">
                <a16:creationId xmlns:a16="http://schemas.microsoft.com/office/drawing/2014/main" id="{8C7E966A-594D-1C45-8219-5F81315FB5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419478" y="17763379"/>
            <a:ext cx="1522379" cy="16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16889</TotalTime>
  <Words>221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433</cp:revision>
  <cp:lastPrinted>2018-12-08T21:27:34Z</cp:lastPrinted>
  <dcterms:created xsi:type="dcterms:W3CDTF">2012-08-30T17:56:20Z</dcterms:created>
  <dcterms:modified xsi:type="dcterms:W3CDTF">2018-12-09T15:42:38Z</dcterms:modified>
  <cp:category/>
</cp:coreProperties>
</file>