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5" autoAdjust="0"/>
    <p:restoredTop sz="91135" autoAdjust="0"/>
  </p:normalViewPr>
  <p:slideViewPr>
    <p:cSldViewPr>
      <p:cViewPr>
        <p:scale>
          <a:sx n="45" d="100"/>
          <a:sy n="45" d="100"/>
        </p:scale>
        <p:origin x="1264" y="144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Forensic Investigation via Robust Feature Extraction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19454253" y="35245559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Data augmentation and robust feature extraction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6265600" cy="8772850"/>
            <a:chOff x="334108" y="17379633"/>
            <a:chExt cx="8526528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529258" y="22136423"/>
              <a:ext cx="4331378" cy="25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/>
                <a:t>Noise: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Gaussian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Poisson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Salt &amp; Pepper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Speckle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F26BAA2-A43A-D44C-9E9B-E6FF5B2AED7F}"/>
                </a:ext>
              </a:extLst>
            </p:cNvPr>
            <p:cNvGrpSpPr/>
            <p:nvPr/>
          </p:nvGrpSpPr>
          <p:grpSpPr>
            <a:xfrm>
              <a:off x="16472590" y="18160816"/>
              <a:ext cx="2502089" cy="1641862"/>
              <a:chOff x="334108" y="17379633"/>
              <a:chExt cx="7823217" cy="7994967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D43EECD7-972C-6A47-A535-50771CE9E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65ED391-01C9-1140-ADCD-16B058580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0AEC92B-5996-A746-8B68-AFD16D5D8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F3464B9D-BA97-E441-B612-CD04855B2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426CD974-6402-B74A-B9DB-19757A233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FF1B882-7019-A149-9CD8-7E56A96F3B80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CDB0163F-0F91-6D45-B2D1-330C38689B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AA3714F0-20EA-4A42-BAAD-D76ADF3A9A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8E59CF3-3A2C-9B4F-A013-AD07F26520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C7AB9A7-A5F1-0541-BF2E-DF9B514C2A69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662BE07-6BB0-DC4A-9BA4-E5A8552336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50102" y="21490131"/>
                <a:ext cx="2077150" cy="336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E852C649-AE35-6C4A-B0EB-341956421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01668" y="18323774"/>
                <a:ext cx="648434" cy="31999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023AB5B-2349-3645-81A4-08E4710DD5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6200" y="20269200"/>
                <a:ext cx="629441" cy="130087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163EAB4-4E4D-4945-B2C8-BF10C2852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38066" y="21542424"/>
                <a:ext cx="657734" cy="10127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CD120A5-9A8C-F440-9CDF-99B75426D15B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 bwMode="auto">
              <a:xfrm flipV="1">
                <a:off x="3793319" y="21568059"/>
                <a:ext cx="722322" cy="314300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A5DABED0-47C7-6B40-B43F-8A1FCDE93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577" b="13224"/>
              <a:stretch/>
            </p:blipFill>
            <p:spPr>
              <a:xfrm>
                <a:off x="6631987" y="20768596"/>
                <a:ext cx="1525338" cy="1525339"/>
              </a:xfrm>
              <a:prstGeom prst="rect">
                <a:avLst/>
              </a:prstGeom>
            </p:spPr>
          </p:pic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103B722-B162-CF47-BFE1-AB7CC1251C02}"/>
                </a:ext>
              </a:extLst>
            </p:cNvPr>
            <p:cNvGrpSpPr/>
            <p:nvPr/>
          </p:nvGrpSpPr>
          <p:grpSpPr>
            <a:xfrm>
              <a:off x="24115794" y="18195681"/>
              <a:ext cx="1111690" cy="1641862"/>
              <a:chOff x="334108" y="17379633"/>
              <a:chExt cx="3475892" cy="799496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0B7D6E9C-9C9E-664D-A0ED-92F0303B9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C7B2163-7EC0-134C-99C6-BF33D0607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9B29518-BC69-3545-AD00-B46263BA56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869E1EAB-0D97-684D-9CB0-B1D12212F3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9D0D947-013B-B14D-BEBC-1CE64C500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EED4796-A085-1E49-996C-E2A885ECF636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C24D40AB-CBB4-0C41-82DD-2E3DB7E638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6FF5D8C0-295C-2F4C-AA32-FF28489679C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9CE0708-F1FC-F545-A3FB-DA20429A2C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4AA71D28-BBB7-E24A-8251-C41B7E1F49BE}"/>
                    </a:ext>
                  </a:extLst>
                </p:cNvPr>
                <p:cNvCxnSpPr>
                  <a:cxnSpLocks/>
                  <a:stCxn id="206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8" name="Google Shape;50;p6">
            <a:extLst>
              <a:ext uri="{FF2B5EF4-FFF2-40B4-BE49-F238E27FC236}">
                <a16:creationId xmlns:a16="http://schemas.microsoft.com/office/drawing/2014/main" id="{BC7542BE-742D-7F44-9CA2-2093944A4806}"/>
              </a:ext>
            </a:extLst>
          </p:cNvPr>
          <p:cNvSpPr txBox="1"/>
          <p:nvPr/>
        </p:nvSpPr>
        <p:spPr>
          <a:xfrm>
            <a:off x="16992600" y="27107695"/>
            <a:ext cx="11582017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XYZ classifier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862586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862996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879584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832333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3822382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839844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879055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849973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862996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  <a:endCxn id="175" idx="3"/>
          </p:cNvCxnSpPr>
          <p:nvPr/>
        </p:nvCxnSpPr>
        <p:spPr bwMode="auto">
          <a:xfrm flipV="1">
            <a:off x="6447886" y="30761312"/>
            <a:ext cx="3051247" cy="157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1525507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30015040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937200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762792" y="34307065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3739908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9954522" y="32417512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Low accuracy: &lt;0.1 (300 classes)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Possible reason: 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Sensitive to angles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Cannot scale to 1175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60B7D-FE96-BB4A-95DE-8368BD70E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6375" y="28538897"/>
            <a:ext cx="7220146" cy="3693703"/>
          </a:xfrm>
          <a:prstGeom prst="rect">
            <a:avLst/>
          </a:prstGeom>
        </p:spPr>
      </p:pic>
      <p:sp>
        <p:nvSpPr>
          <p:cNvPr id="197" name="Google Shape;50;p6">
            <a:extLst>
              <a:ext uri="{FF2B5EF4-FFF2-40B4-BE49-F238E27FC236}">
                <a16:creationId xmlns:a16="http://schemas.microsoft.com/office/drawing/2014/main" id="{D0A8D1F8-6BE5-4744-A171-38B340FB1A91}"/>
              </a:ext>
            </a:extLst>
          </p:cNvPr>
          <p:cNvSpPr txBox="1"/>
          <p:nvPr/>
        </p:nvSpPr>
        <p:spPr>
          <a:xfrm>
            <a:off x="15667345" y="30134248"/>
            <a:ext cx="877138" cy="69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16830</TotalTime>
  <Words>194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Big Caslon Medium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426</cp:revision>
  <cp:lastPrinted>2018-12-08T21:27:34Z</cp:lastPrinted>
  <dcterms:created xsi:type="dcterms:W3CDTF">2012-08-30T17:56:20Z</dcterms:created>
  <dcterms:modified xsi:type="dcterms:W3CDTF">2018-12-09T02:44:44Z</dcterms:modified>
  <cp:category/>
</cp:coreProperties>
</file>