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9" r:id="rId5"/>
    <p:sldId id="259" r:id="rId6"/>
    <p:sldId id="265" r:id="rId7"/>
    <p:sldId id="260" r:id="rId8"/>
    <p:sldId id="266" r:id="rId9"/>
    <p:sldId id="271" r:id="rId10"/>
    <p:sldId id="272" r:id="rId11"/>
    <p:sldId id="267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60C635-14D9-6390-FD29-A99E55514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F75757-3741-219E-AB0A-6F8F0CE60E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67E324-AF12-8FFD-8E6E-345AE615A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E91FC-1942-AD6C-934F-45891DD29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83BF1D-24C2-450D-38D2-921714464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5542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8AADF6-0468-A318-F05A-FA39A1DE3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1F56D9-2707-DFA8-CA5D-EC7A0B717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056B-B8DF-6EB2-9CD5-3B5CE7CDB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BA315-4ED3-ADEB-D1F7-FFB36AFA2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665E0D-642D-1DAF-E720-212BCF7FC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52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3C7D1E-C930-712F-011E-0FEFFBE30D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A17A23-3211-B59B-E53E-83912303D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77DD30-0FE4-40CE-5970-B611128CA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1C7A3F-1778-D13A-0BD7-C0CCF116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2CFF0-D239-B661-4F3F-10F16FCD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568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534E81-A1B6-6FFA-F32D-8A7D2E46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D24C48-5486-7A21-A0E5-6CBAA4218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A0C159-4848-7777-8E0A-1BE9EB6F6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1082B-5842-856F-96A1-8AE517F1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B9566E-AFB8-6BEE-F904-A6A9E745B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876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81E43-6863-F7FE-B81F-F3D43C5DA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EEA3ED-78DB-FDF4-C5D2-DA66316B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25BA5-CE24-667F-4745-38202E48F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F0E214-85CE-AD0D-53B7-7569BF9BC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12924E-4098-FD6C-31C2-1BC8083E9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0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7892E6-C837-0FFA-7C37-AE4FA662F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335A62-B04D-AF76-F5E8-DFE9A6F85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8C0428-1BB4-B561-0243-3D28A999A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855F3A-453A-B9EC-C62B-AED32A76A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60293E-0C2E-58B4-A8F3-B6D9CE2F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B2381C-529A-3780-3740-543C8F86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986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46F27-4756-D190-1886-A1E14250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BF0455-FC04-BCC2-E99F-BF27B3D4A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680BCC-9B2B-C1C5-19C1-0856626C4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C20B96-D90A-4CD2-C8CA-D7333FD3D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900DF02-CA02-8571-7E09-004FD9A439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494102-F498-D808-304C-1F72A6FE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49D8CD3-C236-F1C8-CCF2-909EE434C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449C4A-CC15-00F5-6934-95183EF2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73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40985B-BB6D-971A-5CAE-4DC7D003C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3FD507-9095-D006-C694-5A6D903B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722D05D-6802-3AB3-D410-2C718FA8A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01A12D-A6EC-EFD5-F126-64838359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03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E856B8-F74C-4093-4F34-ECD0C9D1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8541E4B-ADB1-FA06-33A9-CDAF246E4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4F3B67-DFD3-0593-D220-C9572A54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05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A7FD5-87BD-44E1-EE3C-5C4130A4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918077-CB9A-907C-4F4E-4A5591B4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F624C3-91DF-A3D9-747A-5AD1F9A91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570A8-8CEF-D7DD-4AA6-98C9BE3FD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D2C01F-E1AB-3B4E-7179-46265C6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893D69-4650-D74B-3CF1-3D3B3C322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42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515F2-A2FA-56E6-E8CA-CEAB1A31E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592AEA-371A-7D89-7700-03D51A520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B6DAF0E-325E-2379-4348-9810D1B90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C8A287-7229-C69E-94F3-3CC0499B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9BB98-F7FC-A4BD-8977-5131746AF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D44F2A-2CB3-DEB7-28A2-58FD10895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65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38B138-C74D-F068-3E91-890F1C5F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30004-04D6-9EEC-DD82-EA22B43FC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DCA661-4D97-7A92-3FA5-E0F4548343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37045-8061-4861-A732-1364E0A1D532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239FC8-5AB4-6311-61B1-4A8693F0E7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A3776-9B83-AB1F-0AA0-2A62D0AE6A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9468B-CF13-4BFB-BEEE-2435E1D582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81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14006-1EFB-6669-9702-B6D40845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 </a:t>
            </a:r>
            <a:r>
              <a:rPr lang="en-US" altLang="ko-KR" dirty="0"/>
              <a:t>Foreigners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07528D2-E3A7-C8A4-7FC2-C9617AE32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차 보고서</a:t>
            </a:r>
          </a:p>
        </p:txBody>
      </p:sp>
    </p:spTree>
    <p:extLst>
      <p:ext uri="{BB962C8B-B14F-4D97-AF65-F5344CB8AC3E}">
        <p14:creationId xmlns:p14="http://schemas.microsoft.com/office/powerpoint/2010/main" val="812941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1472CC-C608-3CB2-0CB3-489C11C6E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19" y="3303789"/>
            <a:ext cx="5408326" cy="2873173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2F68048-2108-B1F1-553D-E08358358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33608"/>
            <a:ext cx="5400215" cy="287317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53F9BA-5EB8-982D-EC14-CD7BDD18B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687" y="3303789"/>
            <a:ext cx="5402694" cy="287018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518F7E8-CFF2-8267-9098-CBC79AE4F08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34" y="433608"/>
            <a:ext cx="5397066" cy="287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0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7FEB8B-D253-7DB7-62A2-026FEF0FD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Converting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F19B9B-6A4C-F3FA-104C-FCF47FF65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PPT </a:t>
            </a:r>
            <a:r>
              <a:rPr lang="ko-KR" altLang="en-US" dirty="0"/>
              <a:t>파일은 한 슬라이드를 한 페이지로</a:t>
            </a:r>
            <a:r>
              <a:rPr lang="en-US" altLang="ko-KR" dirty="0"/>
              <a:t>, DOC </a:t>
            </a:r>
            <a:r>
              <a:rPr lang="ko-KR" altLang="en-US" dirty="0"/>
              <a:t>파일은 페이지 수를 유지하여 </a:t>
            </a:r>
            <a:r>
              <a:rPr lang="en-US" altLang="ko-KR" dirty="0"/>
              <a:t>PDF</a:t>
            </a:r>
            <a:r>
              <a:rPr lang="ko-KR" altLang="en-US" dirty="0"/>
              <a:t>로 변환하여 저장한다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PPT</a:t>
            </a:r>
            <a:r>
              <a:rPr lang="ko-KR" altLang="en-US" dirty="0"/>
              <a:t> 슬라이드 내의 각종 효과들은 </a:t>
            </a:r>
            <a:r>
              <a:rPr lang="en-US" altLang="ko-KR" dirty="0"/>
              <a:t>PDF</a:t>
            </a:r>
            <a:r>
              <a:rPr lang="ko-KR" altLang="en-US" dirty="0"/>
              <a:t>페이지에 겹쳐져 나오도록 변환한다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문서 내의 텍스트 양식</a:t>
            </a:r>
            <a:r>
              <a:rPr lang="en-US" altLang="ko-KR" dirty="0"/>
              <a:t>, </a:t>
            </a:r>
            <a:r>
              <a:rPr lang="ko-KR" altLang="en-US" dirty="0"/>
              <a:t>표</a:t>
            </a:r>
            <a:r>
              <a:rPr lang="en-US" altLang="ko-KR" dirty="0"/>
              <a:t> </a:t>
            </a:r>
            <a:r>
              <a:rPr lang="ko-KR" altLang="en-US" dirty="0"/>
              <a:t>등이 깨지지 않도록 원본을 유지하여야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문서 내의 이미지는 별도로 추출하여 추가로 저장하여 놓는다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124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EA317-BCBE-6974-6BA2-57EAF92E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Summarizing by AI(Google</a:t>
            </a:r>
            <a:r>
              <a:rPr lang="ko-KR" altLang="en-US" dirty="0"/>
              <a:t> </a:t>
            </a:r>
            <a:r>
              <a:rPr lang="en-US" altLang="ko-KR" dirty="0"/>
              <a:t>AI Studio)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B2371FF0-8532-2A5F-C445-B6B0F28C8E3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31322" b="37557"/>
          <a:stretch>
            <a:fillRect/>
          </a:stretch>
        </p:blipFill>
        <p:spPr>
          <a:xfrm>
            <a:off x="838200" y="1690689"/>
            <a:ext cx="5181601" cy="1738312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79DA01-50CC-29C7-61EF-86D7F79C2E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이미지</a:t>
            </a:r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Python </a:t>
            </a:r>
            <a:r>
              <a:rPr lang="ko-KR" altLang="en-US" dirty="0"/>
              <a:t>함수에 대한 강의자료의 주요 용어들을 정리하여 나열하며 간단한 용례를 설명하였다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2</a:t>
            </a:r>
            <a:r>
              <a:rPr lang="ko-KR" altLang="en-US" dirty="0"/>
              <a:t>에서 대한민국 헌법의 주요 이념과 가치</a:t>
            </a:r>
            <a:r>
              <a:rPr lang="en-US" altLang="ko-KR" dirty="0"/>
              <a:t>, </a:t>
            </a:r>
            <a:r>
              <a:rPr lang="ko-KR" altLang="en-US" dirty="0"/>
              <a:t>핵심원리 등을 정리하였다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4803F-F75B-9230-BC6B-F04622D3A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" t="-44681" r="42901" b="52250"/>
          <a:stretch>
            <a:fillRect/>
          </a:stretch>
        </p:blipFill>
        <p:spPr>
          <a:xfrm>
            <a:off x="860930" y="1248698"/>
            <a:ext cx="5311270" cy="459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43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77A967-F2B6-2E29-BF85-53016397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UI/UX_01 – </a:t>
            </a:r>
            <a:r>
              <a:rPr lang="ko-KR" altLang="en-US" dirty="0"/>
              <a:t>회원가입과 로그인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CE1EDB6D-2368-FFC5-B761-0DEA35782A9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71" y="1825625"/>
            <a:ext cx="2451458" cy="4351338"/>
          </a:xfr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6E9B5EF0-9EEA-1EA8-C6D6-77A39D5E55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71" y="1825625"/>
            <a:ext cx="2451458" cy="4351338"/>
          </a:xfrm>
        </p:spPr>
      </p:pic>
    </p:spTree>
    <p:extLst>
      <p:ext uri="{BB962C8B-B14F-4D97-AF65-F5344CB8AC3E}">
        <p14:creationId xmlns:p14="http://schemas.microsoft.com/office/powerpoint/2010/main" val="387789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3BD50B-F7EC-6EF2-B52D-F6C3F8C2C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UI/UX_01 – </a:t>
            </a:r>
            <a:r>
              <a:rPr lang="ko-KR" altLang="en-US" dirty="0"/>
              <a:t>회원가입과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95C16-3E27-C8A2-7D9D-45C0E047F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이메일과 비밀번호</a:t>
            </a:r>
            <a:r>
              <a:rPr lang="en-US" altLang="ko-KR" dirty="0"/>
              <a:t>, </a:t>
            </a:r>
            <a:r>
              <a:rPr lang="ko-KR" altLang="en-US" dirty="0" err="1"/>
              <a:t>오입력</a:t>
            </a:r>
            <a:r>
              <a:rPr lang="ko-KR" altLang="en-US" dirty="0"/>
              <a:t> 방지를 위한 비밀번호 확인란을 입력한 후</a:t>
            </a:r>
            <a:r>
              <a:rPr lang="en-US" altLang="ko-KR" dirty="0"/>
              <a:t>, sign up</a:t>
            </a:r>
            <a:r>
              <a:rPr lang="ko-KR" altLang="en-US" dirty="0"/>
              <a:t>을 눌러 회원가입을 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기존 가입자와 동일한 이메일을 사용할 수 없으며</a:t>
            </a:r>
            <a:r>
              <a:rPr lang="en-US" altLang="ko-KR" dirty="0"/>
              <a:t>, </a:t>
            </a:r>
            <a:r>
              <a:rPr lang="ko-KR" altLang="en-US" dirty="0"/>
              <a:t>비밀번호는 로마자와 숫자 포함 </a:t>
            </a:r>
            <a:r>
              <a:rPr lang="en-US" altLang="ko-KR" dirty="0"/>
              <a:t>6</a:t>
            </a:r>
            <a:r>
              <a:rPr lang="ko-KR" altLang="en-US" dirty="0"/>
              <a:t>자 이상 </a:t>
            </a:r>
            <a:r>
              <a:rPr lang="en-US" altLang="ko-KR" dirty="0"/>
              <a:t>20</a:t>
            </a:r>
            <a:r>
              <a:rPr lang="ko-KR" altLang="en-US" dirty="0"/>
              <a:t>자 이하가 되어야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4492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D8FB0-6BD2-1E4C-0715-A3B57BAF2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4D286-A5B1-A569-9D9F-77EAD2F12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UI/UX_01 – </a:t>
            </a:r>
            <a:r>
              <a:rPr lang="ko-KR" altLang="en-US" dirty="0"/>
              <a:t>회원가입과 로그인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2A276-E7AC-0318-2F5E-B854E870B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인증 메일을 받은 후 회원가입이 정상적으로 처리되었다면</a:t>
            </a:r>
            <a:r>
              <a:rPr lang="en-US" altLang="ko-KR" dirty="0"/>
              <a:t>, log in </a:t>
            </a:r>
            <a:r>
              <a:rPr lang="ko-KR" altLang="en-US" dirty="0"/>
              <a:t>창에서 이메일과 비밀번호를 입력하여 서비스를 이용할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한 이메일 계정에서 비밀번호 불일치가 </a:t>
            </a:r>
            <a:r>
              <a:rPr lang="en-US" altLang="ko-KR" dirty="0"/>
              <a:t>5</a:t>
            </a:r>
            <a:r>
              <a:rPr lang="ko-KR" altLang="en-US" dirty="0"/>
              <a:t>회 초과로 일어난다면</a:t>
            </a:r>
            <a:r>
              <a:rPr lang="en-US" altLang="ko-KR" dirty="0"/>
              <a:t>, </a:t>
            </a:r>
            <a:r>
              <a:rPr lang="ko-KR" altLang="en-US" dirty="0"/>
              <a:t>계정이 보호조치 되어 보안 확인 이메일을 전송한다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비밀번호를 잊어버린 경우</a:t>
            </a:r>
            <a:r>
              <a:rPr lang="en-US" altLang="ko-KR" dirty="0"/>
              <a:t>, </a:t>
            </a:r>
            <a:r>
              <a:rPr lang="ko-KR" altLang="en-US" dirty="0"/>
              <a:t>비밀번호 변경을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96818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3C672-8D63-61B4-67E4-633E3E3A0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A26A5-0BAC-6372-7A09-D4B6E805B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UI/UX_02 – </a:t>
            </a:r>
            <a:r>
              <a:rPr lang="ko-KR" altLang="en-US" dirty="0"/>
              <a:t>비밀번호 변경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A535BB04-C08A-BF56-4B9D-2472B86989F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796" y="1825625"/>
            <a:ext cx="2474408" cy="4351338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225557E2-FB83-2167-257E-C96833EE326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5796" y="1825625"/>
            <a:ext cx="2474408" cy="4351338"/>
          </a:xfrm>
        </p:spPr>
      </p:pic>
    </p:spTree>
    <p:extLst>
      <p:ext uri="{BB962C8B-B14F-4D97-AF65-F5344CB8AC3E}">
        <p14:creationId xmlns:p14="http://schemas.microsoft.com/office/powerpoint/2010/main" val="1208141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8D2D-911F-57CF-5BD7-D91227C8E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9211D-0B80-1EE5-C0C5-C984BCF3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UI/UX_02 – </a:t>
            </a:r>
            <a:r>
              <a:rPr lang="ko-KR" altLang="en-US" dirty="0"/>
              <a:t>비밀번호 변경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3E077-F167-3978-387E-CE60B285D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비밀번호를 잊어버렸거나</a:t>
            </a:r>
            <a:r>
              <a:rPr lang="en-US" altLang="ko-KR" dirty="0"/>
              <a:t>, 5</a:t>
            </a:r>
            <a:r>
              <a:rPr lang="ko-KR" altLang="en-US" dirty="0"/>
              <a:t>회 초과로 틀렸지만 이메일 인증으로 보호 조치를 해제하였을 때</a:t>
            </a:r>
            <a:r>
              <a:rPr lang="en-US" altLang="ko-KR" dirty="0"/>
              <a:t> </a:t>
            </a:r>
            <a:r>
              <a:rPr lang="ko-KR" altLang="en-US" dirty="0"/>
              <a:t>비밀번호를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 계정 이메일을 입력하면</a:t>
            </a:r>
            <a:r>
              <a:rPr lang="en-US" altLang="ko-KR" dirty="0"/>
              <a:t> </a:t>
            </a:r>
            <a:r>
              <a:rPr lang="ko-KR" altLang="en-US" dirty="0"/>
              <a:t>인증 코드가 전송되고</a:t>
            </a:r>
            <a:r>
              <a:rPr lang="en-US" altLang="ko-KR" dirty="0"/>
              <a:t>, </a:t>
            </a:r>
            <a:r>
              <a:rPr lang="ko-KR" altLang="en-US" dirty="0"/>
              <a:t>코드를 입력하여</a:t>
            </a:r>
            <a:r>
              <a:rPr lang="en-US" altLang="ko-KR" dirty="0"/>
              <a:t> </a:t>
            </a:r>
            <a:r>
              <a:rPr lang="ko-KR" altLang="en-US" dirty="0"/>
              <a:t>인증에 성공할 경우 비밀번호를 변경할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때도 변경할 비밀번호를 입력하고</a:t>
            </a:r>
            <a:r>
              <a:rPr lang="en-US" altLang="ko-KR" dirty="0"/>
              <a:t>, 2</a:t>
            </a:r>
            <a:r>
              <a:rPr lang="ko-KR" altLang="en-US" dirty="0"/>
              <a:t>차 확인을 위해 한번 더 입력하여야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240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9C7C3-CA14-DB4E-B936-DBE2FA8F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BD002-CA6A-ACF5-E90D-8ECCF344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UI/UX_03 – </a:t>
            </a:r>
            <a:r>
              <a:rPr lang="ko-KR" altLang="en-US" dirty="0"/>
              <a:t>파일 전송 및 처리</a:t>
            </a:r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6B588E8A-262A-09C9-823C-D93D554BB31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3271" y="1825625"/>
            <a:ext cx="2451458" cy="4351338"/>
          </a:xfrm>
        </p:spPr>
      </p:pic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906C004C-DEDB-F20C-8A45-EA42A3CDD57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271" y="1825625"/>
            <a:ext cx="2451458" cy="4351338"/>
          </a:xfrm>
        </p:spPr>
      </p:pic>
    </p:spTree>
    <p:extLst>
      <p:ext uri="{BB962C8B-B14F-4D97-AF65-F5344CB8AC3E}">
        <p14:creationId xmlns:p14="http://schemas.microsoft.com/office/powerpoint/2010/main" val="19312584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02FAB-CC1C-FE88-4EF5-9DF89636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7963C-58C2-9B53-6C68-2644F3BD2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UI/UX_03 – </a:t>
            </a:r>
            <a:r>
              <a:rPr lang="ko-KR" altLang="en-US" dirty="0"/>
              <a:t>파일 전송 및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D1294-BCDE-6918-132D-FFA84A86B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디바이스 내의 </a:t>
            </a:r>
            <a:r>
              <a:rPr lang="en-US" altLang="ko-KR" dirty="0"/>
              <a:t>.doc(.docx), .ppt(.pptx), .pdf </a:t>
            </a:r>
            <a:r>
              <a:rPr lang="ko-KR" altLang="en-US" dirty="0"/>
              <a:t>등의 파일을 서버로 보낼 수 있다</a:t>
            </a:r>
            <a:r>
              <a:rPr lang="en-US" altLang="ko-KR" dirty="0"/>
              <a:t>. </a:t>
            </a:r>
            <a:r>
              <a:rPr lang="ko-KR" altLang="en-US" dirty="0"/>
              <a:t>이 때</a:t>
            </a:r>
            <a:r>
              <a:rPr lang="en-US" altLang="ko-KR" dirty="0"/>
              <a:t>, .doc(.docx), .ppt(.pptx) </a:t>
            </a:r>
            <a:r>
              <a:rPr lang="ko-KR" altLang="en-US" dirty="0"/>
              <a:t>등의 파일인 경우 서버에서 </a:t>
            </a:r>
            <a:r>
              <a:rPr lang="en-US" altLang="ko-KR" dirty="0"/>
              <a:t>.pdf</a:t>
            </a:r>
            <a:r>
              <a:rPr lang="ko-KR" altLang="en-US" dirty="0"/>
              <a:t>로 변환하고</a:t>
            </a:r>
            <a:r>
              <a:rPr lang="en-US" altLang="ko-KR" dirty="0"/>
              <a:t>, </a:t>
            </a:r>
            <a:r>
              <a:rPr lang="ko-KR" altLang="en-US" dirty="0"/>
              <a:t>전송된 파일은 </a:t>
            </a:r>
            <a:r>
              <a:rPr lang="en-US" altLang="ko-KR" dirty="0"/>
              <a:t>DB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전송된 파일의 텍스트</a:t>
            </a:r>
            <a:r>
              <a:rPr lang="en-US" altLang="ko-KR" dirty="0"/>
              <a:t>, </a:t>
            </a:r>
            <a:r>
              <a:rPr lang="ko-KR" altLang="en-US" dirty="0"/>
              <a:t>이미지 등을 인식하고 내용을 요약하여 사용자에게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948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7AA3-148B-ACE0-4DDC-69BF78DA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</a:t>
            </a:r>
            <a:r>
              <a:rPr lang="ko-KR" altLang="en-US" dirty="0"/>
              <a:t> </a:t>
            </a:r>
            <a:r>
              <a:rPr lang="en-US" altLang="ko-KR" dirty="0"/>
              <a:t>Converting </a:t>
            </a:r>
            <a:r>
              <a:rPr lang="ko-KR" altLang="en-US" dirty="0"/>
              <a:t>및 </a:t>
            </a:r>
            <a:r>
              <a:rPr lang="en-US" altLang="ko-KR" dirty="0"/>
              <a:t>NLP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DDAC2F-687C-B5C4-5E01-AAAC6107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파일들을 </a:t>
            </a:r>
            <a:r>
              <a:rPr lang="en-US" altLang="ko-KR" dirty="0"/>
              <a:t>DOC, PPT</a:t>
            </a:r>
            <a:r>
              <a:rPr lang="ko-KR" altLang="en-US" dirty="0"/>
              <a:t>에서 </a:t>
            </a:r>
            <a:r>
              <a:rPr lang="en-US" altLang="ko-KR" dirty="0"/>
              <a:t>PDF</a:t>
            </a:r>
            <a:r>
              <a:rPr lang="ko-KR" altLang="en-US" dirty="0"/>
              <a:t>로 변환하는 작업은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en-US" altLang="ko-KR" dirty="0" err="1"/>
              <a:t>comtypes.client</a:t>
            </a:r>
            <a:r>
              <a:rPr lang="en-US" altLang="ko-KR" dirty="0"/>
              <a:t> </a:t>
            </a:r>
            <a:r>
              <a:rPr lang="ko-KR" altLang="en-US" dirty="0"/>
              <a:t>라이브러리를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PDF</a:t>
            </a:r>
            <a:r>
              <a:rPr lang="ko-KR" altLang="en-US" dirty="0"/>
              <a:t> 파일 내의 텍스트를 읽어오는 데에는 </a:t>
            </a:r>
            <a:r>
              <a:rPr lang="en-US" altLang="ko-KR" dirty="0" err="1"/>
              <a:t>PyMuPDF</a:t>
            </a:r>
            <a:r>
              <a:rPr lang="en-US" altLang="ko-KR" dirty="0"/>
              <a:t>(</a:t>
            </a:r>
            <a:r>
              <a:rPr lang="en-US" altLang="ko-KR" dirty="0" err="1"/>
              <a:t>fitz</a:t>
            </a:r>
            <a:r>
              <a:rPr lang="en-US" altLang="ko-KR" dirty="0"/>
              <a:t>) </a:t>
            </a:r>
            <a:r>
              <a:rPr lang="ko-KR" altLang="en-US" dirty="0"/>
              <a:t>라이브러리를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자연어 처리에서 파싱을 위해 </a:t>
            </a:r>
            <a:r>
              <a:rPr lang="en-US" altLang="ko-KR" dirty="0" err="1"/>
              <a:t>koNLPy</a:t>
            </a:r>
            <a:r>
              <a:rPr lang="ko-KR" altLang="en-US" dirty="0"/>
              <a:t>를 사용하였다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자연어 처리에 </a:t>
            </a:r>
            <a:r>
              <a:rPr lang="en-US" altLang="ko-KR" dirty="0"/>
              <a:t>Google AI Studio</a:t>
            </a:r>
            <a:r>
              <a:rPr lang="ko-KR" altLang="en-US" dirty="0"/>
              <a:t>의 </a:t>
            </a:r>
            <a:r>
              <a:rPr lang="en-US" altLang="ko-KR" dirty="0"/>
              <a:t>API</a:t>
            </a:r>
            <a:r>
              <a:rPr lang="ko-KR" altLang="en-US" dirty="0"/>
              <a:t>를 사용하였다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743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413</Words>
  <Application>Microsoft Office PowerPoint</Application>
  <PresentationFormat>와이드스크린</PresentationFormat>
  <Paragraphs>42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팀 Foreigners</vt:lpstr>
      <vt:lpstr>UI/UX_01 – 회원가입과 로그인</vt:lpstr>
      <vt:lpstr>UI/UX_01 – 회원가입과 로그인</vt:lpstr>
      <vt:lpstr>UI/UX_01 – 회원가입과 로그인</vt:lpstr>
      <vt:lpstr>UI/UX_02 – 비밀번호 변경</vt:lpstr>
      <vt:lpstr>UI/UX_02 – 비밀번호 변경</vt:lpstr>
      <vt:lpstr>UI/UX_03 – 파일 전송 및 처리</vt:lpstr>
      <vt:lpstr>UI/UX_03 – 파일 전송 및 처리</vt:lpstr>
      <vt:lpstr>File Converting 및 NLP</vt:lpstr>
      <vt:lpstr>PowerPoint 프레젠테이션</vt:lpstr>
      <vt:lpstr>File Converting</vt:lpstr>
      <vt:lpstr>Summarizing by AI(Google AI Studio)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Sanghan Gim</dc:creator>
  <cp:lastModifiedBy>Sanghan Gim</cp:lastModifiedBy>
  <cp:revision>5</cp:revision>
  <dcterms:created xsi:type="dcterms:W3CDTF">2025-10-26T06:52:11Z</dcterms:created>
  <dcterms:modified xsi:type="dcterms:W3CDTF">2025-10-26T07:38:24Z</dcterms:modified>
</cp:coreProperties>
</file>