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5853F-07D5-4D6B-B5C2-EFF330773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CAAAA-DEF4-4945-BB6A-A61849591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C96F7-2742-4217-8826-12DFAEF2C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6108E6-98E2-4787-8963-2877E6E4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3E3AB-7F22-4A1F-BD94-2085FF73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2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5C4E5-E2C4-4BA0-804C-5B92FDC1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FE29F-4170-400B-AA41-D32637B6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4697C-79F4-42FF-B25E-7EFB179E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47277-1644-4D08-B2D0-BADB4F7C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BFE80-9192-4E61-A81D-443DB0DF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87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CC15EF-D481-465B-ADFA-A9A6BB166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75B625-EFC2-47B5-808C-908F5B4D2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2EC5F-0774-4896-834D-87C51CF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58525-C18B-4697-B4DA-2C11892D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9A5136-E36C-4FB7-8CE6-C1591495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9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B1B0D-F284-4B78-BB49-4F5E692FC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6E03D2-3C01-4C44-B64B-82CD00F6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EE877-A1C0-4621-8DA0-6C746A4B6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2A5DDA-DA1A-46F4-89F9-6A9ADE90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6BBDA-1A90-4EA6-99BD-F8A6B1E9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7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21E9B-95B1-4483-9323-56FE8462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9F8F4A-5099-4410-974A-60ECB3A51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1FCCD-F2A5-4245-B36F-37F35F15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C5824-56BE-495C-9A77-527876A6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61D85D-E55D-4F78-91BE-37749522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07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99715-6A09-45A7-B892-438CB864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702D6-4C90-4CEF-A198-607052234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03F3A8-0FD5-4B49-BAFE-17B7001E3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F25788-52E0-4ECA-A6B3-55A4104E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BA582F-7861-40F2-BD48-57DB45C2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509C5-3E8D-401F-863F-8F323AEC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01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B300E-E2E4-4C31-89B8-C5AEE9D8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BAC53-439F-4482-8EE1-8D7488DCA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354AFC-2DA9-4971-8970-22FB7206A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B5DA36-BFD6-439B-8A7E-2110D0529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E3CF3B-1942-444B-B05A-86EC9A21A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5E4CBB-AB2E-4B52-9C70-F1B6CA39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B2ADB3-B2E1-4BEB-934F-DB0CBE5D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B364FF-D055-4CDB-9772-747D6507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01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F931E-F642-42EB-AF1D-95393B70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768B68-4893-47CD-B9DB-FD8201F4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9FFAE9-73AC-46F7-898F-CEE13704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E21340-81B2-4038-882E-23C34C5D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0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8D64A2-EE9B-4D40-9755-836CBF849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FC422B-FC7A-4A0F-A84C-EBE05BF5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B7F42-68BF-4E5E-8116-E64CCECE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28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2D65F-EE50-4DD0-A3ED-414680B1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5A057-1EB8-4673-A979-A12E7A0F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EE159-7074-4D61-996F-32BDB8C8B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AB5F66-1649-4CF5-A12B-BDDB9267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EE153-F03B-4B2B-937B-8DAEE808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E98EEC-24EE-4846-BE91-8CCD80D9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56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A72F5-5ACD-4BCE-B1B0-9B594E53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EBAFA9-6D4B-45B1-8529-24843CB95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988501-D5AB-4C4F-BA31-75375908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8DDC8-E265-4BC4-8F20-C6BA5452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38D92-D84E-4758-90E4-E77DCCE86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7066A-6739-490F-BB09-4BC38DDA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6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626B88B-D426-4CAA-9F6A-D64D3FAE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1A9D2C-D233-4CC4-B022-ECDAE3E87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CA5545-3141-4F2A-B92A-D4944797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8F70A-8564-42E8-9B2E-6512811B3FE4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D71A30-9C32-4858-9DE5-8A8645CAE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41890-10F3-43FD-8820-836A162A6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4D057-0B72-4874-B5A9-996EAEE220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2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Pictures/Zinc-blende%20Ga-5%20compouonds/GaP/GaP.avi" TargetMode="External"/><Relationship Id="rId2" Type="http://schemas.openxmlformats.org/officeDocument/2006/relationships/hyperlink" Target="../Pictures/Zinc-blende%20Ga-5%20compouonds/GaAs/GaAs.av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Pictures/Zinc-blende%20Ga-5%20compouonds/GaN/GaN.av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EF7308-7FA7-4DDD-9046-D8900A8DE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Weekly Report 14-15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4D950-93DA-4003-B6E4-C7EC0D82C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1937"/>
            <a:ext cx="9144000" cy="1655762"/>
          </a:xfrm>
        </p:spPr>
        <p:txBody>
          <a:bodyPr/>
          <a:lstStyle/>
          <a:p>
            <a:r>
              <a:rPr lang="en-US" altLang="zh-CN" dirty="0"/>
              <a:t>Siyu Liao</a:t>
            </a:r>
          </a:p>
          <a:p>
            <a:r>
              <a:rPr lang="en-US" altLang="zh-CN" dirty="0"/>
              <a:t>Advised by Prof. Sun</a:t>
            </a:r>
          </a:p>
          <a:p>
            <a:r>
              <a:rPr lang="en-US" altLang="zh-CN" dirty="0"/>
              <a:t>2020.10.08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345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3735E5-EFBA-4B0B-B52A-45F1D95D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04AA4-AA54-4D73-BEDA-AAA5EF68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From COHP we still fail to get the exact values of d band contribution to X and L valley. If it is enough to convert the CBM from Γ point to L point is still questionable. I don’t know whether we can get a band structure which totally ignores d band for comparison.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675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2F269-8803-412F-BE0B-7922927D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2. Band structure of Ga-</a:t>
            </a:r>
            <a:r>
              <a:rPr lang="en-US" altLang="zh-CN" sz="4000" dirty="0" err="1"/>
              <a:t>groupⅤcompounds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C1E78-BED2-4930-82EC-ABC4D0CCC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have accomplished the calculation of GaN, GaP and GaAs in zinc-blende structure. The following Videos are their band structure and DOS when lattice constant change from 20Å to slightly smaller than real values.</a:t>
            </a:r>
          </a:p>
          <a:p>
            <a:r>
              <a:rPr lang="en-US" altLang="zh-CN" dirty="0">
                <a:hlinkClick r:id="rId2" action="ppaction://hlinkfile"/>
              </a:rPr>
              <a:t>GaAs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hlinkClick r:id="rId3" action="ppaction://hlinkfile"/>
              </a:rPr>
              <a:t>GaP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GaN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9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C1FB8-160E-40D4-8EAF-7B8C0988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A8311-D5BB-44FB-9752-D894F1CC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sz="3800" dirty="0"/>
              <a:t>The emergence of band gap:</a:t>
            </a:r>
          </a:p>
          <a:p>
            <a:pPr marL="0" indent="0">
              <a:buNone/>
            </a:pPr>
            <a:r>
              <a:rPr lang="en-US" altLang="zh-CN" sz="3200" dirty="0">
                <a:latin typeface="Arial Narrow" panose="020B0606020202030204" pitchFamily="34" charset="0"/>
              </a:rPr>
              <a:t>	GaAs: 5.78</a:t>
            </a:r>
            <a:r>
              <a:rPr lang="en-US" altLang="zh-CN" sz="3200" dirty="0">
                <a:latin typeface="Arial Narrow" panose="020B0606020202030204" pitchFamily="34" charset="0"/>
                <a:cs typeface="Arial" panose="020B0604020202020204" pitchFamily="34" charset="0"/>
              </a:rPr>
              <a:t>Å</a:t>
            </a:r>
            <a:r>
              <a:rPr lang="en-US" altLang="zh-CN" sz="3200" dirty="0">
                <a:latin typeface="Arial Narrow" panose="020B0606020202030204" pitchFamily="34" charset="0"/>
              </a:rPr>
              <a:t>  (real: 5.75</a:t>
            </a:r>
            <a:r>
              <a:rPr lang="en-US" altLang="zh-CN" sz="3200" dirty="0">
                <a:latin typeface="Arial Narrow" panose="020B0606020202030204" pitchFamily="34" charset="0"/>
                <a:cs typeface="Arial" panose="020B0604020202020204" pitchFamily="34" charset="0"/>
              </a:rPr>
              <a:t>Å</a:t>
            </a:r>
            <a:r>
              <a:rPr lang="en-US" altLang="zh-CN" sz="32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3200" dirty="0">
                <a:latin typeface="Arial Narrow" panose="020B0606020202030204" pitchFamily="34" charset="0"/>
              </a:rPr>
              <a:t>	GaP:5.88</a:t>
            </a:r>
            <a:r>
              <a:rPr lang="en-US" altLang="zh-CN" sz="3200" dirty="0">
                <a:latin typeface="Arial Narrow" panose="020B0606020202030204" pitchFamily="34" charset="0"/>
                <a:cs typeface="Arial" panose="020B0604020202020204" pitchFamily="34" charset="0"/>
              </a:rPr>
              <a:t>Å</a:t>
            </a:r>
            <a:r>
              <a:rPr lang="en-US" altLang="zh-CN" sz="3200" dirty="0">
                <a:latin typeface="Arial Narrow" panose="020B0606020202030204" pitchFamily="34" charset="0"/>
              </a:rPr>
              <a:t>  (real:5.50</a:t>
            </a:r>
            <a:r>
              <a:rPr lang="en-US" altLang="zh-CN" sz="3200" dirty="0">
                <a:latin typeface="Arial Narrow" panose="020B0606020202030204" pitchFamily="34" charset="0"/>
                <a:cs typeface="Arial" panose="020B0604020202020204" pitchFamily="34" charset="0"/>
              </a:rPr>
              <a:t>Å</a:t>
            </a:r>
            <a:r>
              <a:rPr lang="en-US" altLang="zh-CN" sz="3200" dirty="0">
                <a:latin typeface="Arial Narrow" panose="020B060602020203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zh-CN" sz="3200" dirty="0">
                <a:latin typeface="Arial Narrow" panose="020B0606020202030204" pitchFamily="34" charset="0"/>
              </a:rPr>
              <a:t>	GaN:4.92</a:t>
            </a:r>
            <a:r>
              <a:rPr lang="en-US" altLang="zh-CN" sz="3200" dirty="0">
                <a:latin typeface="Arial Narrow" panose="020B0606020202030204" pitchFamily="34" charset="0"/>
                <a:cs typeface="Arial" panose="020B0604020202020204" pitchFamily="34" charset="0"/>
              </a:rPr>
              <a:t>Å  (real:4.54Å)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3800" dirty="0"/>
              <a:t>GaN, by virtue of the strong electronegativity of N, represents a relative simple and different pattern from GaP and GaAs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3800" dirty="0"/>
              <a:t>The band gap of Group Ⅲ-Ⅴ compounds is trivial situation in topology (unlike graphene which band structure is symmetry protected at </a:t>
            </a:r>
            <a:r>
              <a:rPr lang="el-GR" altLang="zh-CN" sz="3800" dirty="0"/>
              <a:t>Γ </a:t>
            </a:r>
            <a:r>
              <a:rPr lang="en-US" altLang="zh-CN" sz="3800" dirty="0"/>
              <a:t>point), so I assume there is no need to emphasize too much on this point.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sz="24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5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7D46C-6C02-400A-B77E-24CC899C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Observations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9A4F6-35C9-487D-A775-7A1DE4CC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 we keep reducing lattice constant after the emergence of band gap,  CB Γ valley continuously go up at high speed while CB L valley go up at a relative slow speed. On the contrary, CB X valley goes down during the process. In addition, </a:t>
            </a:r>
            <a:r>
              <a:rPr lang="en-US" altLang="zh-CN" dirty="0" err="1"/>
              <a:t>GaP’s</a:t>
            </a:r>
            <a:r>
              <a:rPr lang="en-US" altLang="zh-CN" dirty="0"/>
              <a:t> bandgap would change from direct to indirect at about 5.55Å. I think it would be interesting to describe it quantitatively using tight binding model.  So I think next step is utilizing Wannier90 to acquire those parameters and combine them with </a:t>
            </a:r>
            <a:r>
              <a:rPr lang="en-US" altLang="zh-CN" dirty="0" err="1"/>
              <a:t>PythTB</a:t>
            </a:r>
            <a:r>
              <a:rPr lang="en-US" altLang="zh-CN" dirty="0"/>
              <a:t>.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964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991C9-B111-4B7F-B6E1-4D4D6041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S-P coupling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996DAA-B419-4DE3-9995-2BBA6E55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suppose there is s-p coupling hybridization as long as there are s and p orbital contribution in the same place in DOS picture. Meanwhile, </a:t>
            </a:r>
            <a:r>
              <a:rPr lang="en-US" altLang="zh-CN" dirty="0" err="1"/>
              <a:t>sp</a:t>
            </a:r>
            <a:r>
              <a:rPr lang="en-US" altLang="zh-CN" dirty="0"/>
              <a:t> hybridization orbital is just a unitary transformation of regular </a:t>
            </a:r>
            <a:r>
              <a:rPr lang="en-US" altLang="zh-CN" dirty="0" err="1"/>
              <a:t>sp</a:t>
            </a:r>
            <a:r>
              <a:rPr lang="en-US" altLang="zh-CN" dirty="0"/>
              <a:t> orbitals.</a:t>
            </a:r>
          </a:p>
          <a:p>
            <a:r>
              <a:rPr lang="en-US" altLang="zh-CN" dirty="0"/>
              <a:t>In Wannier90 we can choose different sets of basis functions like sp3, sp3d2 or </a:t>
            </a:r>
            <a:r>
              <a:rPr lang="en-US" altLang="zh-CN" dirty="0" err="1"/>
              <a:t>s,p,d</a:t>
            </a:r>
            <a:r>
              <a:rPr lang="en-US" altLang="zh-CN" dirty="0"/>
              <a:t>. I’m wondering if there exists any physical difference in the result?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33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3B026C-F622-4746-817B-BDD10F8CF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 for watching!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F2CE694-EAE4-420F-A3EF-3A3098D6D8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29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552A3-5E3D-4585-8D8F-B4CCF685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1.COHP and d band contribution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F9C2CD-124F-447B-AE88-22D4B6F47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CN" dirty="0"/>
              <a:t>The following pictures show how band structure, DOS and Ga </a:t>
            </a:r>
            <a:r>
              <a:rPr lang="en-US" altLang="zh-CN" dirty="0" err="1"/>
              <a:t>s,p,d</a:t>
            </a:r>
            <a:r>
              <a:rPr lang="en-US" altLang="zh-CN" dirty="0"/>
              <a:t> COHP with P </a:t>
            </a:r>
            <a:r>
              <a:rPr lang="en-US" altLang="zh-CN" dirty="0" err="1"/>
              <a:t>repectively</a:t>
            </a:r>
            <a:r>
              <a:rPr lang="en-US" altLang="zh-CN" dirty="0"/>
              <a:t> when </a:t>
            </a:r>
            <a:r>
              <a:rPr lang="en-US" altLang="zh-CN" dirty="0" err="1"/>
              <a:t>GaP’s</a:t>
            </a:r>
            <a:r>
              <a:rPr lang="en-US" altLang="zh-CN" dirty="0"/>
              <a:t> lattice constant gradually change from 5.9Å to 5.15Å. d band COHP is about 10 times weaker than s or p COHP. To make it visible I enlarge x ticks by 10 times in d band COHP.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75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88F8441-23B0-45F0-AE45-26B3406F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73" y="0"/>
            <a:ext cx="9161253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98E7AF-4592-45B7-9F4A-E88C6762A682}"/>
              </a:ext>
            </a:extLst>
          </p:cNvPr>
          <p:cNvSpPr txBox="1"/>
          <p:nvPr/>
        </p:nvSpPr>
        <p:spPr>
          <a:xfrm>
            <a:off x="10786370" y="6019061"/>
            <a:ext cx="120736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GaP 5.9Å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96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7951E9-B3C7-41EF-AAC8-16C3B6E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73" y="0"/>
            <a:ext cx="9161253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A31D1B1-8971-4AB5-BE87-24B6FD05C338}"/>
              </a:ext>
            </a:extLst>
          </p:cNvPr>
          <p:cNvSpPr txBox="1"/>
          <p:nvPr/>
        </p:nvSpPr>
        <p:spPr>
          <a:xfrm>
            <a:off x="10786370" y="6019061"/>
            <a:ext cx="120736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GaP 5.8Å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711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DB98005-CB31-4F9E-B425-8CF031D69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73" y="0"/>
            <a:ext cx="9161253" cy="685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67527E2-1C47-4584-AD92-E5D51306D3DD}"/>
              </a:ext>
            </a:extLst>
          </p:cNvPr>
          <p:cNvSpPr txBox="1"/>
          <p:nvPr/>
        </p:nvSpPr>
        <p:spPr>
          <a:xfrm>
            <a:off x="10786370" y="6019061"/>
            <a:ext cx="120736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GaP 5.7Å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98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05CB48-DCF2-4E96-8908-4DF1C96A5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73" y="0"/>
            <a:ext cx="9161253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730B90-865D-4962-80D2-9D8812388435}"/>
              </a:ext>
            </a:extLst>
          </p:cNvPr>
          <p:cNvSpPr txBox="1"/>
          <p:nvPr/>
        </p:nvSpPr>
        <p:spPr>
          <a:xfrm>
            <a:off x="10786370" y="6019061"/>
            <a:ext cx="120736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GaP 5.5Å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12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E7B758-C1D1-4BFC-A13D-CB6F6C850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73" y="0"/>
            <a:ext cx="9161253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EBD7F0-B658-4917-8531-1BA44D0A902F}"/>
              </a:ext>
            </a:extLst>
          </p:cNvPr>
          <p:cNvSpPr txBox="1"/>
          <p:nvPr/>
        </p:nvSpPr>
        <p:spPr>
          <a:xfrm>
            <a:off x="10786370" y="6019061"/>
            <a:ext cx="120736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GaP 5.15Å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24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DD35A-5725-4402-9ED8-3AABFCD8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51229" cy="487131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altLang="zh-CN" sz="2400" b="0" i="0" dirty="0">
                <a:solidFill>
                  <a:srgbClr val="000000"/>
                </a:solidFill>
                <a:effectLst/>
                <a:latin typeface="LMRoman10-Regular-Identity-H"/>
              </a:rPr>
              <a:t>Ga d band COHP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076588-EEDD-4B6A-8150-38AAB5889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31307"/>
            <a:ext cx="10515600" cy="5103725"/>
          </a:xfrm>
        </p:spPr>
      </p:pic>
    </p:spTree>
    <p:extLst>
      <p:ext uri="{BB962C8B-B14F-4D97-AF65-F5344CB8AC3E}">
        <p14:creationId xmlns:p14="http://schemas.microsoft.com/office/powerpoint/2010/main" val="29448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D090C-5701-457A-A768-F57772BA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60C6C-C896-499B-A3F4-CC329BA4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The strongest COHP of d band is with P </a:t>
            </a:r>
            <a:r>
              <a:rPr lang="en-US" altLang="zh-CN" dirty="0" err="1">
                <a:cs typeface="Arial" panose="020B0604020202020204" pitchFamily="34" charset="0"/>
              </a:rPr>
              <a:t>py</a:t>
            </a:r>
            <a:r>
              <a:rPr lang="en-US" altLang="zh-CN" dirty="0">
                <a:cs typeface="Arial" panose="020B0604020202020204" pitchFamily="34" charset="0"/>
              </a:rPr>
              <a:t> orbital. To be specific, is </a:t>
            </a:r>
            <a:r>
              <a:rPr lang="en-US" altLang="zh-CN" dirty="0" err="1">
                <a:cs typeface="Arial" panose="020B0604020202020204" pitchFamily="34" charset="0"/>
              </a:rPr>
              <a:t>dxz</a:t>
            </a:r>
            <a:r>
              <a:rPr lang="en-US" altLang="zh-CN" dirty="0">
                <a:cs typeface="Arial" panose="020B0604020202020204" pitchFamily="34" charset="0"/>
              </a:rPr>
              <a:t> and dx2−y2. I suppose that could be explained by the principle of symmetry matching in chemical language. In group theory language, at the Γ point, the atomic d orbitals belong to Γ15 and Γ12, respectively, and thus have the same Γ15 irreducible representation as the p-like VB edge state; the coupling between p and d orbitals at the Γ point could be quite significant. However, the s-d coupling is forbidden because the atomic d orbitals have no common irreducible representations with the s-like CB Γ-valley state. Therefore, the existence of the occupied d orbitals will have a significant influence on the formation of the band gap by pushing the VBM up and leaving the CB Γ-valley intact. At the X point, five d orbitals belong to the X1, X2, X3, and X5 irreducible representations, respectively, and, therefore, can couple to the CB X valley. At the L point, five d orbitals belong to L1 and two L3, respectively, and same as the X point, the d orbital state can couple to the CB L valley.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047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693</Words>
  <Application>Microsoft Office PowerPoint</Application>
  <PresentationFormat>宽屏</PresentationFormat>
  <Paragraphs>39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LMRoman10-Regular-Identity-H</vt:lpstr>
      <vt:lpstr>等线</vt:lpstr>
      <vt:lpstr>等线 Light</vt:lpstr>
      <vt:lpstr>Arial</vt:lpstr>
      <vt:lpstr>Arial Narrow</vt:lpstr>
      <vt:lpstr>Office 主题​​</vt:lpstr>
      <vt:lpstr>Weekly Report 14-15</vt:lpstr>
      <vt:lpstr>1.COHP and d band contribution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Ga d band COHP </vt:lpstr>
      <vt:lpstr>Interpretation</vt:lpstr>
      <vt:lpstr>Questions</vt:lpstr>
      <vt:lpstr>2. Band structure of Ga-groupⅤcompounds</vt:lpstr>
      <vt:lpstr>Observations</vt:lpstr>
      <vt:lpstr>Observations</vt:lpstr>
      <vt:lpstr>S-P coupling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14-15</dc:title>
  <dc:creator>Liao Siyu</dc:creator>
  <cp:lastModifiedBy>Liao Siyu</cp:lastModifiedBy>
  <cp:revision>17</cp:revision>
  <dcterms:created xsi:type="dcterms:W3CDTF">2020-10-08T07:17:58Z</dcterms:created>
  <dcterms:modified xsi:type="dcterms:W3CDTF">2020-10-08T11:00:26Z</dcterms:modified>
</cp:coreProperties>
</file>