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fcf0a51e33225c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fcf0a51e33225c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1d78da5d1dc77d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e1d78da5d1dc77d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83d6d3203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283d6d3203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1d78da5d1dc77d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1d78da5d1dc77d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1d78da5d1dc77d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1d78da5d1dc77d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1d78da5d1dc77d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1d78da5d1dc77d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1d78da5d1dc77d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1d78da5d1dc77d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1d78da5d1dc77d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1d78da5d1dc77d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1d78da5d1dc77d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1d78da5d1dc77d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1d78da5d1dc77d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1d78da5d1dc77d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ll3dp.com/2/esp32-cam-arduino-tutorial/" TargetMode="External"/><Relationship Id="rId4" Type="http://schemas.openxmlformats.org/officeDocument/2006/relationships/hyperlink" Target="https://how2electronics.com/interfacing-sx1278-lora-module-with-arduino/" TargetMode="External"/><Relationship Id="rId5" Type="http://schemas.openxmlformats.org/officeDocument/2006/relationships/hyperlink" Target="https://all3dp.com/2/esp32-cam-arduino-tutorial/" TargetMode="External"/><Relationship Id="rId6" Type="http://schemas.openxmlformats.org/officeDocument/2006/relationships/hyperlink" Target="https://circuitdigest.com/microcontroller-projects/interfacing-flame-sensor-with-arduino#:~:text=Arduino%20Flame%20Sensor%20Interfacing%20Circuit%20Diagram&amp;text=Connections%20are%20pretty%20simple%20and,pin%20to%20detect%20the%20fire." TargetMode="External"/><Relationship Id="rId7" Type="http://schemas.openxmlformats.org/officeDocument/2006/relationships/hyperlink" Target="https://www.google.com/search?q=gyro+sensor+interfacing+with+arduino&amp;sxsrf=APwXEde14IS16kzjF3n6GUQe1aWx8UCIaA%3A1680112682429&amp;ei=KnwkZInxGdOJ4-EPtq6XgA0&amp;oq=gyro+interfacing+with+arduino&amp;gs_lcp=Cgxnd3Mtd2l6LXNlcnAQARgAMgYIABAHEB4yCAgAEAUQBxAeOggIABCKBRCGA0oECEEYAFAAWOcGYIYXaABwAXgAgAGNAogBkgWSAQUwLjMuMZgBAKABAcABAQ&amp;sclient=gws-wiz-serp" TargetMode="External"/><Relationship Id="rId8" Type="http://schemas.openxmlformats.org/officeDocument/2006/relationships/hyperlink" Target="https://circuitdigest.com/microcontroller-projects/sending-arduino-data-to-webpag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928050" y="1815125"/>
            <a:ext cx="7715700" cy="20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2"/>
                </a:solidFill>
              </a:rPr>
              <a:t>FOREST DETECTION SYSTEM</a:t>
            </a:r>
            <a:endParaRPr sz="4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2"/>
              </a:solidFill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50325" y="2171559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 flipH="1">
            <a:off x="8909900" y="4743300"/>
            <a:ext cx="2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title"/>
          </p:nvPr>
        </p:nvSpPr>
        <p:spPr>
          <a:xfrm>
            <a:off x="0" y="0"/>
            <a:ext cx="6564300" cy="4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References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2" name="Google Shape;342;p22"/>
          <p:cNvSpPr txBox="1"/>
          <p:nvPr/>
        </p:nvSpPr>
        <p:spPr>
          <a:xfrm>
            <a:off x="8738925" y="4785175"/>
            <a:ext cx="4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10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22">
            <a:hlinkClick r:id="rId3"/>
          </p:cNvPr>
          <p:cNvSpPr txBox="1"/>
          <p:nvPr/>
        </p:nvSpPr>
        <p:spPr>
          <a:xfrm>
            <a:off x="0" y="960275"/>
            <a:ext cx="9144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https://how2electronics.com/interfacing-sx1278-lora-module-with-arduino/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https://all3dp.com/2/esp32-cam-arduino-tutorial/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6"/>
              </a:rPr>
              <a:t>https://circuitdigest.com/microcontroller-projects/interfacing-flame-sensor-with-arduino#:~:text=Arduino%20Flame%20Sensor%20Interfacing%20Circuit%20Diagram&amp;text=Connections%20are%20pretty%20simple%20and,pin%20to%20detect%20the%20fire.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7"/>
              </a:rPr>
              <a:t>https://www.google.com/search?q=gyro+sensor+interfacing+with+arduino&amp;sxsrf=APwXEde14IS16kzjF3n6GUQe1aWx8UCIaA%3A1680112682429&amp;ei=KnwkZInxGdOJ4-EPtq6XgA0&amp;oq=gyro+interfacing+with+arduino&amp;gs_lcp=Cgxnd3Mtd2l6LXNlcnAQARgAMgYIABAHEB4yCAgAEAUQBxAeOggIABCKBRCGA0oECEEYAFAAWOcGYIYXaABwAXgAgAGNAogBkgWSAQUwLjMuMZgBAKABAcABAQ&amp;sclient=gws-wiz-serp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8"/>
              </a:rPr>
              <a:t>https://circuitdigest.com/microcontroller-projects/sending-arduino-data-to-webpage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077000" y="593875"/>
            <a:ext cx="7531200" cy="8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2"/>
                </a:solidFill>
              </a:rPr>
              <a:t>Guide : Dr. Sanil K Daniel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1077000" y="2017125"/>
            <a:ext cx="628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Batch No : 11</a:t>
            </a:r>
            <a:endParaRPr b="1" sz="20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1077000" y="2952450"/>
            <a:ext cx="5115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Rahul S Kumar - TRV20EC045</a:t>
            </a:r>
            <a:endParaRPr b="1" sz="20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Amaresh S - TRV20EC007</a:t>
            </a:r>
            <a:endParaRPr b="1" sz="20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Siddharth Sanjay - TRV20EC059</a:t>
            </a:r>
            <a:endParaRPr b="1" sz="20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Ananthapadmanabhan M- TRV20EC009</a:t>
            </a:r>
            <a:endParaRPr b="1" sz="20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8889900" y="4815375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 rot="-1010">
            <a:off x="0" y="450"/>
            <a:ext cx="3062100" cy="3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Introduction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3" name="Google Shape;293;p15"/>
          <p:cNvSpPr txBox="1"/>
          <p:nvPr/>
        </p:nvSpPr>
        <p:spPr>
          <a:xfrm flipH="1">
            <a:off x="8869800" y="4782250"/>
            <a:ext cx="2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0" y="1198875"/>
            <a:ext cx="85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 Forest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monitoring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system that detects various parameters such as flame detection, smoke detection, temperature, humidity, landslide risk using various sensors.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Once the data is collected with the help of these sensors they transmitted to a base station using through the nodes using Long Range(LoRa) communication protocol.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After the data is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received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by the base station, they are stored in the database and the corresponding sensor values will be displayed in a webpage.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0" y="0"/>
            <a:ext cx="40080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Problem statement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8849650" y="4773075"/>
            <a:ext cx="2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173125" y="1172750"/>
            <a:ext cx="8445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Forest Fire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Forest Landslide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Preventing the huge damages and environmental disasters caused by forest fire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Saving people from landslide through early warning system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Alerting the people nearby about the forest fire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Analyzing the ecologies changes happening in an area over a period of time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0" y="0"/>
            <a:ext cx="3323700" cy="3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Objective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8829500" y="4787100"/>
            <a:ext cx="3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5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0" y="1399125"/>
            <a:ext cx="8990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An early warning system which will alert the rescue team in case of the above circumstances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Implement the long range rescue warning using LoRa protocol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Storing and analyzing the sensor values for various forest ecological studies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Capturing images in a particular frequency in order to visualize the change of topology of a particular area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Storing the values in a database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Displaying and Visualizing the sensor values in a webpage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0" y="0"/>
            <a:ext cx="3947700" cy="3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Existing Solutions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8859700" y="4791300"/>
            <a:ext cx="2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6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283850" y="1236050"/>
            <a:ext cx="8374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Impact by Honeywell Smoke detector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Halonix shield fire alarm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Agni suraksha smoke detector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HASTHIP smoke detector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Agni fire response system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 flipH="1" rot="-1097">
            <a:off x="125" y="1325"/>
            <a:ext cx="47025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Proposed System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8849650" y="4813350"/>
            <a:ext cx="2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7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42275" y="857575"/>
            <a:ext cx="9101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Consists of a flame sensor, smoke detection sensor, temperature and  humidity sensor for fire detection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Gyroscope for detecting the movements in case of a landslide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LoRa module for communicating, ESP32 CAM module and an SD card for storing images and an arduino nano for controlling them. These all together constitute a node.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We can also implement multiple nodes and connect all these nodes together to form a mesh network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All the nodes will be connected to a base staṭion. Base station is developed using an ESP32.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Base station connects to the database through WiFi and values are stored in database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Sensor values are also visualized in a webpage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 flipH="1">
            <a:off x="-75" y="-41400"/>
            <a:ext cx="44712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Work done so far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8" name="Google Shape;328;p20"/>
          <p:cNvSpPr txBox="1"/>
          <p:nvPr/>
        </p:nvSpPr>
        <p:spPr>
          <a:xfrm>
            <a:off x="8839575" y="4805300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9" name="Google Shape;329;p20"/>
          <p:cNvSpPr txBox="1"/>
          <p:nvPr/>
        </p:nvSpPr>
        <p:spPr>
          <a:xfrm>
            <a:off x="40275" y="1252150"/>
            <a:ext cx="579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Started doing the Front End of the webpage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Interfaced the sensors to the microcontroller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Started working with the camera module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title"/>
          </p:nvPr>
        </p:nvSpPr>
        <p:spPr>
          <a:xfrm>
            <a:off x="0" y="0"/>
            <a:ext cx="3525000" cy="4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Budget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5" name="Google Shape;335;p21"/>
          <p:cNvSpPr txBox="1"/>
          <p:nvPr/>
        </p:nvSpPr>
        <p:spPr>
          <a:xfrm>
            <a:off x="8819450" y="4791200"/>
            <a:ext cx="3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9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6" name="Google Shape;336;p21"/>
          <p:cNvSpPr txBox="1"/>
          <p:nvPr/>
        </p:nvSpPr>
        <p:spPr>
          <a:xfrm>
            <a:off x="877725" y="1095125"/>
            <a:ext cx="57978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LoRa module - 1000 rs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ESP32 - 800 rs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Arduino Nano - 400 rs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Various sensors - 800 rs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Miscellaneous components - 1000 rs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lang="en-GB" sz="2000">
                <a:solidFill>
                  <a:schemeClr val="dk2"/>
                </a:solidFill>
              </a:rPr>
              <a:t>Total Cost - 4000 rs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