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1" autoAdjust="0"/>
  </p:normalViewPr>
  <p:slideViewPr>
    <p:cSldViewPr snapToGrid="0" showGuides="1">
      <p:cViewPr varScale="1">
        <p:scale>
          <a:sx n="77" d="100"/>
          <a:sy n="77" d="100"/>
        </p:scale>
        <p:origin x="88" y="344"/>
      </p:cViewPr>
      <p:guideLst>
        <p:guide pos="416"/>
        <p:guide pos="7256"/>
        <p:guide orient="horz" pos="3430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5C21-1CFD-44A5-95E0-14F7A3038F7C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AD888-EAE1-4DD3-9D81-F5DA871D5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Workthread</a:t>
            </a:r>
            <a:r>
              <a:rPr lang="en-US" altLang="zh-CN" dirty="0"/>
              <a:t> </a:t>
            </a:r>
            <a:r>
              <a:rPr lang="zh-CN" altLang="en-US" dirty="0"/>
              <a:t>取任务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AD888-EAE1-4DD3-9D81-F5DA871D5A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4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AD888-EAE1-4DD3-9D81-F5DA871D5A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提交任务 </a:t>
            </a:r>
            <a:r>
              <a:rPr lang="en-US" altLang="zh-CN" dirty="0"/>
              <a:t>time &gt;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AD888-EAE1-4DD3-9D81-F5DA871D5A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5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提交任务 </a:t>
            </a:r>
            <a:r>
              <a:rPr lang="en-US" altLang="zh-CN" dirty="0"/>
              <a:t>time =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AD888-EAE1-4DD3-9D81-F5DA871D5A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9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Delay </a:t>
            </a:r>
            <a:r>
              <a:rPr lang="zh-CN" altLang="en-US" dirty="0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AD888-EAE1-4DD3-9D81-F5DA871D5A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6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1A5A-5591-4711-9B1E-913053FD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8E919-45A0-4B91-942C-61D32A5E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41A00-539C-4B90-B1A6-3C7DE030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B5F58-A998-4BB5-AEED-6D332C89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0C5-4C49-4D6D-AA75-1545047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C962-0D40-461C-B633-C393C4A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4640A-2235-424A-9B80-84D5C22C7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818BD-8DB2-40A5-B29E-D7E17446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E3184-307B-427D-89E5-A65814D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50C29-3D2D-4C7A-8FEE-7CEC67FD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2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7BF1D-BC64-4AD0-9F57-AD2CFAED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FFEEE-638E-4676-BC65-CFBF1946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C9B89-C522-4155-9FD3-24D7E4F7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90AD-46E5-4F8E-9CBB-7CCFA63A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381D-7772-41DB-B7C7-0A7A04D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4992-E05E-4DB0-A502-23E161AA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D0C00-70EA-4271-9C47-AB58D959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54607-7500-4257-A444-34597E86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6B554-7F07-486D-B5E9-EFB4B18B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A80D8-10AF-4BB0-A316-9AE5D78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C3FE5-38DB-4670-BF89-22F2102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550F4-78A9-4919-967B-D3FDE937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7659B-D86A-47E3-83A6-A92EBC34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7D718-677D-4DC4-A888-D2C5AB9C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C913C-2A83-4CD4-8D0F-2ADCC508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13AA1-44B3-425E-B6C3-1A67AFDA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EF12C-16CF-4520-B016-0505E51AB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A0C23-1C28-46D1-B74B-948F1111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BC47F-E023-4ACA-A160-ACC94503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8FF87-A896-45D1-9318-9B843445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46B5E-410C-47B4-B27D-E4E83D65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2366-F75A-498F-96CF-592237DA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D7C41-1F75-4C92-AC4E-867FFB72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C95BC-EECE-4428-9974-79A8D9A4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E99A57-005F-45A5-A070-726C26F8E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1B723-CF62-490C-A6DF-07A991380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39AC3-C2B6-46D5-A22D-517C1B7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259D6B-EEDE-46C0-88AC-4047840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40FA8-5CFD-4137-9E63-B19F9E3D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19C98-7CF2-4A9B-8371-92AAD221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B0809-A38E-4F64-96A3-AE7582FD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98CAB-1578-4382-8033-D73BE0B9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A33FC-598F-4E9B-9341-2145697E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1CD16-9583-4EA0-A1C7-28F8CB7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F45B15-113A-43DB-A8AE-BF5A160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67247-8EEE-48E9-9506-6442336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16A6-CFD9-4E07-B69C-7B57BA4B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68C71-FDD5-4384-ABB2-9A411AC4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33ACE-BF04-4455-8533-1A52206A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8C2DD-217D-4284-9423-47F6FE82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9268A-5E33-420F-8011-13B3FB33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EAE33-6FD0-4D7A-89ED-B57E715C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0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8C4E-A2D9-4801-8C1F-F11897D1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778326-9986-4E08-B108-CE197CE2C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52913-A2F5-4407-9ACF-C9C52707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89BBA-AA5B-4B34-AE31-AD6B5FEB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05B42-FF8A-4F8C-A573-768FA643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9D2FA-278F-44EA-A7EA-8F32C40B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7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CD1CB0-8279-42F3-B70A-937EB0CD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0373B-6E0F-468E-BBDA-F4967B88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08C1F-B22A-42A0-B14B-8557379B5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69CD-942C-445D-8632-FFC50525E86F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E0751-33E1-4FA2-95A7-83C5EB62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8DEF-76F9-4656-8A07-9ACBC7BBB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D715-DB0F-47A9-AF56-B24301A5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7430735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A5C37DF-7269-418B-B7A2-32BECDE18367}"/>
              </a:ext>
            </a:extLst>
          </p:cNvPr>
          <p:cNvSpPr/>
          <p:nvPr/>
        </p:nvSpPr>
        <p:spPr>
          <a:xfrm>
            <a:off x="7760345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8801519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880151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7760345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5312375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A5C37DF-7269-418B-B7A2-32BECDE18367}"/>
              </a:ext>
            </a:extLst>
          </p:cNvPr>
          <p:cNvSpPr/>
          <p:nvPr/>
        </p:nvSpPr>
        <p:spPr>
          <a:xfrm>
            <a:off x="5641985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6683159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668315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5641985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7"/>
    </mc:Choice>
    <mc:Fallback xmlns="">
      <p:transition spd="slow" advTm="6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13685 0.311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15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09128 3.7037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09128 3.7037E-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9" grpId="0" animBg="1"/>
      <p:bldP spid="29" grpId="1" animBg="1"/>
      <p:bldP spid="30" grpId="0" animBg="1"/>
      <p:bldP spid="31" grpId="0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5457169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A5C37DF-7269-418B-B7A2-32BECDE18367}"/>
              </a:ext>
            </a:extLst>
          </p:cNvPr>
          <p:cNvSpPr/>
          <p:nvPr/>
        </p:nvSpPr>
        <p:spPr>
          <a:xfrm>
            <a:off x="5786779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6827953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6827953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578677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707859-9214-4160-8ABF-DE35AD61402B}"/>
              </a:ext>
            </a:extLst>
          </p:cNvPr>
          <p:cNvCxnSpPr>
            <a:cxnSpLocks/>
          </p:cNvCxnSpPr>
          <p:nvPr/>
        </p:nvCxnSpPr>
        <p:spPr>
          <a:xfrm flipV="1">
            <a:off x="6180584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2.96296E-6 L 0.06744 -0.277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86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2" grpId="0" animBg="1"/>
      <p:bldP spid="23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5457169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6827953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6827953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578677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101919-C8C9-4AE0-AD17-1C554E7E7970}"/>
              </a:ext>
            </a:extLst>
          </p:cNvPr>
          <p:cNvSpPr/>
          <p:nvPr/>
        </p:nvSpPr>
        <p:spPr>
          <a:xfrm>
            <a:off x="9329274" y="2333546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9F980C-637B-4BCD-ABAF-01BF928B9375}"/>
              </a:ext>
            </a:extLst>
          </p:cNvPr>
          <p:cNvSpPr/>
          <p:nvPr/>
        </p:nvSpPr>
        <p:spPr>
          <a:xfrm>
            <a:off x="8587506" y="1371910"/>
            <a:ext cx="2603500" cy="53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Submit work (time &gt; 0)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0"/>
    </mc:Choice>
    <mc:Fallback xmlns="">
      <p:transition spd="slow" advTm="4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2944 0.1270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41" grpId="0" animBg="1"/>
      <p:bldP spid="18" grpId="0" animBg="1"/>
      <p:bldP spid="18" grpId="1" animBg="1"/>
      <p:bldP spid="18" grpId="2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5457169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6827953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6827953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578677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101919-C8C9-4AE0-AD17-1C554E7E7970}"/>
              </a:ext>
            </a:extLst>
          </p:cNvPr>
          <p:cNvSpPr/>
          <p:nvPr/>
        </p:nvSpPr>
        <p:spPr>
          <a:xfrm>
            <a:off x="9329274" y="2333546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9F980C-637B-4BCD-ABAF-01BF928B9375}"/>
              </a:ext>
            </a:extLst>
          </p:cNvPr>
          <p:cNvSpPr/>
          <p:nvPr/>
        </p:nvSpPr>
        <p:spPr>
          <a:xfrm>
            <a:off x="8587506" y="1371910"/>
            <a:ext cx="2603500" cy="53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Submit work (time = 0)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51DB846-AA03-47C4-A8D6-12A48606CF95}"/>
              </a:ext>
            </a:extLst>
          </p:cNvPr>
          <p:cNvCxnSpPr>
            <a:cxnSpLocks/>
          </p:cNvCxnSpPr>
          <p:nvPr/>
        </p:nvCxnSpPr>
        <p:spPr>
          <a:xfrm flipV="1">
            <a:off x="6180584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22812 -0.1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41" grpId="0" animBg="1"/>
      <p:bldP spid="18" grpId="1" animBg="1"/>
      <p:bldP spid="18" grpId="2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56E441-0662-46C0-A581-689F38388721}"/>
              </a:ext>
            </a:extLst>
          </p:cNvPr>
          <p:cNvSpPr/>
          <p:nvPr/>
        </p:nvSpPr>
        <p:spPr>
          <a:xfrm>
            <a:off x="5457169" y="2689737"/>
            <a:ext cx="2413591" cy="2413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5F6C-0894-48F7-8064-A21CB5D0320E}"/>
              </a:ext>
            </a:extLst>
          </p:cNvPr>
          <p:cNvSpPr/>
          <p:nvPr/>
        </p:nvSpPr>
        <p:spPr>
          <a:xfrm>
            <a:off x="1158948" y="1365315"/>
            <a:ext cx="964096" cy="59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ED6AB0-68A8-4696-A2E4-871BEE4527F2}"/>
              </a:ext>
            </a:extLst>
          </p:cNvPr>
          <p:cNvSpPr/>
          <p:nvPr/>
        </p:nvSpPr>
        <p:spPr>
          <a:xfrm>
            <a:off x="6827953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122F611-F023-4E3D-97A3-CD9D0B180037}"/>
              </a:ext>
            </a:extLst>
          </p:cNvPr>
          <p:cNvSpPr/>
          <p:nvPr/>
        </p:nvSpPr>
        <p:spPr>
          <a:xfrm>
            <a:off x="6827953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E9CF5EC-93C5-46B3-8261-31BD7396CB87}"/>
              </a:ext>
            </a:extLst>
          </p:cNvPr>
          <p:cNvSpPr/>
          <p:nvPr/>
        </p:nvSpPr>
        <p:spPr>
          <a:xfrm>
            <a:off x="5786779" y="421481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04518D1-B34F-4EAB-AF2A-226B11C24C8C}"/>
              </a:ext>
            </a:extLst>
          </p:cNvPr>
          <p:cNvSpPr/>
          <p:nvPr/>
        </p:nvSpPr>
        <p:spPr>
          <a:xfrm>
            <a:off x="323441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7F61DC-8F1C-423B-BD96-822B3DBEFC22}"/>
              </a:ext>
            </a:extLst>
          </p:cNvPr>
          <p:cNvSpPr/>
          <p:nvPr/>
        </p:nvSpPr>
        <p:spPr>
          <a:xfrm>
            <a:off x="4345794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11F9A8-D033-4A04-BB59-BB1334EB1131}"/>
              </a:ext>
            </a:extLst>
          </p:cNvPr>
          <p:cNvSpPr/>
          <p:nvPr/>
        </p:nvSpPr>
        <p:spPr>
          <a:xfrm>
            <a:off x="5457169" y="130466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C5250B-0229-49F2-B807-644F93872392}"/>
              </a:ext>
            </a:extLst>
          </p:cNvPr>
          <p:cNvCxnSpPr>
            <a:stCxn id="5" idx="3"/>
            <a:endCxn id="29" idx="2"/>
          </p:cNvCxnSpPr>
          <p:nvPr/>
        </p:nvCxnSpPr>
        <p:spPr>
          <a:xfrm flipV="1">
            <a:off x="2123044" y="1660851"/>
            <a:ext cx="1111375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56E587-A3D3-4139-BB57-167BCF27F64A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946801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BEDF0D-EC2E-4AEF-B2EF-1AECC62D9545}"/>
              </a:ext>
            </a:extLst>
          </p:cNvPr>
          <p:cNvCxnSpPr>
            <a:cxnSpLocks/>
          </p:cNvCxnSpPr>
          <p:nvPr/>
        </p:nvCxnSpPr>
        <p:spPr>
          <a:xfrm flipV="1">
            <a:off x="5047143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CE3336D-4E43-49CC-A636-1305F1DEDC38}"/>
              </a:ext>
            </a:extLst>
          </p:cNvPr>
          <p:cNvSpPr/>
          <p:nvPr/>
        </p:nvSpPr>
        <p:spPr>
          <a:xfrm>
            <a:off x="1158947" y="2902688"/>
            <a:ext cx="1519151" cy="1477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workthread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1B00545-1D6E-4865-8700-F69B615FE4BD}"/>
              </a:ext>
            </a:extLst>
          </p:cNvPr>
          <p:cNvSpPr/>
          <p:nvPr/>
        </p:nvSpPr>
        <p:spPr>
          <a:xfrm>
            <a:off x="1562331" y="3429000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9F980C-637B-4BCD-ABAF-01BF928B9375}"/>
              </a:ext>
            </a:extLst>
          </p:cNvPr>
          <p:cNvSpPr/>
          <p:nvPr/>
        </p:nvSpPr>
        <p:spPr>
          <a:xfrm>
            <a:off x="8383715" y="1654566"/>
            <a:ext cx="2603500" cy="53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Delay is over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51DB846-AA03-47C4-A8D6-12A48606CF95}"/>
              </a:ext>
            </a:extLst>
          </p:cNvPr>
          <p:cNvCxnSpPr>
            <a:cxnSpLocks/>
          </p:cNvCxnSpPr>
          <p:nvPr/>
        </p:nvCxnSpPr>
        <p:spPr>
          <a:xfrm flipV="1">
            <a:off x="6180584" y="1660851"/>
            <a:ext cx="398993" cy="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52A5E9-98F8-4E8E-8786-E9CBE5708230}"/>
              </a:ext>
            </a:extLst>
          </p:cNvPr>
          <p:cNvSpPr/>
          <p:nvPr/>
        </p:nvSpPr>
        <p:spPr>
          <a:xfrm>
            <a:off x="5785146" y="3204954"/>
            <a:ext cx="712382" cy="71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5924 -0.2780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41" grpId="0" animBg="1"/>
      <p:bldP spid="2" grpId="0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F491-5CFC-4B38-A4CD-45381B5E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D8B38-7870-42BD-B125-B933A914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A922A-8A0C-455D-BD88-AA25817BAC5E}"/>
              </a:ext>
            </a:extLst>
          </p:cNvPr>
          <p:cNvSpPr/>
          <p:nvPr/>
        </p:nvSpPr>
        <p:spPr>
          <a:xfrm>
            <a:off x="1997765" y="1252330"/>
            <a:ext cx="1818861" cy="4154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rt_workqueue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6A676D-5891-4324-8A1F-0D8F682D613D}"/>
              </a:ext>
            </a:extLst>
          </p:cNvPr>
          <p:cNvSpPr/>
          <p:nvPr/>
        </p:nvSpPr>
        <p:spPr>
          <a:xfrm>
            <a:off x="4527350" y="3329608"/>
            <a:ext cx="1133061" cy="135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rt_work</a:t>
            </a:r>
            <a:endParaRPr lang="zh-CN" altLang="en-US" sz="1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7B10A2-B4A4-49E7-8E26-6E1C564B1FA9}"/>
              </a:ext>
            </a:extLst>
          </p:cNvPr>
          <p:cNvSpPr/>
          <p:nvPr/>
        </p:nvSpPr>
        <p:spPr>
          <a:xfrm>
            <a:off x="4611832" y="3709157"/>
            <a:ext cx="964096" cy="3478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AE78DD-69D2-4111-8238-41AA6476943E}"/>
              </a:ext>
            </a:extLst>
          </p:cNvPr>
          <p:cNvSpPr/>
          <p:nvPr/>
        </p:nvSpPr>
        <p:spPr>
          <a:xfrm>
            <a:off x="2131943" y="2273368"/>
            <a:ext cx="1550504" cy="3478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work_current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4DC68-9B9B-4D86-88AE-6364B4472A0B}"/>
              </a:ext>
            </a:extLst>
          </p:cNvPr>
          <p:cNvSpPr/>
          <p:nvPr/>
        </p:nvSpPr>
        <p:spPr>
          <a:xfrm>
            <a:off x="2131943" y="3361287"/>
            <a:ext cx="1550504" cy="3478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work_thread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911065-F3CC-4684-A75F-486D9611AF8E}"/>
              </a:ext>
            </a:extLst>
          </p:cNvPr>
          <p:cNvSpPr/>
          <p:nvPr/>
        </p:nvSpPr>
        <p:spPr>
          <a:xfrm>
            <a:off x="2131943" y="2817328"/>
            <a:ext cx="1550504" cy="3478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0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CF648-EDDB-430B-88B0-E6AB4EF52641}"/>
              </a:ext>
            </a:extLst>
          </p:cNvPr>
          <p:cNvSpPr txBox="1"/>
          <p:nvPr/>
        </p:nvSpPr>
        <p:spPr>
          <a:xfrm>
            <a:off x="4314305" y="2369128"/>
            <a:ext cx="2078181" cy="46166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zh-CN" altLang="en-US" sz="24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工作队列详解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493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5751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120</Words>
  <Application>Microsoft Office PowerPoint</Application>
  <PresentationFormat>宽屏</PresentationFormat>
  <Paragraphs>85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</dc:creator>
  <cp:lastModifiedBy>唐 嘉</cp:lastModifiedBy>
  <cp:revision>13</cp:revision>
  <dcterms:created xsi:type="dcterms:W3CDTF">2021-03-24T07:23:04Z</dcterms:created>
  <dcterms:modified xsi:type="dcterms:W3CDTF">2021-03-24T15:34:05Z</dcterms:modified>
</cp:coreProperties>
</file>