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66" d="100"/>
          <a:sy n="66" d="100"/>
        </p:scale>
        <p:origin x="178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6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4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4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B232-E9CF-465A-B987-8F2E7B76EEF6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EE79-F24F-42D3-8702-183A3B89E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6823" y="1649506"/>
            <a:ext cx="968189" cy="860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4905" y="1649506"/>
            <a:ext cx="1228165" cy="860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 feature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813111" y="2079809"/>
            <a:ext cx="1093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50382" y="1710477"/>
            <a:ext cx="81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2963" y="1649503"/>
            <a:ext cx="1228165" cy="860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clusters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11169" y="2079806"/>
            <a:ext cx="1093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48440" y="1710474"/>
            <a:ext cx="81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6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xin</dc:creator>
  <cp:lastModifiedBy>song xin</cp:lastModifiedBy>
  <cp:revision>4</cp:revision>
  <dcterms:created xsi:type="dcterms:W3CDTF">2019-12-30T09:40:39Z</dcterms:created>
  <dcterms:modified xsi:type="dcterms:W3CDTF">2019-12-30T14:01:10Z</dcterms:modified>
</cp:coreProperties>
</file>