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6"/>
  </p:notesMasterIdLst>
  <p:handoutMasterIdLst>
    <p:handoutMasterId r:id="rId47"/>
  </p:handoutMasterIdLst>
  <p:sldIdLst>
    <p:sldId id="256" r:id="rId2"/>
    <p:sldId id="561" r:id="rId3"/>
    <p:sldId id="564" r:id="rId4"/>
    <p:sldId id="506" r:id="rId5"/>
    <p:sldId id="548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9" r:id="rId18"/>
    <p:sldId id="520" r:id="rId19"/>
    <p:sldId id="521" r:id="rId20"/>
    <p:sldId id="522" r:id="rId21"/>
    <p:sldId id="558" r:id="rId22"/>
    <p:sldId id="549" r:id="rId23"/>
    <p:sldId id="523" r:id="rId24"/>
    <p:sldId id="524" r:id="rId25"/>
    <p:sldId id="551" r:id="rId26"/>
    <p:sldId id="552" r:id="rId27"/>
    <p:sldId id="559" r:id="rId28"/>
    <p:sldId id="525" r:id="rId29"/>
    <p:sldId id="546" r:id="rId30"/>
    <p:sldId id="547" r:id="rId31"/>
    <p:sldId id="571" r:id="rId32"/>
    <p:sldId id="526" r:id="rId33"/>
    <p:sldId id="528" r:id="rId34"/>
    <p:sldId id="530" r:id="rId35"/>
    <p:sldId id="531" r:id="rId36"/>
    <p:sldId id="532" r:id="rId37"/>
    <p:sldId id="572" r:id="rId38"/>
    <p:sldId id="533" r:id="rId39"/>
    <p:sldId id="534" r:id="rId40"/>
    <p:sldId id="535" r:id="rId41"/>
    <p:sldId id="536" r:id="rId42"/>
    <p:sldId id="537" r:id="rId43"/>
    <p:sldId id="538" r:id="rId44"/>
    <p:sldId id="560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</p14:sldIdLst>
        </p14:section>
        <p14:section name="Untitled Section" id="{B7B8481B-12FB-4AA5-AD2E-010361D1F7A9}">
          <p14:sldIdLst>
            <p14:sldId id="561"/>
            <p14:sldId id="564"/>
            <p14:sldId id="506"/>
            <p14:sldId id="548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  <p14:sldId id="558"/>
            <p14:sldId id="549"/>
            <p14:sldId id="523"/>
            <p14:sldId id="524"/>
            <p14:sldId id="551"/>
            <p14:sldId id="552"/>
            <p14:sldId id="559"/>
            <p14:sldId id="525"/>
            <p14:sldId id="546"/>
            <p14:sldId id="547"/>
            <p14:sldId id="571"/>
            <p14:sldId id="526"/>
            <p14:sldId id="528"/>
            <p14:sldId id="530"/>
            <p14:sldId id="531"/>
            <p14:sldId id="532"/>
            <p14:sldId id="572"/>
            <p14:sldId id="533"/>
            <p14:sldId id="534"/>
            <p14:sldId id="535"/>
            <p14:sldId id="536"/>
            <p14:sldId id="537"/>
            <p14:sldId id="538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8" autoAdjust="0"/>
    <p:restoredTop sz="81236"/>
  </p:normalViewPr>
  <p:slideViewPr>
    <p:cSldViewPr>
      <p:cViewPr varScale="1">
        <p:scale>
          <a:sx n="125" d="100"/>
          <a:sy n="125" d="100"/>
        </p:scale>
        <p:origin x="2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12T19:28:16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 20020 1747 0,'-29'-33'365'0,"31"-25"169"16,-22 21-533-16,2 26-25 15,10 17-208-15,3 19-302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7C105-5523-42AE-8914-2F8AAFED8222}" type="slidenum">
              <a:rPr lang="en-US"/>
              <a:pPr/>
              <a:t>13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Return((inst_type)MEM[pc]);</a:t>
            </a:r>
          </a:p>
          <a:p>
            <a:endParaRPr lang="en-US"/>
          </a:p>
          <a:p>
            <a:r>
              <a:rPr lang="en-US"/>
              <a:t>Switch(inst) {</a:t>
            </a:r>
          </a:p>
          <a:p>
            <a:r>
              <a:rPr lang="en-US"/>
              <a:t>Case ADD:</a:t>
            </a:r>
          </a:p>
          <a:p>
            <a:r>
              <a:rPr lang="en-US"/>
              <a:t>   R1 = REGS[inst.sr1];</a:t>
            </a:r>
          </a:p>
          <a:p>
            <a:r>
              <a:rPr lang="en-US"/>
              <a:t>   R2 = REGS[inst.sr2];</a:t>
            </a:r>
          </a:p>
          <a:p>
            <a:r>
              <a:rPr lang="en-US"/>
              <a:t>   REGS[inst.dr] = R1 + R2;</a:t>
            </a:r>
          </a:p>
          <a:p>
            <a:r>
              <a:rPr lang="en-US"/>
              <a:t>   return(PC + 2);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0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8D187-F764-4917-8BD1-7849D402F933}" type="slidenum">
              <a:rPr lang="en-US"/>
              <a:pPr/>
              <a:t>14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2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D08C2-1DC5-4957-970F-C583CA591416}" type="slidenum">
              <a:rPr lang="en-US"/>
              <a:pPr/>
              <a:t>15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8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BB762-37EE-465F-8D54-7AA284E0E7CA}" type="slidenum">
              <a:rPr lang="en-US"/>
              <a:pPr/>
              <a:t>16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FetchNext:</a:t>
            </a:r>
          </a:p>
          <a:p>
            <a:r>
              <a:rPr lang="en-US"/>
              <a:t>PC-&gt;A</a:t>
            </a:r>
          </a:p>
          <a:p>
            <a:r>
              <a:rPr lang="en-US"/>
              <a:t>A+2-&gt;PC, MAR</a:t>
            </a:r>
          </a:p>
          <a:p>
            <a:r>
              <a:rPr lang="en-US"/>
              <a:t>Loop until memory done</a:t>
            </a:r>
          </a:p>
          <a:p>
            <a:r>
              <a:rPr lang="en-US"/>
              <a:t>MEM-&gt;IR; goto OP[IR]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What about branches?</a:t>
            </a:r>
          </a:p>
        </p:txBody>
      </p:sp>
    </p:spTree>
    <p:extLst>
      <p:ext uri="{BB962C8B-B14F-4D97-AF65-F5344CB8AC3E}">
        <p14:creationId xmlns:p14="http://schemas.microsoft.com/office/powerpoint/2010/main" val="2747264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DD7B7-73A3-482A-810F-5070BCC613D3}" type="slidenum">
              <a:rPr lang="en-US"/>
              <a:pPr/>
              <a:t>17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5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F35BC-7F71-44E3-8D10-24A01EBE24D4}" type="slidenum">
              <a:rPr lang="en-US"/>
              <a:pPr/>
              <a:t>18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 the micro operations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7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B57CA-10B8-47F8-BB25-B06D9F35FD98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5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BE1D7-1BEC-4E50-A09C-9E49C99F086A}" type="slidenum">
              <a:rPr lang="en-US"/>
              <a:pPr/>
              <a:t>20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03527-53EE-4204-A013-2F51515875B5}" type="slidenum">
              <a:rPr lang="en-US"/>
              <a:pPr/>
              <a:t>22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E8945-6F60-4815-898C-6064C8C60ABB}" type="slidenum">
              <a:rPr lang="en-US"/>
              <a:pPr/>
              <a:t>4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DE810-76F2-457C-9C99-8F22717888C5}" type="slidenum">
              <a:rPr lang="en-US"/>
              <a:pPr/>
              <a:t>24</a:t>
            </a:fld>
            <a:endParaRPr lang="en-US"/>
          </a:p>
        </p:txBody>
      </p:sp>
      <p:sp>
        <p:nvSpPr>
          <p:cNvPr id="4362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0E1DC01-A2DA-4CFA-8BED-80D2AB77DCAC}" type="slidenum">
              <a:rPr lang="en-US" sz="1200">
                <a:cs typeface="Arial" charset="0"/>
              </a:rPr>
              <a:pPr algn="r" eaLnBrk="1" hangingPunct="1"/>
              <a:t>24</a:t>
            </a:fld>
            <a:endParaRPr lang="en-US" sz="1200">
              <a:cs typeface="Arial" charset="0"/>
            </a:endParaRPr>
          </a:p>
        </p:txBody>
      </p:sp>
      <p:sp>
        <p:nvSpPr>
          <p:cNvPr id="436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72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7875" indent="-298450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96975" indent="-239713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74813" indent="-238125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54238" indent="-239713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14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86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258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830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D582B96-1F93-44E0-95F9-2DD7709E2E39}" type="slidenum">
              <a:rPr lang="en-US" sz="1200"/>
              <a:pPr algn="r" eaLnBrk="1" hangingPunct="1"/>
              <a:t>25</a:t>
            </a:fld>
            <a:endParaRPr lang="en-US" sz="1200"/>
          </a:p>
        </p:txBody>
      </p:sp>
      <p:sp>
        <p:nvSpPr>
          <p:cNvPr id="548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7875" indent="-298450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96975" indent="-239713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74813" indent="-238125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54238" indent="-239713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14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86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258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830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AB76C29-A92F-4B59-8389-5E74C31BC8FF}" type="slidenum">
              <a:rPr lang="en-US" sz="1200"/>
              <a:pPr algn="r" eaLnBrk="1" hangingPunct="1"/>
              <a:t>26</a:t>
            </a:fld>
            <a:endParaRPr lang="en-US" sz="1200"/>
          </a:p>
        </p:txBody>
      </p:sp>
      <p:sp>
        <p:nvSpPr>
          <p:cNvPr id="550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52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b"/>
          <a:lstStyle>
            <a:lvl1pPr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7875" indent="-298450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96975" indent="-239713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74813" indent="-238125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54238" indent="-239713" algn="ctr" defTabSz="957263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14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86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258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83038" indent="-239713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1F5C88A-D9D0-4D43-AAB6-6AC225E000B0}" type="slidenum">
              <a:rPr lang="en-US" sz="1200"/>
              <a:pPr algn="r" eaLnBrk="1" hangingPunct="1"/>
              <a:t>27</a:t>
            </a:fld>
            <a:endParaRPr lang="en-US" sz="1200"/>
          </a:p>
        </p:txBody>
      </p:sp>
      <p:sp>
        <p:nvSpPr>
          <p:cNvPr id="552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2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D08C2-1DC5-4957-970F-C583CA591416}" type="slidenum">
              <a:rPr lang="en-US"/>
              <a:pPr/>
              <a:t>28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9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E507352-6452-4004-8AE8-CF2C81FE7B2D}" type="slidenum">
              <a:rPr lang="en-US" sz="1200" smtClean="0"/>
              <a:pPr algn="r" eaLnBrk="1" hangingPunct="1"/>
              <a:t>29</a:t>
            </a:fld>
            <a:endParaRPr lang="en-US" sz="120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No, because PC cannot be sent to MAR at the same time it is incremented.  There is a single bus.  Thus, the PC &lt;- PC + 2 would take another state.</a:t>
            </a:r>
          </a:p>
        </p:txBody>
      </p:sp>
    </p:spTree>
    <p:extLst>
      <p:ext uri="{BB962C8B-B14F-4D97-AF65-F5344CB8AC3E}">
        <p14:creationId xmlns:p14="http://schemas.microsoft.com/office/powerpoint/2010/main" val="1494129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1FBE0DA-1CB3-46B0-973D-62AC720089F3}" type="slidenum">
              <a:rPr lang="en-US" sz="1200" smtClean="0"/>
              <a:pPr algn="r" eaLnBrk="1" hangingPunct="1"/>
              <a:t>30</a:t>
            </a:fld>
            <a:endParaRPr lang="en-US" sz="120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54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EA6BC33-AA05-41C3-B04B-8E114F14FCAC}" type="slidenum">
              <a:rPr lang="en-US" sz="1200" smtClean="0"/>
              <a:pPr algn="r" eaLnBrk="1" hangingPunct="1"/>
              <a:t>31</a:t>
            </a:fld>
            <a:endParaRPr lang="en-US" sz="120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5A00FB-6514-45EA-B1FC-B8B9658253D2}" type="slidenum">
              <a:rPr lang="en-US"/>
              <a:pPr/>
              <a:t>32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BusEnables</a:t>
            </a:r>
            <a:r>
              <a:rPr lang="en-US" dirty="0"/>
              <a:t> are missing.</a:t>
            </a:r>
          </a:p>
          <a:p>
            <a:endParaRPr lang="en-US" dirty="0"/>
          </a:p>
          <a:p>
            <a:r>
              <a:rPr lang="en-US" dirty="0"/>
              <a:t>How do we get to the next state?</a:t>
            </a:r>
          </a:p>
        </p:txBody>
      </p:sp>
    </p:spTree>
    <p:extLst>
      <p:ext uri="{BB962C8B-B14F-4D97-AF65-F5344CB8AC3E}">
        <p14:creationId xmlns:p14="http://schemas.microsoft.com/office/powerpoint/2010/main" val="1194681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AC3A3-CDC0-4116-A503-667F10CE75B1}" type="slidenum">
              <a:rPr lang="en-US"/>
              <a:pPr/>
              <a:t>33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5935A-D9FD-4FEB-AF42-B280E899C61F}" type="slidenum">
              <a:rPr lang="en-US"/>
              <a:pPr/>
              <a:t>6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 the micro operations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73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A0DB9-3BEF-4FBD-A04D-A81880830665}" type="slidenum">
              <a:rPr lang="en-US"/>
              <a:pPr/>
              <a:t>34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2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6DCCD-21B1-4C5A-9CC4-D928E500A271}" type="slidenum">
              <a:rPr lang="en-US"/>
              <a:pPr/>
              <a:t>35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8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8CDEE-61FD-408F-8529-E37F93463D86}" type="slidenum">
              <a:rPr lang="en-US"/>
              <a:pPr/>
              <a:t>36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4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F574B-59E3-40A7-AB44-1ED784D82210}" type="slidenum">
              <a:rPr lang="en-US"/>
              <a:pPr/>
              <a:t>38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(n == 1) then </a:t>
            </a:r>
            <a:r>
              <a:rPr lang="en-US" dirty="0" err="1"/>
              <a:t>goto</a:t>
            </a:r>
            <a:r>
              <a:rPr lang="en-US" dirty="0"/>
              <a:t> T else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FetchNext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T:</a:t>
            </a:r>
          </a:p>
          <a:p>
            <a:r>
              <a:rPr lang="en-US" dirty="0"/>
              <a:t>PC-&gt;A</a:t>
            </a:r>
          </a:p>
          <a:p>
            <a:r>
              <a:rPr lang="en-US" dirty="0"/>
              <a:t>Offset-&gt;B</a:t>
            </a:r>
          </a:p>
          <a:p>
            <a:r>
              <a:rPr lang="en-US" dirty="0"/>
              <a:t>A+B-&gt;PC;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FetchNext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03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17D7-576D-4A91-B03D-289AB327E944}" type="slidenum">
              <a:rPr lang="en-US"/>
              <a:pPr/>
              <a:t>39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7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25842-EFAA-4EE6-9B6C-F5B92097E101}" type="slidenum">
              <a:rPr lang="en-US"/>
              <a:pPr/>
              <a:t>40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8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36863-C713-44D6-88FC-1F3835F93E68}" type="slidenum">
              <a:rPr lang="en-US"/>
              <a:pPr/>
              <a:t>41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27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5EA3F-AECB-4C6D-AC28-584D1A0A4563}" type="slidenum">
              <a:rPr lang="en-US"/>
              <a:pPr/>
              <a:t>42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No, can implement logic as lookup as well.</a:t>
            </a:r>
          </a:p>
          <a:p>
            <a:r>
              <a:rPr lang="en-US"/>
              <a:t>No, logic does not need PC</a:t>
            </a:r>
          </a:p>
        </p:txBody>
      </p:sp>
    </p:spTree>
    <p:extLst>
      <p:ext uri="{BB962C8B-B14F-4D97-AF65-F5344CB8AC3E}">
        <p14:creationId xmlns:p14="http://schemas.microsoft.com/office/powerpoint/2010/main" val="783941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E3EDC-8E21-4D3D-B062-39EE0E713379}" type="slidenum">
              <a:rPr lang="en-US"/>
              <a:pPr/>
              <a:t>43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Fields have been changed.  Moving second ADD to have “1” in bit 8 instead of bit 5 creates ambiguity.  Careful mapping of fields makes parsing possible and easier</a:t>
            </a:r>
          </a:p>
        </p:txBody>
      </p:sp>
    </p:spTree>
    <p:extLst>
      <p:ext uri="{BB962C8B-B14F-4D97-AF65-F5344CB8AC3E}">
        <p14:creationId xmlns:p14="http://schemas.microsoft.com/office/powerpoint/2010/main" val="2365650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F2BB1-3AF9-437E-92CA-5C027E0B604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1B5DA-5E66-4CAE-997D-B2AD17FA17BE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 the micro operations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5935A-D9FD-4FEB-AF42-B280E899C61F}" type="slidenum">
              <a:rPr lang="en-US"/>
              <a:pPr/>
              <a:t>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 the micro operations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4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EA2F-8984-4AB9-AE34-34D1BB5F1892}" type="slidenum">
              <a:rPr lang="en-US"/>
              <a:pPr/>
              <a:t>10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0405D-DFD4-4614-A53E-CAD3C2C1CC3E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2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201A6-02D1-4A38-A0FD-7857011DEC0B}" type="slidenum">
              <a:rPr lang="en-US"/>
              <a:pPr/>
              <a:t>12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implement conditional instruction execution.  Implementing a branch, or implementing a instruction that has conditional execution (predicated instructions)</a:t>
            </a:r>
          </a:p>
        </p:txBody>
      </p:sp>
    </p:spTree>
    <p:extLst>
      <p:ext uri="{BB962C8B-B14F-4D97-AF65-F5344CB8AC3E}">
        <p14:creationId xmlns:p14="http://schemas.microsoft.com/office/powerpoint/2010/main" val="287564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382N.1: Computer Architecture</a:t>
            </a:r>
            <a:br>
              <a:rPr lang="en-US" dirty="0"/>
            </a:br>
            <a:r>
              <a:rPr lang="en-US" dirty="0"/>
              <a:t>           Fall 2018: Lecture 3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Microcoded</a:t>
            </a:r>
            <a:r>
              <a:rPr lang="en-US" sz="3200" dirty="0"/>
              <a:t> Machines Are “Good”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efficient</a:t>
            </a:r>
          </a:p>
          <a:p>
            <a:r>
              <a:rPr lang="en-US" dirty="0"/>
              <a:t>Easier to verify/maintain in some ways</a:t>
            </a:r>
          </a:p>
          <a:p>
            <a:r>
              <a:rPr lang="en-US" dirty="0"/>
              <a:t>Reuse components</a:t>
            </a:r>
          </a:p>
          <a:p>
            <a:pPr lvl="1"/>
            <a:r>
              <a:rPr lang="en-US" dirty="0"/>
              <a:t>Memory </a:t>
            </a:r>
          </a:p>
          <a:p>
            <a:r>
              <a:rPr lang="en-US" dirty="0"/>
              <a:t>Use simple components</a:t>
            </a:r>
          </a:p>
          <a:p>
            <a:pPr lvl="1"/>
            <a:r>
              <a:rPr lang="en-US" dirty="0"/>
              <a:t>One-ported register file</a:t>
            </a:r>
          </a:p>
          <a:p>
            <a:r>
              <a:rPr lang="en-US" dirty="0"/>
              <a:t>Single ALU </a:t>
            </a:r>
          </a:p>
          <a:p>
            <a:pPr lvl="1"/>
            <a:r>
              <a:rPr lang="en-US" dirty="0"/>
              <a:t>Use same ALU for instruction address operations</a:t>
            </a:r>
          </a:p>
          <a:p>
            <a:r>
              <a:rPr lang="en-US" dirty="0"/>
              <a:t>Bit-serial ALUs, </a:t>
            </a:r>
            <a:r>
              <a:rPr lang="en-US" dirty="0" err="1"/>
              <a:t>datapaths</a:t>
            </a:r>
            <a:r>
              <a:rPr lang="en-US" dirty="0"/>
              <a:t>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65B5B52-977F-4ECA-B056-3D1787C893C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26434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Does </a:t>
            </a:r>
            <a:r>
              <a:rPr lang="en-US" dirty="0"/>
              <a:t>Microcode Live?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35ED276-91B7-47AE-A9B4-282E5343482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9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4800600" y="3048000"/>
            <a:ext cx="1066800" cy="609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2590800"/>
            <a:ext cx="1524000" cy="1143000"/>
            <a:chOff x="1296" y="2784"/>
            <a:chExt cx="960" cy="720"/>
          </a:xfrm>
        </p:grpSpPr>
        <p:sp>
          <p:nvSpPr>
            <p:cNvPr id="410629" name="Rectangle 5"/>
            <p:cNvSpPr>
              <a:spLocks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410630" name="Rectangle 6"/>
            <p:cNvSpPr>
              <a:spLocks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410631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19200" y="2667000"/>
            <a:ext cx="990600" cy="990600"/>
            <a:chOff x="432" y="1152"/>
            <a:chExt cx="624" cy="624"/>
          </a:xfrm>
        </p:grpSpPr>
        <p:sp>
          <p:nvSpPr>
            <p:cNvPr id="410633" name="Freeform 9"/>
            <p:cNvSpPr>
              <a:spLocks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624" y="384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410635" name="Text Box 11"/>
            <p:cNvSpPr txBox="1">
              <a:spLocks noChangeArrowheads="1"/>
            </p:cNvSpPr>
            <p:nvPr/>
          </p:nvSpPr>
          <p:spPr bwMode="auto">
            <a:xfrm>
              <a:off x="440" y="1417"/>
              <a:ext cx="46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67000" y="2667000"/>
            <a:ext cx="1524000" cy="990600"/>
            <a:chOff x="1584" y="1152"/>
            <a:chExt cx="960" cy="624"/>
          </a:xfrm>
        </p:grpSpPr>
        <p:sp>
          <p:nvSpPr>
            <p:cNvPr id="410637" name="Freeform 13"/>
            <p:cNvSpPr>
              <a:spLocks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/>
              <a:ahLst/>
              <a:cxnLst>
                <a:cxn ang="0">
                  <a:pos x="480" y="96"/>
                </a:cxn>
                <a:cxn ang="0">
                  <a:pos x="384" y="0"/>
                </a:cxn>
                <a:cxn ang="0">
                  <a:pos x="0" y="0"/>
                </a:cxn>
                <a:cxn ang="0">
                  <a:pos x="288" y="384"/>
                </a:cxn>
                <a:cxn ang="0">
                  <a:pos x="672" y="384"/>
                </a:cxn>
                <a:cxn ang="0">
                  <a:pos x="960" y="0"/>
                </a:cxn>
                <a:cxn ang="0">
                  <a:pos x="576" y="0"/>
                </a:cxn>
                <a:cxn ang="0">
                  <a:pos x="480" y="96"/>
                </a:cxn>
              </a:cxnLst>
              <a:rect l="0" t="0" r="r" b="b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584" y="1152"/>
              <a:ext cx="960" cy="553"/>
              <a:chOff x="1584" y="1152"/>
              <a:chExt cx="960" cy="553"/>
            </a:xfrm>
          </p:grpSpPr>
          <p:sp>
            <p:nvSpPr>
              <p:cNvPr id="410639" name="Rectangle 15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410640" name="Rectangle 16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410641" name="Text Box 17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410642" name="Freeform 18"/>
          <p:cNvSpPr>
            <a:spLocks/>
          </p:cNvSpPr>
          <p:nvPr/>
        </p:nvSpPr>
        <p:spPr bwMode="auto">
          <a:xfrm>
            <a:off x="762000" y="2057400"/>
            <a:ext cx="7315200" cy="2209800"/>
          </a:xfrm>
          <a:custGeom>
            <a:avLst/>
            <a:gdLst/>
            <a:ahLst/>
            <a:cxnLst>
              <a:cxn ang="0">
                <a:pos x="4608" y="0"/>
              </a:cxn>
              <a:cxn ang="0">
                <a:pos x="0" y="0"/>
              </a:cxn>
              <a:cxn ang="0">
                <a:pos x="0" y="1392"/>
              </a:cxn>
              <a:cxn ang="0">
                <a:pos x="4608" y="1392"/>
              </a:cxn>
            </a:cxnLst>
            <a:rect l="0" t="0" r="r" b="b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43" name="Line 19"/>
          <p:cNvSpPr>
            <a:spLocks noChangeShapeType="1"/>
          </p:cNvSpPr>
          <p:nvPr/>
        </p:nvSpPr>
        <p:spPr bwMode="auto">
          <a:xfrm>
            <a:off x="7620000" y="2057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0644" name="Line 20"/>
          <p:cNvSpPr>
            <a:spLocks noChangeShapeType="1"/>
          </p:cNvSpPr>
          <p:nvPr/>
        </p:nvSpPr>
        <p:spPr bwMode="auto">
          <a:xfrm>
            <a:off x="6705600" y="2057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0645" name="Line 21"/>
          <p:cNvSpPr>
            <a:spLocks noChangeShapeType="1"/>
          </p:cNvSpPr>
          <p:nvPr/>
        </p:nvSpPr>
        <p:spPr bwMode="auto">
          <a:xfrm>
            <a:off x="3962400" y="2057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0646" name="Line 22"/>
          <p:cNvSpPr>
            <a:spLocks noChangeShapeType="1"/>
          </p:cNvSpPr>
          <p:nvPr/>
        </p:nvSpPr>
        <p:spPr bwMode="auto">
          <a:xfrm>
            <a:off x="3048000" y="2057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0647" name="Line 23"/>
          <p:cNvSpPr>
            <a:spLocks noChangeShapeType="1"/>
          </p:cNvSpPr>
          <p:nvPr/>
        </p:nvSpPr>
        <p:spPr bwMode="auto">
          <a:xfrm>
            <a:off x="1524000" y="2057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0648" name="Line 24"/>
          <p:cNvSpPr>
            <a:spLocks noChangeShapeType="1"/>
          </p:cNvSpPr>
          <p:nvPr/>
        </p:nvSpPr>
        <p:spPr bwMode="auto">
          <a:xfrm>
            <a:off x="3429000" y="3657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49" name="Line 25"/>
          <p:cNvSpPr>
            <a:spLocks noChangeShapeType="1"/>
          </p:cNvSpPr>
          <p:nvPr/>
        </p:nvSpPr>
        <p:spPr bwMode="auto">
          <a:xfrm>
            <a:off x="5334000" y="3657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50" name="Line 26"/>
          <p:cNvSpPr>
            <a:spLocks noChangeShapeType="1"/>
          </p:cNvSpPr>
          <p:nvPr/>
        </p:nvSpPr>
        <p:spPr bwMode="auto">
          <a:xfrm>
            <a:off x="7239000" y="37338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51" name="Line 27"/>
          <p:cNvSpPr>
            <a:spLocks noChangeShapeType="1"/>
          </p:cNvSpPr>
          <p:nvPr/>
        </p:nvSpPr>
        <p:spPr bwMode="auto">
          <a:xfrm>
            <a:off x="5334000" y="20574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0652" name="Line 28"/>
          <p:cNvSpPr>
            <a:spLocks noChangeShapeType="1"/>
          </p:cNvSpPr>
          <p:nvPr/>
        </p:nvSpPr>
        <p:spPr bwMode="auto">
          <a:xfrm>
            <a:off x="1676400" y="3657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524000" y="3962400"/>
            <a:ext cx="304800" cy="304800"/>
            <a:chOff x="768" y="2928"/>
            <a:chExt cx="192" cy="192"/>
          </a:xfrm>
        </p:grpSpPr>
        <p:sp>
          <p:nvSpPr>
            <p:cNvPr id="410659" name="AutoShape 3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60" name="Oval 3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7086600" y="3962400"/>
            <a:ext cx="304800" cy="304800"/>
            <a:chOff x="768" y="2928"/>
            <a:chExt cx="192" cy="192"/>
          </a:xfrm>
        </p:grpSpPr>
        <p:sp>
          <p:nvSpPr>
            <p:cNvPr id="410662" name="AutoShape 38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63" name="Oval 39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276600" y="3962400"/>
            <a:ext cx="304800" cy="304800"/>
            <a:chOff x="768" y="2928"/>
            <a:chExt cx="192" cy="192"/>
          </a:xfrm>
        </p:grpSpPr>
        <p:sp>
          <p:nvSpPr>
            <p:cNvPr id="410665" name="AutoShape 41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66" name="Oval 42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5181600" y="3962400"/>
            <a:ext cx="304800" cy="304800"/>
            <a:chOff x="768" y="2928"/>
            <a:chExt cx="192" cy="192"/>
          </a:xfrm>
        </p:grpSpPr>
        <p:sp>
          <p:nvSpPr>
            <p:cNvPr id="410668" name="AutoShape 44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69" name="Oval 45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674" name="Rectangle 50"/>
          <p:cNvSpPr>
            <a:spLocks noChangeArrowheads="1"/>
          </p:cNvSpPr>
          <p:nvPr/>
        </p:nvSpPr>
        <p:spPr bwMode="auto">
          <a:xfrm>
            <a:off x="2971800" y="4876800"/>
            <a:ext cx="1219200" cy="609600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r>
              <a:rPr lang="en-US"/>
              <a:t>Control</a:t>
            </a:r>
          </a:p>
        </p:txBody>
      </p:sp>
      <p:sp>
        <p:nvSpPr>
          <p:cNvPr id="410675" name="Line 51"/>
          <p:cNvSpPr>
            <a:spLocks noChangeShapeType="1"/>
          </p:cNvSpPr>
          <p:nvPr/>
        </p:nvSpPr>
        <p:spPr bwMode="auto">
          <a:xfrm>
            <a:off x="3200400" y="3657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 flipV="1">
            <a:off x="3657600" y="4267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78" name="Freeform 54"/>
          <p:cNvSpPr>
            <a:spLocks/>
          </p:cNvSpPr>
          <p:nvPr/>
        </p:nvSpPr>
        <p:spPr bwMode="auto">
          <a:xfrm>
            <a:off x="2133600" y="3352800"/>
            <a:ext cx="838200" cy="1676400"/>
          </a:xfrm>
          <a:custGeom>
            <a:avLst/>
            <a:gdLst/>
            <a:ahLst/>
            <a:cxnLst>
              <a:cxn ang="0">
                <a:pos x="528" y="1056"/>
              </a:cxn>
              <a:cxn ang="0">
                <a:pos x="336" y="1056"/>
              </a:cxn>
              <a:cxn ang="0">
                <a:pos x="336" y="0"/>
              </a:cxn>
              <a:cxn ang="0">
                <a:pos x="0" y="0"/>
              </a:cxn>
            </a:cxnLst>
            <a:rect l="0" t="0" r="r" b="b"/>
            <a:pathLst>
              <a:path w="528" h="1056">
                <a:moveTo>
                  <a:pt x="528" y="1056"/>
                </a:moveTo>
                <a:lnTo>
                  <a:pt x="336" y="105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79" name="Freeform 55"/>
          <p:cNvSpPr>
            <a:spLocks/>
          </p:cNvSpPr>
          <p:nvPr/>
        </p:nvSpPr>
        <p:spPr bwMode="auto">
          <a:xfrm>
            <a:off x="1828800" y="4038600"/>
            <a:ext cx="1143000" cy="1066800"/>
          </a:xfrm>
          <a:custGeom>
            <a:avLst/>
            <a:gdLst/>
            <a:ahLst/>
            <a:cxnLst>
              <a:cxn ang="0">
                <a:pos x="768" y="672"/>
              </a:cxn>
              <a:cxn ang="0">
                <a:pos x="240" y="672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768" h="672">
                <a:moveTo>
                  <a:pt x="768" y="672"/>
                </a:moveTo>
                <a:lnTo>
                  <a:pt x="240" y="672"/>
                </a:lnTo>
                <a:lnTo>
                  <a:pt x="24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80" name="Freeform 56"/>
          <p:cNvSpPr>
            <a:spLocks/>
          </p:cNvSpPr>
          <p:nvPr/>
        </p:nvSpPr>
        <p:spPr bwMode="auto">
          <a:xfrm>
            <a:off x="1905000" y="2743200"/>
            <a:ext cx="1066800" cy="2209800"/>
          </a:xfrm>
          <a:custGeom>
            <a:avLst/>
            <a:gdLst/>
            <a:ahLst/>
            <a:cxnLst>
              <a:cxn ang="0">
                <a:pos x="576" y="1392"/>
              </a:cxn>
              <a:cxn ang="0">
                <a:pos x="240" y="1392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1392">
                <a:moveTo>
                  <a:pt x="576" y="1392"/>
                </a:moveTo>
                <a:lnTo>
                  <a:pt x="240" y="1392"/>
                </a:lnTo>
                <a:lnTo>
                  <a:pt x="24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81" name="Text Box 57"/>
          <p:cNvSpPr txBox="1">
            <a:spLocks noChangeArrowheads="1"/>
          </p:cNvSpPr>
          <p:nvPr/>
        </p:nvSpPr>
        <p:spPr bwMode="auto">
          <a:xfrm>
            <a:off x="4648200" y="5486400"/>
            <a:ext cx="4568879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Microcode is in:</a:t>
            </a:r>
            <a:br>
              <a:rPr lang="en-US" dirty="0"/>
            </a:br>
            <a:r>
              <a:rPr lang="en-US" dirty="0"/>
              <a:t>Microcode store (inside control)</a:t>
            </a:r>
          </a:p>
          <a:p>
            <a:pPr algn="l"/>
            <a:r>
              <a:rPr lang="en-US" dirty="0"/>
              <a:t>Embedded in the control signals</a:t>
            </a:r>
          </a:p>
        </p:txBody>
      </p:sp>
      <p:cxnSp>
        <p:nvCxnSpPr>
          <p:cNvPr id="64" name="Shape 63"/>
          <p:cNvCxnSpPr>
            <a:stCxn id="410674" idx="0"/>
            <a:endCxn id="410666" idx="6"/>
          </p:cNvCxnSpPr>
          <p:nvPr/>
        </p:nvCxnSpPr>
        <p:spPr bwMode="auto">
          <a:xfrm rot="5400000" flipH="1" flipV="1">
            <a:off x="3181350" y="4476750"/>
            <a:ext cx="800100" cy="1588"/>
          </a:xfrm>
          <a:prstGeom prst="bentConnector4">
            <a:avLst>
              <a:gd name="adj1" fmla="val 47619"/>
              <a:gd name="adj2" fmla="val 120134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Elbow Connector 66"/>
          <p:cNvCxnSpPr/>
          <p:nvPr/>
        </p:nvCxnSpPr>
        <p:spPr bwMode="auto">
          <a:xfrm rot="5400000" flipH="1" flipV="1">
            <a:off x="3162300" y="4000500"/>
            <a:ext cx="1600200" cy="1524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hape 69"/>
          <p:cNvCxnSpPr>
            <a:endCxn id="410640" idx="3"/>
          </p:cNvCxnSpPr>
          <p:nvPr/>
        </p:nvCxnSpPr>
        <p:spPr bwMode="auto">
          <a:xfrm rot="5400000" flipH="1" flipV="1">
            <a:off x="3124200" y="3771900"/>
            <a:ext cx="2057400" cy="76200"/>
          </a:xfrm>
          <a:prstGeom prst="bentConnector4">
            <a:avLst>
              <a:gd name="adj1" fmla="val 47222"/>
              <a:gd name="adj2" fmla="val 4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hape 71"/>
          <p:cNvCxnSpPr>
            <a:endCxn id="410639" idx="1"/>
          </p:cNvCxnSpPr>
          <p:nvPr/>
        </p:nvCxnSpPr>
        <p:spPr bwMode="auto">
          <a:xfrm rot="16200000" flipV="1">
            <a:off x="1962150" y="3486150"/>
            <a:ext cx="2095500" cy="685800"/>
          </a:xfrm>
          <a:prstGeom prst="bentConnector4">
            <a:avLst>
              <a:gd name="adj1" fmla="val 47273"/>
              <a:gd name="adj2" fmla="val 13333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Elbow Connector 83"/>
          <p:cNvCxnSpPr>
            <a:endCxn id="410627" idx="3"/>
          </p:cNvCxnSpPr>
          <p:nvPr/>
        </p:nvCxnSpPr>
        <p:spPr bwMode="auto">
          <a:xfrm flipV="1">
            <a:off x="4191000" y="3352800"/>
            <a:ext cx="1676400" cy="1600200"/>
          </a:xfrm>
          <a:prstGeom prst="bentConnector3">
            <a:avLst>
              <a:gd name="adj1" fmla="val 11363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Elbow Connector 93"/>
          <p:cNvCxnSpPr>
            <a:endCxn id="410629" idx="3"/>
          </p:cNvCxnSpPr>
          <p:nvPr/>
        </p:nvCxnSpPr>
        <p:spPr bwMode="auto">
          <a:xfrm flipV="1">
            <a:off x="4191000" y="3352800"/>
            <a:ext cx="3733800" cy="2057400"/>
          </a:xfrm>
          <a:prstGeom prst="bentConnector3">
            <a:avLst>
              <a:gd name="adj1" fmla="val 1061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Elbow Connector 97"/>
          <p:cNvCxnSpPr>
            <a:stCxn id="410674" idx="3"/>
            <a:endCxn id="410630" idx="1"/>
          </p:cNvCxnSpPr>
          <p:nvPr/>
        </p:nvCxnSpPr>
        <p:spPr bwMode="auto">
          <a:xfrm flipV="1">
            <a:off x="4191000" y="2705100"/>
            <a:ext cx="2209800" cy="2476500"/>
          </a:xfrm>
          <a:prstGeom prst="bentConnector3">
            <a:avLst>
              <a:gd name="adj1" fmla="val 9352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Elbow Connector 100"/>
          <p:cNvCxnSpPr>
            <a:endCxn id="410631" idx="3"/>
          </p:cNvCxnSpPr>
          <p:nvPr/>
        </p:nvCxnSpPr>
        <p:spPr bwMode="auto">
          <a:xfrm flipV="1">
            <a:off x="4191000" y="2705100"/>
            <a:ext cx="3733800" cy="2628900"/>
          </a:xfrm>
          <a:prstGeom prst="bentConnector3">
            <a:avLst>
              <a:gd name="adj1" fmla="val 1137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Elbow Connector 107"/>
          <p:cNvCxnSpPr>
            <a:stCxn id="410674" idx="3"/>
            <a:endCxn id="410668" idx="1"/>
          </p:cNvCxnSpPr>
          <p:nvPr/>
        </p:nvCxnSpPr>
        <p:spPr bwMode="auto">
          <a:xfrm flipV="1">
            <a:off x="4191000" y="4114800"/>
            <a:ext cx="1066800" cy="10668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hape 111"/>
          <p:cNvCxnSpPr>
            <a:stCxn id="410674" idx="3"/>
            <a:endCxn id="410663" idx="7"/>
          </p:cNvCxnSpPr>
          <p:nvPr/>
        </p:nvCxnSpPr>
        <p:spPr bwMode="auto">
          <a:xfrm flipV="1">
            <a:off x="4191000" y="4103641"/>
            <a:ext cx="3189241" cy="107795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102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78" grpId="0" animBg="1"/>
      <p:bldP spid="410679" grpId="0" animBg="1"/>
      <p:bldP spid="410680" grpId="0" animBg="1"/>
      <p:bldP spid="4106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Microcode Control</a:t>
            </a:r>
          </a:p>
        </p:txBody>
      </p:sp>
      <p:sp>
        <p:nvSpPr>
          <p:cNvPr id="412735" name="Rectangle 63"/>
          <p:cNvSpPr>
            <a:spLocks noGrp="1" noChangeArrowheads="1"/>
          </p:cNvSpPr>
          <p:nvPr>
            <p:ph idx="1"/>
          </p:nvPr>
        </p:nvSpPr>
        <p:spPr>
          <a:xfrm>
            <a:off x="4424362" y="1433513"/>
            <a:ext cx="4567237" cy="54086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err="1"/>
              <a:t>Microcoded</a:t>
            </a:r>
            <a:r>
              <a:rPr lang="en-US" sz="2200" dirty="0"/>
              <a:t> computer interprets ISA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Microcode is a finite state machine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Fetch_instruction</a:t>
            </a:r>
            <a:r>
              <a:rPr lang="en-US" sz="2000" dirty="0"/>
              <a:t> macro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Interpret_instruction</a:t>
            </a:r>
            <a:r>
              <a:rPr lang="en-US" sz="2000" dirty="0"/>
              <a:t> macro</a:t>
            </a:r>
            <a:endParaRPr lang="en-US" sz="22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Microcode is an ISA interpreter/simulator!</a:t>
            </a: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9F27B64-BD28-4D5F-946C-8794B69CE28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412675" name="Rectangle 3"/>
          <p:cNvSpPr>
            <a:spLocks noChangeAspect="1" noChangeArrowheads="1"/>
          </p:cNvSpPr>
          <p:nvPr/>
        </p:nvSpPr>
        <p:spPr bwMode="auto">
          <a:xfrm>
            <a:off x="2403475" y="2097088"/>
            <a:ext cx="534988" cy="3048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205163" y="1866900"/>
            <a:ext cx="763587" cy="573088"/>
            <a:chOff x="1296" y="2784"/>
            <a:chExt cx="960" cy="720"/>
          </a:xfrm>
        </p:grpSpPr>
        <p:sp>
          <p:nvSpPr>
            <p:cNvPr id="412677" name="Rectangle 5"/>
            <p:cNvSpPr>
              <a:spLocks noChangeAspect="1"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412678" name="Rectangle 6"/>
            <p:cNvSpPr>
              <a:spLocks noChangeAspect="1"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412679" name="Rectangle 7"/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569913" y="1905000"/>
            <a:ext cx="536575" cy="631825"/>
            <a:chOff x="381" y="1152"/>
            <a:chExt cx="675" cy="793"/>
          </a:xfrm>
        </p:grpSpPr>
        <p:sp>
          <p:nvSpPr>
            <p:cNvPr id="412681" name="Freeform 9"/>
            <p:cNvSpPr>
              <a:spLocks noChangeAspect="1"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624" y="384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2682" name="Rectangle 10"/>
            <p:cNvSpPr>
              <a:spLocks noChangeAspect="1"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412683" name="Text Box 11"/>
            <p:cNvSpPr txBox="1">
              <a:spLocks noChangeAspect="1" noChangeArrowheads="1"/>
            </p:cNvSpPr>
            <p:nvPr/>
          </p:nvSpPr>
          <p:spPr bwMode="auto">
            <a:xfrm>
              <a:off x="381" y="1600"/>
              <a:ext cx="583" cy="3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1335088" y="1905000"/>
            <a:ext cx="763587" cy="631825"/>
            <a:chOff x="1584" y="1152"/>
            <a:chExt cx="960" cy="794"/>
          </a:xfrm>
        </p:grpSpPr>
        <p:sp>
          <p:nvSpPr>
            <p:cNvPr id="412685" name="Freeform 13"/>
            <p:cNvSpPr>
              <a:spLocks noChangeAspect="1"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/>
              <a:ahLst/>
              <a:cxnLst>
                <a:cxn ang="0">
                  <a:pos x="480" y="96"/>
                </a:cxn>
                <a:cxn ang="0">
                  <a:pos x="384" y="0"/>
                </a:cxn>
                <a:cxn ang="0">
                  <a:pos x="0" y="0"/>
                </a:cxn>
                <a:cxn ang="0">
                  <a:pos x="288" y="384"/>
                </a:cxn>
                <a:cxn ang="0">
                  <a:pos x="672" y="384"/>
                </a:cxn>
                <a:cxn ang="0">
                  <a:pos x="960" y="0"/>
                </a:cxn>
                <a:cxn ang="0">
                  <a:pos x="576" y="0"/>
                </a:cxn>
                <a:cxn ang="0">
                  <a:pos x="480" y="96"/>
                </a:cxn>
              </a:cxnLst>
              <a:rect l="0" t="0" r="r" b="b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5" name="Group 14"/>
            <p:cNvGrpSpPr>
              <a:grpSpLocks noChangeAspect="1"/>
            </p:cNvGrpSpPr>
            <p:nvPr/>
          </p:nvGrpSpPr>
          <p:grpSpPr bwMode="auto">
            <a:xfrm>
              <a:off x="1584" y="1152"/>
              <a:ext cx="960" cy="794"/>
              <a:chOff x="1584" y="1152"/>
              <a:chExt cx="960" cy="794"/>
            </a:xfrm>
          </p:grpSpPr>
          <p:sp>
            <p:nvSpPr>
              <p:cNvPr id="412687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41268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41268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1764" y="1601"/>
                <a:ext cx="602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412690" name="Freeform 18"/>
          <p:cNvSpPr>
            <a:spLocks noChangeAspect="1"/>
          </p:cNvSpPr>
          <p:nvPr/>
        </p:nvSpPr>
        <p:spPr bwMode="auto">
          <a:xfrm>
            <a:off x="381000" y="1600200"/>
            <a:ext cx="3663950" cy="1106488"/>
          </a:xfrm>
          <a:custGeom>
            <a:avLst/>
            <a:gdLst/>
            <a:ahLst/>
            <a:cxnLst>
              <a:cxn ang="0">
                <a:pos x="4608" y="0"/>
              </a:cxn>
              <a:cxn ang="0">
                <a:pos x="0" y="0"/>
              </a:cxn>
              <a:cxn ang="0">
                <a:pos x="0" y="1392"/>
              </a:cxn>
              <a:cxn ang="0">
                <a:pos x="4608" y="1392"/>
              </a:cxn>
            </a:cxnLst>
            <a:rect l="0" t="0" r="r" b="b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691" name="Line 19"/>
          <p:cNvSpPr>
            <a:spLocks noChangeAspect="1" noChangeShapeType="1"/>
          </p:cNvSpPr>
          <p:nvPr/>
        </p:nvSpPr>
        <p:spPr bwMode="auto">
          <a:xfrm>
            <a:off x="3816350" y="16002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692" name="Line 20"/>
          <p:cNvSpPr>
            <a:spLocks noChangeAspect="1" noChangeShapeType="1"/>
          </p:cNvSpPr>
          <p:nvPr/>
        </p:nvSpPr>
        <p:spPr bwMode="auto">
          <a:xfrm>
            <a:off x="3357563" y="16002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693" name="Line 21"/>
          <p:cNvSpPr>
            <a:spLocks noChangeAspect="1" noChangeShapeType="1"/>
          </p:cNvSpPr>
          <p:nvPr/>
        </p:nvSpPr>
        <p:spPr bwMode="auto">
          <a:xfrm>
            <a:off x="1984375" y="16002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694" name="Line 22"/>
          <p:cNvSpPr>
            <a:spLocks noChangeAspect="1" noChangeShapeType="1"/>
          </p:cNvSpPr>
          <p:nvPr/>
        </p:nvSpPr>
        <p:spPr bwMode="auto">
          <a:xfrm>
            <a:off x="1525588" y="16002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695" name="Line 23"/>
          <p:cNvSpPr>
            <a:spLocks noChangeAspect="1" noChangeShapeType="1"/>
          </p:cNvSpPr>
          <p:nvPr/>
        </p:nvSpPr>
        <p:spPr bwMode="auto">
          <a:xfrm>
            <a:off x="762000" y="16002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696" name="Line 24"/>
          <p:cNvSpPr>
            <a:spLocks noChangeAspect="1" noChangeShapeType="1"/>
          </p:cNvSpPr>
          <p:nvPr/>
        </p:nvSpPr>
        <p:spPr bwMode="auto">
          <a:xfrm>
            <a:off x="1716088" y="24018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697" name="Line 25"/>
          <p:cNvSpPr>
            <a:spLocks noChangeAspect="1" noChangeShapeType="1"/>
          </p:cNvSpPr>
          <p:nvPr/>
        </p:nvSpPr>
        <p:spPr bwMode="auto">
          <a:xfrm>
            <a:off x="2670175" y="24018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698" name="Line 26"/>
          <p:cNvSpPr>
            <a:spLocks noChangeAspect="1" noChangeShapeType="1"/>
          </p:cNvSpPr>
          <p:nvPr/>
        </p:nvSpPr>
        <p:spPr bwMode="auto">
          <a:xfrm>
            <a:off x="3625850" y="2439988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699" name="Line 27"/>
          <p:cNvSpPr>
            <a:spLocks noChangeAspect="1" noChangeShapeType="1"/>
          </p:cNvSpPr>
          <p:nvPr/>
        </p:nvSpPr>
        <p:spPr bwMode="auto">
          <a:xfrm>
            <a:off x="2670175" y="1600200"/>
            <a:ext cx="0" cy="477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00" name="Line 28"/>
          <p:cNvSpPr>
            <a:spLocks noChangeAspect="1" noChangeShapeType="1"/>
          </p:cNvSpPr>
          <p:nvPr/>
        </p:nvSpPr>
        <p:spPr bwMode="auto">
          <a:xfrm>
            <a:off x="838200" y="24018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01" name="Line 29"/>
          <p:cNvSpPr>
            <a:spLocks noChangeAspect="1" noChangeShapeType="1"/>
          </p:cNvSpPr>
          <p:nvPr/>
        </p:nvSpPr>
        <p:spPr bwMode="auto">
          <a:xfrm flipH="1">
            <a:off x="877888" y="19431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02" name="Line 30"/>
          <p:cNvSpPr>
            <a:spLocks noChangeAspect="1" noChangeShapeType="1"/>
          </p:cNvSpPr>
          <p:nvPr/>
        </p:nvSpPr>
        <p:spPr bwMode="auto">
          <a:xfrm flipH="1">
            <a:off x="1601788" y="19431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03" name="Line 31"/>
          <p:cNvSpPr>
            <a:spLocks noChangeAspect="1" noChangeShapeType="1"/>
          </p:cNvSpPr>
          <p:nvPr/>
        </p:nvSpPr>
        <p:spPr bwMode="auto">
          <a:xfrm flipH="1">
            <a:off x="2060575" y="19431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04" name="Line 32"/>
          <p:cNvSpPr>
            <a:spLocks noChangeAspect="1" noChangeShapeType="1"/>
          </p:cNvSpPr>
          <p:nvPr/>
        </p:nvSpPr>
        <p:spPr bwMode="auto">
          <a:xfrm flipH="1">
            <a:off x="2900363" y="2211388"/>
            <a:ext cx="15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05" name="Line 33"/>
          <p:cNvSpPr>
            <a:spLocks noChangeAspect="1" noChangeShapeType="1"/>
          </p:cNvSpPr>
          <p:nvPr/>
        </p:nvSpPr>
        <p:spPr bwMode="auto">
          <a:xfrm flipH="1">
            <a:off x="3471863" y="1905000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06" name="Line 34"/>
          <p:cNvSpPr>
            <a:spLocks noChangeAspect="1" noChangeShapeType="1"/>
          </p:cNvSpPr>
          <p:nvPr/>
        </p:nvSpPr>
        <p:spPr bwMode="auto">
          <a:xfrm flipH="1">
            <a:off x="3930650" y="19050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Group 35"/>
          <p:cNvGrpSpPr>
            <a:grpSpLocks noChangeAspect="1"/>
          </p:cNvGrpSpPr>
          <p:nvPr/>
        </p:nvGrpSpPr>
        <p:grpSpPr bwMode="auto">
          <a:xfrm>
            <a:off x="762000" y="2554288"/>
            <a:ext cx="153988" cy="152400"/>
            <a:chOff x="768" y="2928"/>
            <a:chExt cx="192" cy="192"/>
          </a:xfrm>
        </p:grpSpPr>
        <p:sp>
          <p:nvSpPr>
            <p:cNvPr id="412708" name="AutoShape 36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2709" name="Oval 37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Group 38"/>
          <p:cNvGrpSpPr>
            <a:grpSpLocks noChangeAspect="1"/>
          </p:cNvGrpSpPr>
          <p:nvPr/>
        </p:nvGrpSpPr>
        <p:grpSpPr bwMode="auto">
          <a:xfrm>
            <a:off x="3548063" y="2554288"/>
            <a:ext cx="153987" cy="152400"/>
            <a:chOff x="768" y="2928"/>
            <a:chExt cx="192" cy="192"/>
          </a:xfrm>
        </p:grpSpPr>
        <p:sp>
          <p:nvSpPr>
            <p:cNvPr id="412711" name="AutoShape 39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2712" name="Oval 40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1639888" y="2554288"/>
            <a:ext cx="153987" cy="152400"/>
            <a:chOff x="768" y="2928"/>
            <a:chExt cx="192" cy="192"/>
          </a:xfrm>
        </p:grpSpPr>
        <p:sp>
          <p:nvSpPr>
            <p:cNvPr id="412714" name="AutoShape 42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2715" name="Oval 43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Group 44"/>
          <p:cNvGrpSpPr>
            <a:grpSpLocks noChangeAspect="1"/>
          </p:cNvGrpSpPr>
          <p:nvPr/>
        </p:nvGrpSpPr>
        <p:grpSpPr bwMode="auto">
          <a:xfrm>
            <a:off x="2593975" y="2554288"/>
            <a:ext cx="153988" cy="152400"/>
            <a:chOff x="768" y="2928"/>
            <a:chExt cx="192" cy="192"/>
          </a:xfrm>
        </p:grpSpPr>
        <p:sp>
          <p:nvSpPr>
            <p:cNvPr id="412717" name="AutoShape 45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2718" name="Oval 46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12719" name="Line 47"/>
          <p:cNvSpPr>
            <a:spLocks noChangeAspect="1" noChangeShapeType="1"/>
          </p:cNvSpPr>
          <p:nvPr/>
        </p:nvSpPr>
        <p:spPr bwMode="auto">
          <a:xfrm flipH="1">
            <a:off x="877888" y="25923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20" name="Line 48"/>
          <p:cNvSpPr>
            <a:spLocks noChangeAspect="1" noChangeShapeType="1"/>
          </p:cNvSpPr>
          <p:nvPr/>
        </p:nvSpPr>
        <p:spPr bwMode="auto">
          <a:xfrm flipH="1">
            <a:off x="1754188" y="2592388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21" name="Line 49"/>
          <p:cNvSpPr>
            <a:spLocks noChangeAspect="1" noChangeShapeType="1"/>
          </p:cNvSpPr>
          <p:nvPr/>
        </p:nvSpPr>
        <p:spPr bwMode="auto">
          <a:xfrm flipH="1">
            <a:off x="2709863" y="25923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22" name="Line 50"/>
          <p:cNvSpPr>
            <a:spLocks noChangeAspect="1" noChangeShapeType="1"/>
          </p:cNvSpPr>
          <p:nvPr/>
        </p:nvSpPr>
        <p:spPr bwMode="auto">
          <a:xfrm flipH="1">
            <a:off x="3663950" y="25923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23" name="Line 51"/>
          <p:cNvSpPr>
            <a:spLocks noChangeAspect="1" noChangeShapeType="1"/>
          </p:cNvSpPr>
          <p:nvPr/>
        </p:nvSpPr>
        <p:spPr bwMode="auto">
          <a:xfrm flipH="1">
            <a:off x="3930650" y="2211388"/>
            <a:ext cx="1524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24" name="Rectangle 52"/>
          <p:cNvSpPr>
            <a:spLocks noChangeAspect="1" noChangeArrowheads="1"/>
          </p:cNvSpPr>
          <p:nvPr/>
        </p:nvSpPr>
        <p:spPr bwMode="auto">
          <a:xfrm>
            <a:off x="1487488" y="3013075"/>
            <a:ext cx="611187" cy="304800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Control</a:t>
            </a:r>
          </a:p>
        </p:txBody>
      </p:sp>
      <p:sp>
        <p:nvSpPr>
          <p:cNvPr id="412725" name="Line 53"/>
          <p:cNvSpPr>
            <a:spLocks noChangeAspect="1" noChangeShapeType="1"/>
          </p:cNvSpPr>
          <p:nvPr/>
        </p:nvSpPr>
        <p:spPr bwMode="auto">
          <a:xfrm>
            <a:off x="1601788" y="240188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26" name="Line 54"/>
          <p:cNvSpPr>
            <a:spLocks noChangeAspect="1" noChangeShapeType="1"/>
          </p:cNvSpPr>
          <p:nvPr/>
        </p:nvSpPr>
        <p:spPr bwMode="auto">
          <a:xfrm flipH="1">
            <a:off x="1984375" y="22113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27" name="Line 55"/>
          <p:cNvSpPr>
            <a:spLocks noChangeAspect="1" noChangeShapeType="1"/>
          </p:cNvSpPr>
          <p:nvPr/>
        </p:nvSpPr>
        <p:spPr bwMode="auto">
          <a:xfrm flipH="1">
            <a:off x="954088" y="22113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28" name="Line 56"/>
          <p:cNvSpPr>
            <a:spLocks noChangeAspect="1" noChangeShapeType="1"/>
          </p:cNvSpPr>
          <p:nvPr/>
        </p:nvSpPr>
        <p:spPr bwMode="auto">
          <a:xfrm flipV="1">
            <a:off x="1831975" y="2706688"/>
            <a:ext cx="0" cy="306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29" name="Line 57"/>
          <p:cNvSpPr>
            <a:spLocks noChangeShapeType="1"/>
          </p:cNvSpPr>
          <p:nvPr/>
        </p:nvSpPr>
        <p:spPr bwMode="auto">
          <a:xfrm>
            <a:off x="2286000" y="3200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30" name="Line 58"/>
          <p:cNvSpPr>
            <a:spLocks noChangeShapeType="1"/>
          </p:cNvSpPr>
          <p:nvPr/>
        </p:nvSpPr>
        <p:spPr bwMode="auto">
          <a:xfrm>
            <a:off x="1524000" y="3352800"/>
            <a:ext cx="76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2731" name="Oval 59"/>
          <p:cNvSpPr>
            <a:spLocks noChangeArrowheads="1"/>
          </p:cNvSpPr>
          <p:nvPr/>
        </p:nvSpPr>
        <p:spPr bwMode="auto">
          <a:xfrm>
            <a:off x="1828800" y="4267200"/>
            <a:ext cx="2254250" cy="1066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Fetch/Parse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Instruction</a:t>
            </a:r>
          </a:p>
        </p:txBody>
      </p:sp>
      <p:sp>
        <p:nvSpPr>
          <p:cNvPr id="412732" name="Oval 60"/>
          <p:cNvSpPr>
            <a:spLocks noChangeArrowheads="1"/>
          </p:cNvSpPr>
          <p:nvPr/>
        </p:nvSpPr>
        <p:spPr bwMode="auto">
          <a:xfrm>
            <a:off x="1828800" y="5410200"/>
            <a:ext cx="2254250" cy="10668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Interpret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Instruction</a:t>
            </a:r>
          </a:p>
        </p:txBody>
      </p:sp>
      <p:cxnSp>
        <p:nvCxnSpPr>
          <p:cNvPr id="412733" name="AutoShape 61"/>
          <p:cNvCxnSpPr>
            <a:cxnSpLocks noChangeShapeType="1"/>
            <a:stCxn id="412731" idx="4"/>
            <a:endCxn id="412732" idx="0"/>
          </p:cNvCxnSpPr>
          <p:nvPr/>
        </p:nvCxnSpPr>
        <p:spPr bwMode="auto">
          <a:xfrm>
            <a:off x="2955925" y="53340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2734" name="AutoShape 62"/>
          <p:cNvCxnSpPr>
            <a:cxnSpLocks noChangeShapeType="1"/>
            <a:stCxn id="412732" idx="4"/>
            <a:endCxn id="412731" idx="0"/>
          </p:cNvCxnSpPr>
          <p:nvPr/>
        </p:nvCxnSpPr>
        <p:spPr bwMode="auto">
          <a:xfrm rot="5400000" flipH="1">
            <a:off x="1851025" y="5372100"/>
            <a:ext cx="2209800" cy="12700"/>
          </a:xfrm>
          <a:prstGeom prst="curvedConnector5">
            <a:avLst>
              <a:gd name="adj1" fmla="val -10345"/>
              <a:gd name="adj2" fmla="val 10675000"/>
              <a:gd name="adj3" fmla="val 110345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745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View Microcode: </a:t>
            </a:r>
            <a:br>
              <a:rPr lang="en-US" dirty="0"/>
            </a:br>
            <a:r>
              <a:rPr lang="en-US" dirty="0"/>
              <a:t>A Program that Interprets Instructions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pc_type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pc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inst_type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while (true)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fetch_instruction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(pc);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pc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interpret_instruction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inst_type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fetch_instruction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pc_type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pc)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????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pc_type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interpret_instruction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pc_type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inst_type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????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AEAD00-4B31-4EB3-9499-172EECAF82E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4794179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Interpret Instruction is a </a:t>
            </a:r>
            <a:br>
              <a:rPr lang="en-US" dirty="0"/>
            </a:br>
            <a:r>
              <a:rPr lang="en-US" dirty="0"/>
              <a:t>Different Path in Microcode State Machine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4419600" y="4781551"/>
            <a:ext cx="4572000" cy="2060575"/>
          </a:xfrm>
        </p:spPr>
        <p:txBody>
          <a:bodyPr/>
          <a:lstStyle/>
          <a:p>
            <a:r>
              <a:rPr lang="en-US" sz="2200" dirty="0"/>
              <a:t>DR = SR1 + SR2</a:t>
            </a:r>
          </a:p>
          <a:p>
            <a:pPr lvl="1"/>
            <a:r>
              <a:rPr lang="en-US" sz="2000" dirty="0"/>
              <a:t>A &lt;- </a:t>
            </a:r>
            <a:r>
              <a:rPr lang="en-US" sz="2000" dirty="0" err="1"/>
              <a:t>Regs</a:t>
            </a:r>
            <a:r>
              <a:rPr lang="en-US" sz="2000" dirty="0"/>
              <a:t>[SR1]; </a:t>
            </a:r>
          </a:p>
          <a:p>
            <a:pPr lvl="1"/>
            <a:r>
              <a:rPr lang="en-US" sz="2000" dirty="0"/>
              <a:t>B &lt;- </a:t>
            </a:r>
            <a:r>
              <a:rPr lang="en-US" sz="2000" dirty="0" err="1"/>
              <a:t>Regs</a:t>
            </a:r>
            <a:r>
              <a:rPr lang="en-US" sz="2000" dirty="0"/>
              <a:t>[SR2];</a:t>
            </a:r>
          </a:p>
          <a:p>
            <a:pPr lvl="1"/>
            <a:r>
              <a:rPr lang="en-US" sz="2000" dirty="0"/>
              <a:t>ALU&lt;- ADD; </a:t>
            </a:r>
            <a:r>
              <a:rPr lang="en-US" sz="2000" dirty="0" err="1"/>
              <a:t>Regs</a:t>
            </a:r>
            <a:r>
              <a:rPr lang="en-US" sz="2000" dirty="0"/>
              <a:t>[DR]&lt;- ALU</a:t>
            </a:r>
          </a:p>
          <a:p>
            <a:pPr>
              <a:buFont typeface="Wingdings" pitchFamily="2" charset="2"/>
              <a:buNone/>
            </a:pPr>
            <a:endParaRPr lang="en-US" sz="2200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195F69-E906-43AF-82D5-845182AB2BD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414724" name="Oval 4"/>
          <p:cNvSpPr>
            <a:spLocks noChangeArrowheads="1"/>
          </p:cNvSpPr>
          <p:nvPr/>
        </p:nvSpPr>
        <p:spPr bwMode="auto">
          <a:xfrm>
            <a:off x="1905000" y="1752600"/>
            <a:ext cx="17526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Fetch/Parse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Instruction</a:t>
            </a:r>
          </a:p>
        </p:txBody>
      </p:sp>
      <p:sp>
        <p:nvSpPr>
          <p:cNvPr id="414725" name="Oval 5"/>
          <p:cNvSpPr>
            <a:spLocks noChangeArrowheads="1"/>
          </p:cNvSpPr>
          <p:nvPr/>
        </p:nvSpPr>
        <p:spPr bwMode="auto">
          <a:xfrm>
            <a:off x="381000" y="3200400"/>
            <a:ext cx="1371600" cy="914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Interpret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LD</a:t>
            </a:r>
          </a:p>
        </p:txBody>
      </p:sp>
      <p:sp>
        <p:nvSpPr>
          <p:cNvPr id="414726" name="Oval 6"/>
          <p:cNvSpPr>
            <a:spLocks noChangeArrowheads="1"/>
          </p:cNvSpPr>
          <p:nvPr/>
        </p:nvSpPr>
        <p:spPr bwMode="auto">
          <a:xfrm>
            <a:off x="1905000" y="3200400"/>
            <a:ext cx="1371600" cy="914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Interpret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….</a:t>
            </a:r>
          </a:p>
        </p:txBody>
      </p:sp>
      <p:sp>
        <p:nvSpPr>
          <p:cNvPr id="414727" name="Oval 7"/>
          <p:cNvSpPr>
            <a:spLocks noChangeArrowheads="1"/>
          </p:cNvSpPr>
          <p:nvPr/>
        </p:nvSpPr>
        <p:spPr bwMode="auto">
          <a:xfrm>
            <a:off x="3429000" y="3200400"/>
            <a:ext cx="1371600" cy="914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Interpret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ADD</a:t>
            </a:r>
          </a:p>
        </p:txBody>
      </p:sp>
      <p:cxnSp>
        <p:nvCxnSpPr>
          <p:cNvPr id="414728" name="AutoShape 8"/>
          <p:cNvCxnSpPr>
            <a:cxnSpLocks noChangeShapeType="1"/>
            <a:stCxn id="414724" idx="3"/>
            <a:endCxn id="414725" idx="0"/>
          </p:cNvCxnSpPr>
          <p:nvPr/>
        </p:nvCxnSpPr>
        <p:spPr bwMode="auto">
          <a:xfrm rot="5400000">
            <a:off x="1280576" y="2319313"/>
            <a:ext cx="667311" cy="10948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4729" name="AutoShape 9"/>
          <p:cNvCxnSpPr>
            <a:cxnSpLocks noChangeShapeType="1"/>
            <a:stCxn id="414724" idx="4"/>
            <a:endCxn id="414726" idx="0"/>
          </p:cNvCxnSpPr>
          <p:nvPr/>
        </p:nvCxnSpPr>
        <p:spPr bwMode="auto">
          <a:xfrm flipH="1">
            <a:off x="2590800" y="2667000"/>
            <a:ext cx="190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4730" name="AutoShape 10"/>
          <p:cNvCxnSpPr>
            <a:cxnSpLocks noChangeShapeType="1"/>
            <a:stCxn id="414724" idx="5"/>
            <a:endCxn id="414727" idx="0"/>
          </p:cNvCxnSpPr>
          <p:nvPr/>
        </p:nvCxnSpPr>
        <p:spPr bwMode="auto">
          <a:xfrm rot="16200000" flipH="1">
            <a:off x="3424214" y="2509813"/>
            <a:ext cx="667311" cy="7138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4731" name="AutoShape 11"/>
          <p:cNvCxnSpPr>
            <a:cxnSpLocks noChangeShapeType="1"/>
            <a:stCxn id="414725" idx="4"/>
            <a:endCxn id="414724" idx="2"/>
          </p:cNvCxnSpPr>
          <p:nvPr/>
        </p:nvCxnSpPr>
        <p:spPr bwMode="auto">
          <a:xfrm rot="5400000" flipH="1" flipV="1">
            <a:off x="533400" y="2743200"/>
            <a:ext cx="1905000" cy="838200"/>
          </a:xfrm>
          <a:prstGeom prst="curvedConnector4">
            <a:avLst>
              <a:gd name="adj1" fmla="val -12000"/>
              <a:gd name="adj2" fmla="val 909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4732" name="AutoShape 12"/>
          <p:cNvCxnSpPr>
            <a:cxnSpLocks noChangeShapeType="1"/>
            <a:stCxn id="414727" idx="4"/>
            <a:endCxn id="414724" idx="6"/>
          </p:cNvCxnSpPr>
          <p:nvPr/>
        </p:nvCxnSpPr>
        <p:spPr bwMode="auto">
          <a:xfrm rot="5400000" flipH="1">
            <a:off x="2933700" y="2933700"/>
            <a:ext cx="1905000" cy="457200"/>
          </a:xfrm>
          <a:prstGeom prst="curvedConnector4">
            <a:avLst>
              <a:gd name="adj1" fmla="val -12000"/>
              <a:gd name="adj2" fmla="val -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4733" name="Line 13"/>
          <p:cNvSpPr>
            <a:spLocks noChangeShapeType="1"/>
          </p:cNvSpPr>
          <p:nvPr/>
        </p:nvSpPr>
        <p:spPr bwMode="auto">
          <a:xfrm>
            <a:off x="3657600" y="4114800"/>
            <a:ext cx="304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734" name="Line 14"/>
          <p:cNvSpPr>
            <a:spLocks noChangeShapeType="1"/>
          </p:cNvSpPr>
          <p:nvPr/>
        </p:nvSpPr>
        <p:spPr bwMode="auto">
          <a:xfrm>
            <a:off x="4953000" y="36576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35" name="AutoShape 15"/>
          <p:cNvCxnSpPr>
            <a:cxnSpLocks noChangeShapeType="1"/>
            <a:stCxn id="414726" idx="4"/>
            <a:endCxn id="414724" idx="1"/>
          </p:cNvCxnSpPr>
          <p:nvPr/>
        </p:nvCxnSpPr>
        <p:spPr bwMode="auto">
          <a:xfrm rot="5400000" flipH="1">
            <a:off x="1262086" y="2786087"/>
            <a:ext cx="2228289" cy="429138"/>
          </a:xfrm>
          <a:prstGeom prst="curvedConnector5">
            <a:avLst>
              <a:gd name="adj1" fmla="val -10259"/>
              <a:gd name="adj2" fmla="val 213078"/>
              <a:gd name="adj3" fmla="val 110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4736" name="Text Box 16"/>
          <p:cNvSpPr txBox="1">
            <a:spLocks noChangeArrowheads="1"/>
          </p:cNvSpPr>
          <p:nvPr/>
        </p:nvSpPr>
        <p:spPr bwMode="auto">
          <a:xfrm>
            <a:off x="1355725" y="5526088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0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55320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z="100" b="1"/>
              <a:t>© Derek Chiou &amp; Mattan Erez &amp; Dam Sunwoo</a:t>
            </a:r>
          </a:p>
        </p:txBody>
      </p:sp>
      <p:sp>
        <p:nvSpPr>
          <p:cNvPr id="1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03C-CBC0-47AB-9799-CAD020C23E40}" type="slidenum">
              <a:rPr lang="en-US" altLang="en-US" sz="100" b="1"/>
              <a:pPr/>
              <a:t>15</a:t>
            </a:fld>
            <a:endParaRPr lang="en-US" altLang="en-US" sz="100" b="1"/>
          </a:p>
        </p:txBody>
      </p:sp>
      <p:sp>
        <p:nvSpPr>
          <p:cNvPr id="356810" name="AutoShape 458"/>
          <p:cNvSpPr>
            <a:spLocks noChangeArrowheads="1"/>
          </p:cNvSpPr>
          <p:nvPr/>
        </p:nvSpPr>
        <p:spPr bwMode="auto">
          <a:xfrm>
            <a:off x="4114800" y="762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dirty="0"/>
              <a:t>MAR&lt;-PC</a:t>
            </a:r>
          </a:p>
          <a:p>
            <a:r>
              <a:rPr lang="en-US" sz="1000" dirty="0"/>
              <a:t>PC&lt;-PC+2</a:t>
            </a:r>
          </a:p>
        </p:txBody>
      </p:sp>
      <p:sp>
        <p:nvSpPr>
          <p:cNvPr id="356811" name="AutoShape 459"/>
          <p:cNvSpPr>
            <a:spLocks noChangeArrowheads="1"/>
          </p:cNvSpPr>
          <p:nvPr/>
        </p:nvSpPr>
        <p:spPr bwMode="auto">
          <a:xfrm>
            <a:off x="4114800" y="6096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MDR&lt;-M</a:t>
            </a:r>
          </a:p>
        </p:txBody>
      </p:sp>
      <p:sp>
        <p:nvSpPr>
          <p:cNvPr id="356812" name="Freeform 460"/>
          <p:cNvSpPr>
            <a:spLocks/>
          </p:cNvSpPr>
          <p:nvPr/>
        </p:nvSpPr>
        <p:spPr bwMode="auto">
          <a:xfrm>
            <a:off x="3848100" y="6858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2" name="Group 463"/>
          <p:cNvGrpSpPr>
            <a:grpSpLocks/>
          </p:cNvGrpSpPr>
          <p:nvPr/>
        </p:nvGrpSpPr>
        <p:grpSpPr bwMode="auto">
          <a:xfrm>
            <a:off x="3581400" y="723900"/>
            <a:ext cx="276225" cy="246063"/>
            <a:chOff x="1842" y="1285"/>
            <a:chExt cx="174" cy="155"/>
          </a:xfrm>
        </p:grpSpPr>
        <p:sp>
          <p:nvSpPr>
            <p:cNvPr id="356813" name="Text Box 461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14" name="Line 462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16" name="AutoShape 464"/>
          <p:cNvSpPr>
            <a:spLocks noChangeArrowheads="1"/>
          </p:cNvSpPr>
          <p:nvPr/>
        </p:nvSpPr>
        <p:spPr bwMode="auto">
          <a:xfrm>
            <a:off x="4114800" y="11430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IR &lt;- MDR</a:t>
            </a:r>
          </a:p>
        </p:txBody>
      </p:sp>
      <p:sp>
        <p:nvSpPr>
          <p:cNvPr id="356817" name="AutoShape 465"/>
          <p:cNvSpPr>
            <a:spLocks noChangeArrowheads="1"/>
          </p:cNvSpPr>
          <p:nvPr/>
        </p:nvSpPr>
        <p:spPr bwMode="auto">
          <a:xfrm>
            <a:off x="3429000" y="1676400"/>
            <a:ext cx="22098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dirty="0"/>
              <a:t>BEN&lt;-IR[11]&amp;N + IR[10]&amp;Z + IR[9]&amp;P</a:t>
            </a:r>
          </a:p>
          <a:p>
            <a:r>
              <a:rPr lang="en-US" sz="1000" dirty="0"/>
              <a:t>[IR[15:12]]</a:t>
            </a:r>
          </a:p>
        </p:txBody>
      </p:sp>
      <p:cxnSp>
        <p:nvCxnSpPr>
          <p:cNvPr id="356818" name="AutoShape 466"/>
          <p:cNvCxnSpPr>
            <a:cxnSpLocks noChangeShapeType="1"/>
            <a:stCxn id="356810" idx="2"/>
            <a:endCxn id="356811" idx="0"/>
          </p:cNvCxnSpPr>
          <p:nvPr/>
        </p:nvCxnSpPr>
        <p:spPr bwMode="auto">
          <a:xfrm>
            <a:off x="4533900" y="457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19" name="AutoShape 467"/>
          <p:cNvCxnSpPr>
            <a:cxnSpLocks noChangeShapeType="1"/>
            <a:stCxn id="356811" idx="2"/>
            <a:endCxn id="356816" idx="0"/>
          </p:cNvCxnSpPr>
          <p:nvPr/>
        </p:nvCxnSpPr>
        <p:spPr bwMode="auto">
          <a:xfrm>
            <a:off x="4533900" y="990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20" name="AutoShape 468"/>
          <p:cNvCxnSpPr>
            <a:cxnSpLocks noChangeShapeType="1"/>
            <a:stCxn id="356816" idx="2"/>
            <a:endCxn id="356817" idx="0"/>
          </p:cNvCxnSpPr>
          <p:nvPr/>
        </p:nvCxnSpPr>
        <p:spPr bwMode="auto">
          <a:xfrm>
            <a:off x="4533900" y="1524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21" name="AutoShape 469"/>
          <p:cNvSpPr>
            <a:spLocks noChangeArrowheads="1"/>
          </p:cNvSpPr>
          <p:nvPr/>
        </p:nvSpPr>
        <p:spPr bwMode="auto">
          <a:xfrm>
            <a:off x="533400" y="12192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DR&lt;-SR1+OP2*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22" name="AutoShape 470"/>
          <p:cNvSpPr>
            <a:spLocks noChangeArrowheads="1"/>
          </p:cNvSpPr>
          <p:nvPr/>
        </p:nvSpPr>
        <p:spPr bwMode="auto">
          <a:xfrm>
            <a:off x="533400" y="17526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DR&lt;-SR1&amp;OP2*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23" name="AutoShape 471"/>
          <p:cNvSpPr>
            <a:spLocks noChangeArrowheads="1"/>
          </p:cNvSpPr>
          <p:nvPr/>
        </p:nvSpPr>
        <p:spPr bwMode="auto">
          <a:xfrm>
            <a:off x="381000" y="2286000"/>
            <a:ext cx="1219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DR&lt;-SR1 XOR OP2*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24" name="AutoShape 472"/>
          <p:cNvSpPr>
            <a:spLocks noChangeArrowheads="1"/>
          </p:cNvSpPr>
          <p:nvPr/>
        </p:nvSpPr>
        <p:spPr bwMode="auto">
          <a:xfrm>
            <a:off x="609600" y="2743200"/>
            <a:ext cx="1752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MAR&lt;-LSHF(ZEXT[IR[7:0]],1)</a:t>
            </a:r>
          </a:p>
        </p:txBody>
      </p:sp>
      <p:sp>
        <p:nvSpPr>
          <p:cNvPr id="356825" name="AutoShape 473"/>
          <p:cNvSpPr>
            <a:spLocks noChangeArrowheads="1"/>
          </p:cNvSpPr>
          <p:nvPr/>
        </p:nvSpPr>
        <p:spPr bwMode="auto">
          <a:xfrm>
            <a:off x="609600" y="3276600"/>
            <a:ext cx="1752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MDR&lt;-M[MAR]</a:t>
            </a:r>
          </a:p>
          <a:p>
            <a:r>
              <a:rPr lang="en-US" sz="1000"/>
              <a:t>R7&lt;-PC</a:t>
            </a:r>
          </a:p>
        </p:txBody>
      </p:sp>
      <p:sp>
        <p:nvSpPr>
          <p:cNvPr id="356826" name="Freeform 474"/>
          <p:cNvSpPr>
            <a:spLocks/>
          </p:cNvSpPr>
          <p:nvPr/>
        </p:nvSpPr>
        <p:spPr bwMode="auto">
          <a:xfrm>
            <a:off x="342900" y="33528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3" name="Group 475"/>
          <p:cNvGrpSpPr>
            <a:grpSpLocks/>
          </p:cNvGrpSpPr>
          <p:nvPr/>
        </p:nvGrpSpPr>
        <p:grpSpPr bwMode="auto">
          <a:xfrm>
            <a:off x="381000" y="3657600"/>
            <a:ext cx="276225" cy="246063"/>
            <a:chOff x="1842" y="1285"/>
            <a:chExt cx="174" cy="155"/>
          </a:xfrm>
        </p:grpSpPr>
        <p:sp>
          <p:nvSpPr>
            <p:cNvPr id="356828" name="Text Box 476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29" name="Line 477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31" name="AutoShape 479"/>
          <p:cNvSpPr>
            <a:spLocks noChangeArrowheads="1"/>
          </p:cNvSpPr>
          <p:nvPr/>
        </p:nvSpPr>
        <p:spPr bwMode="auto">
          <a:xfrm>
            <a:off x="990600" y="38100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PC&lt;-MDR</a:t>
            </a:r>
          </a:p>
        </p:txBody>
      </p:sp>
      <p:sp>
        <p:nvSpPr>
          <p:cNvPr id="356832" name="AutoShape 480"/>
          <p:cNvSpPr>
            <a:spLocks noChangeArrowheads="1"/>
          </p:cNvSpPr>
          <p:nvPr/>
        </p:nvSpPr>
        <p:spPr bwMode="auto">
          <a:xfrm>
            <a:off x="533400" y="4343400"/>
            <a:ext cx="14478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DR&lt;-SHF(SR,A,D,amt4)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33" name="AutoShape 481"/>
          <p:cNvSpPr>
            <a:spLocks noChangeArrowheads="1"/>
          </p:cNvSpPr>
          <p:nvPr/>
        </p:nvSpPr>
        <p:spPr bwMode="auto">
          <a:xfrm>
            <a:off x="533400" y="4953000"/>
            <a:ext cx="14478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DR&lt;-PC+LSHF(off9,1)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34" name="AutoShape 482"/>
          <p:cNvSpPr>
            <a:spLocks noChangeArrowheads="1"/>
          </p:cNvSpPr>
          <p:nvPr/>
        </p:nvSpPr>
        <p:spPr bwMode="auto">
          <a:xfrm>
            <a:off x="2438400" y="51054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MAR&lt;-B+off6</a:t>
            </a:r>
          </a:p>
        </p:txBody>
      </p:sp>
      <p:cxnSp>
        <p:nvCxnSpPr>
          <p:cNvPr id="356835" name="AutoShape 483"/>
          <p:cNvCxnSpPr>
            <a:cxnSpLocks noChangeShapeType="1"/>
            <a:stCxn id="356824" idx="2"/>
            <a:endCxn id="356825" idx="0"/>
          </p:cNvCxnSpPr>
          <p:nvPr/>
        </p:nvCxnSpPr>
        <p:spPr bwMode="auto">
          <a:xfrm>
            <a:off x="1485900" y="3124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36" name="AutoShape 484"/>
          <p:cNvCxnSpPr>
            <a:cxnSpLocks noChangeShapeType="1"/>
            <a:stCxn id="356825" idx="2"/>
            <a:endCxn id="356831" idx="0"/>
          </p:cNvCxnSpPr>
          <p:nvPr/>
        </p:nvCxnSpPr>
        <p:spPr bwMode="auto">
          <a:xfrm>
            <a:off x="1485900" y="3657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38" name="AutoShape 486"/>
          <p:cNvSpPr>
            <a:spLocks noChangeArrowheads="1"/>
          </p:cNvSpPr>
          <p:nvPr/>
        </p:nvSpPr>
        <p:spPr bwMode="auto">
          <a:xfrm>
            <a:off x="2438400" y="56388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MDR&lt;-M[MAR[15:1]’0]</a:t>
            </a:r>
          </a:p>
        </p:txBody>
      </p:sp>
      <p:sp>
        <p:nvSpPr>
          <p:cNvPr id="356839" name="Freeform 487"/>
          <p:cNvSpPr>
            <a:spLocks/>
          </p:cNvSpPr>
          <p:nvPr/>
        </p:nvSpPr>
        <p:spPr bwMode="auto">
          <a:xfrm>
            <a:off x="2198688" y="5715000"/>
            <a:ext cx="239712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4" name="Group 488"/>
          <p:cNvGrpSpPr>
            <a:grpSpLocks/>
          </p:cNvGrpSpPr>
          <p:nvPr/>
        </p:nvGrpSpPr>
        <p:grpSpPr bwMode="auto">
          <a:xfrm>
            <a:off x="2189163" y="6019800"/>
            <a:ext cx="249237" cy="246063"/>
            <a:chOff x="1842" y="1285"/>
            <a:chExt cx="174" cy="155"/>
          </a:xfrm>
        </p:grpSpPr>
        <p:sp>
          <p:nvSpPr>
            <p:cNvPr id="356841" name="Text Box 489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42" name="Line 490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43" name="AutoShape 491"/>
          <p:cNvSpPr>
            <a:spLocks noChangeArrowheads="1"/>
          </p:cNvSpPr>
          <p:nvPr/>
        </p:nvSpPr>
        <p:spPr bwMode="auto">
          <a:xfrm>
            <a:off x="2362200" y="6172200"/>
            <a:ext cx="1447800" cy="304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DR&lt;-SEXT[BYTE.DATA]</a:t>
            </a:r>
          </a:p>
          <a:p>
            <a:r>
              <a:rPr lang="en-US" sz="1000"/>
              <a:t>setCC</a:t>
            </a:r>
          </a:p>
        </p:txBody>
      </p:sp>
      <p:cxnSp>
        <p:nvCxnSpPr>
          <p:cNvPr id="356844" name="AutoShape 492"/>
          <p:cNvCxnSpPr>
            <a:cxnSpLocks noChangeShapeType="1"/>
            <a:stCxn id="356838" idx="2"/>
            <a:endCxn id="356843" idx="0"/>
          </p:cNvCxnSpPr>
          <p:nvPr/>
        </p:nvCxnSpPr>
        <p:spPr bwMode="auto">
          <a:xfrm>
            <a:off x="3086100" y="6019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45" name="AutoShape 493"/>
          <p:cNvCxnSpPr>
            <a:cxnSpLocks noChangeShapeType="1"/>
            <a:stCxn id="356834" idx="2"/>
            <a:endCxn id="356838" idx="0"/>
          </p:cNvCxnSpPr>
          <p:nvPr/>
        </p:nvCxnSpPr>
        <p:spPr bwMode="auto">
          <a:xfrm>
            <a:off x="3086100" y="5486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46" name="AutoShape 494"/>
          <p:cNvSpPr>
            <a:spLocks noChangeArrowheads="1"/>
          </p:cNvSpPr>
          <p:nvPr/>
        </p:nvSpPr>
        <p:spPr bwMode="auto">
          <a:xfrm>
            <a:off x="4051300" y="50292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MAR&lt;-B+LSHF(off6,1)</a:t>
            </a:r>
          </a:p>
        </p:txBody>
      </p:sp>
      <p:sp>
        <p:nvSpPr>
          <p:cNvPr id="356848" name="AutoShape 496"/>
          <p:cNvSpPr>
            <a:spLocks noChangeArrowheads="1"/>
          </p:cNvSpPr>
          <p:nvPr/>
        </p:nvSpPr>
        <p:spPr bwMode="auto">
          <a:xfrm>
            <a:off x="4051300" y="55626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MDR&lt;-M[MAR]</a:t>
            </a:r>
          </a:p>
        </p:txBody>
      </p:sp>
      <p:sp>
        <p:nvSpPr>
          <p:cNvPr id="356849" name="Freeform 497"/>
          <p:cNvSpPr>
            <a:spLocks/>
          </p:cNvSpPr>
          <p:nvPr/>
        </p:nvSpPr>
        <p:spPr bwMode="auto">
          <a:xfrm>
            <a:off x="3784600" y="56388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5" name="Group 498"/>
          <p:cNvGrpSpPr>
            <a:grpSpLocks/>
          </p:cNvGrpSpPr>
          <p:nvPr/>
        </p:nvGrpSpPr>
        <p:grpSpPr bwMode="auto">
          <a:xfrm>
            <a:off x="3822700" y="5943600"/>
            <a:ext cx="276225" cy="246063"/>
            <a:chOff x="1842" y="1285"/>
            <a:chExt cx="174" cy="155"/>
          </a:xfrm>
        </p:grpSpPr>
        <p:sp>
          <p:nvSpPr>
            <p:cNvPr id="356851" name="Text Box 499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52" name="Line 500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53" name="AutoShape 501"/>
          <p:cNvSpPr>
            <a:spLocks noChangeArrowheads="1"/>
          </p:cNvSpPr>
          <p:nvPr/>
        </p:nvSpPr>
        <p:spPr bwMode="auto">
          <a:xfrm>
            <a:off x="4279900" y="60960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DR&lt;-MDR</a:t>
            </a:r>
          </a:p>
          <a:p>
            <a:r>
              <a:rPr lang="en-US" sz="1000"/>
              <a:t>setCC</a:t>
            </a:r>
          </a:p>
        </p:txBody>
      </p:sp>
      <p:cxnSp>
        <p:nvCxnSpPr>
          <p:cNvPr id="356854" name="AutoShape 502"/>
          <p:cNvCxnSpPr>
            <a:cxnSpLocks noChangeShapeType="1"/>
            <a:stCxn id="356846" idx="2"/>
            <a:endCxn id="356848" idx="0"/>
          </p:cNvCxnSpPr>
          <p:nvPr/>
        </p:nvCxnSpPr>
        <p:spPr bwMode="auto">
          <a:xfrm>
            <a:off x="4699000" y="5410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55" name="AutoShape 503"/>
          <p:cNvCxnSpPr>
            <a:cxnSpLocks noChangeShapeType="1"/>
            <a:stCxn id="356848" idx="2"/>
            <a:endCxn id="356853" idx="0"/>
          </p:cNvCxnSpPr>
          <p:nvPr/>
        </p:nvCxnSpPr>
        <p:spPr bwMode="auto">
          <a:xfrm>
            <a:off x="4699000" y="594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56" name="AutoShape 504"/>
          <p:cNvSpPr>
            <a:spLocks noChangeArrowheads="1"/>
          </p:cNvSpPr>
          <p:nvPr/>
        </p:nvSpPr>
        <p:spPr bwMode="auto">
          <a:xfrm>
            <a:off x="5676900" y="50292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MAR&lt;-B+LSHF(off6,1)</a:t>
            </a:r>
          </a:p>
        </p:txBody>
      </p:sp>
      <p:sp>
        <p:nvSpPr>
          <p:cNvPr id="356857" name="AutoShape 505"/>
          <p:cNvSpPr>
            <a:spLocks noChangeArrowheads="1"/>
          </p:cNvSpPr>
          <p:nvPr/>
        </p:nvSpPr>
        <p:spPr bwMode="auto">
          <a:xfrm>
            <a:off x="5676900" y="55626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MDR&lt;-SR</a:t>
            </a:r>
          </a:p>
        </p:txBody>
      </p:sp>
      <p:sp>
        <p:nvSpPr>
          <p:cNvPr id="356858" name="Freeform 506"/>
          <p:cNvSpPr>
            <a:spLocks/>
          </p:cNvSpPr>
          <p:nvPr/>
        </p:nvSpPr>
        <p:spPr bwMode="auto">
          <a:xfrm>
            <a:off x="5638800" y="6142911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6" name="Group 507"/>
          <p:cNvGrpSpPr>
            <a:grpSpLocks/>
          </p:cNvGrpSpPr>
          <p:nvPr/>
        </p:nvGrpSpPr>
        <p:grpSpPr bwMode="auto">
          <a:xfrm>
            <a:off x="5641975" y="6467475"/>
            <a:ext cx="276225" cy="246063"/>
            <a:chOff x="1842" y="1285"/>
            <a:chExt cx="174" cy="155"/>
          </a:xfrm>
        </p:grpSpPr>
        <p:sp>
          <p:nvSpPr>
            <p:cNvPr id="356860" name="Text Box 508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61" name="Line 509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62" name="AutoShape 510"/>
          <p:cNvSpPr>
            <a:spLocks noChangeArrowheads="1"/>
          </p:cNvSpPr>
          <p:nvPr/>
        </p:nvSpPr>
        <p:spPr bwMode="auto">
          <a:xfrm>
            <a:off x="5905500" y="6096000"/>
            <a:ext cx="914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M[MAR]&lt;-MDR</a:t>
            </a:r>
          </a:p>
        </p:txBody>
      </p:sp>
      <p:cxnSp>
        <p:nvCxnSpPr>
          <p:cNvPr id="356863" name="AutoShape 511"/>
          <p:cNvCxnSpPr>
            <a:cxnSpLocks noChangeShapeType="1"/>
            <a:stCxn id="356856" idx="2"/>
            <a:endCxn id="356857" idx="0"/>
          </p:cNvCxnSpPr>
          <p:nvPr/>
        </p:nvCxnSpPr>
        <p:spPr bwMode="auto">
          <a:xfrm>
            <a:off x="6324600" y="5410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64" name="AutoShape 512"/>
          <p:cNvCxnSpPr>
            <a:cxnSpLocks noChangeShapeType="1"/>
            <a:stCxn id="356857" idx="2"/>
            <a:endCxn id="356862" idx="0"/>
          </p:cNvCxnSpPr>
          <p:nvPr/>
        </p:nvCxnSpPr>
        <p:spPr bwMode="auto">
          <a:xfrm>
            <a:off x="6324600" y="5943600"/>
            <a:ext cx="381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74" name="AutoShape 522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MAR&lt;-B+off6</a:t>
            </a:r>
          </a:p>
        </p:txBody>
      </p:sp>
      <p:sp>
        <p:nvSpPr>
          <p:cNvPr id="356875" name="AutoShape 523"/>
          <p:cNvSpPr>
            <a:spLocks noChangeArrowheads="1"/>
          </p:cNvSpPr>
          <p:nvPr/>
        </p:nvSpPr>
        <p:spPr bwMode="auto">
          <a:xfrm>
            <a:off x="7391400" y="51054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MDR&lt;-SR[7:0]</a:t>
            </a:r>
          </a:p>
        </p:txBody>
      </p:sp>
      <p:sp>
        <p:nvSpPr>
          <p:cNvPr id="356876" name="Freeform 524"/>
          <p:cNvSpPr>
            <a:spLocks/>
          </p:cNvSpPr>
          <p:nvPr/>
        </p:nvSpPr>
        <p:spPr bwMode="auto">
          <a:xfrm>
            <a:off x="7124700" y="51816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7" name="Group 525"/>
          <p:cNvGrpSpPr>
            <a:grpSpLocks/>
          </p:cNvGrpSpPr>
          <p:nvPr/>
        </p:nvGrpSpPr>
        <p:grpSpPr bwMode="auto">
          <a:xfrm>
            <a:off x="7162800" y="5486400"/>
            <a:ext cx="276225" cy="246063"/>
            <a:chOff x="1842" y="1285"/>
            <a:chExt cx="174" cy="155"/>
          </a:xfrm>
        </p:grpSpPr>
        <p:sp>
          <p:nvSpPr>
            <p:cNvPr id="356878" name="Text Box 526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79" name="Line 527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80" name="AutoShape 528"/>
          <p:cNvSpPr>
            <a:spLocks noChangeArrowheads="1"/>
          </p:cNvSpPr>
          <p:nvPr/>
        </p:nvSpPr>
        <p:spPr bwMode="auto">
          <a:xfrm>
            <a:off x="7391400" y="56388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M[MAR]&lt;-MDR**</a:t>
            </a:r>
          </a:p>
        </p:txBody>
      </p:sp>
      <p:cxnSp>
        <p:nvCxnSpPr>
          <p:cNvPr id="356881" name="AutoShape 529"/>
          <p:cNvCxnSpPr>
            <a:cxnSpLocks noChangeShapeType="1"/>
            <a:stCxn id="356874" idx="2"/>
            <a:endCxn id="356875" idx="0"/>
          </p:cNvCxnSpPr>
          <p:nvPr/>
        </p:nvCxnSpPr>
        <p:spPr bwMode="auto">
          <a:xfrm>
            <a:off x="7886700" y="4953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82" name="AutoShape 530"/>
          <p:cNvCxnSpPr>
            <a:cxnSpLocks noChangeShapeType="1"/>
            <a:stCxn id="356875" idx="2"/>
            <a:endCxn id="356880" idx="0"/>
          </p:cNvCxnSpPr>
          <p:nvPr/>
        </p:nvCxnSpPr>
        <p:spPr bwMode="auto">
          <a:xfrm>
            <a:off x="7886700" y="5486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83" name="AutoShape 531"/>
          <p:cNvSpPr>
            <a:spLocks noChangeArrowheads="1"/>
          </p:cNvSpPr>
          <p:nvPr/>
        </p:nvSpPr>
        <p:spPr bwMode="auto">
          <a:xfrm>
            <a:off x="7010400" y="3108325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[IR[11]]</a:t>
            </a:r>
          </a:p>
        </p:txBody>
      </p:sp>
      <p:sp>
        <p:nvSpPr>
          <p:cNvPr id="356884" name="AutoShape 532"/>
          <p:cNvSpPr>
            <a:spLocks noChangeArrowheads="1"/>
          </p:cNvSpPr>
          <p:nvPr/>
        </p:nvSpPr>
        <p:spPr bwMode="auto">
          <a:xfrm>
            <a:off x="6705600" y="3641725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R7&lt;-PC</a:t>
            </a:r>
          </a:p>
          <a:p>
            <a:r>
              <a:rPr lang="en-US" sz="1000"/>
              <a:t>PC&lt;-BaseR</a:t>
            </a:r>
          </a:p>
        </p:txBody>
      </p:sp>
      <p:sp>
        <p:nvSpPr>
          <p:cNvPr id="356885" name="AutoShape 533"/>
          <p:cNvSpPr>
            <a:spLocks noChangeArrowheads="1"/>
          </p:cNvSpPr>
          <p:nvPr/>
        </p:nvSpPr>
        <p:spPr bwMode="auto">
          <a:xfrm>
            <a:off x="7620000" y="3641725"/>
            <a:ext cx="1371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R7&lt;-PC</a:t>
            </a:r>
          </a:p>
          <a:p>
            <a:r>
              <a:rPr lang="en-US" sz="1000"/>
              <a:t>PC&lt;-PC+LSHF(off11,1)</a:t>
            </a:r>
          </a:p>
        </p:txBody>
      </p:sp>
      <p:sp>
        <p:nvSpPr>
          <p:cNvPr id="356887" name="Line 535"/>
          <p:cNvSpPr>
            <a:spLocks noChangeShapeType="1"/>
          </p:cNvSpPr>
          <p:nvPr/>
        </p:nvSpPr>
        <p:spPr bwMode="auto">
          <a:xfrm flipH="1">
            <a:off x="7086600" y="3489325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56888" name="Line 536"/>
          <p:cNvSpPr>
            <a:spLocks noChangeShapeType="1"/>
          </p:cNvSpPr>
          <p:nvPr/>
        </p:nvSpPr>
        <p:spPr bwMode="auto">
          <a:xfrm>
            <a:off x="7696200" y="3489325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56889" name="AutoShape 537"/>
          <p:cNvSpPr>
            <a:spLocks noChangeArrowheads="1"/>
          </p:cNvSpPr>
          <p:nvPr/>
        </p:nvSpPr>
        <p:spPr bwMode="auto">
          <a:xfrm>
            <a:off x="7086600" y="25146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PC&lt;-BaseR</a:t>
            </a:r>
          </a:p>
        </p:txBody>
      </p:sp>
      <p:sp>
        <p:nvSpPr>
          <p:cNvPr id="356890" name="AutoShape 538"/>
          <p:cNvSpPr>
            <a:spLocks noChangeArrowheads="1"/>
          </p:cNvSpPr>
          <p:nvPr/>
        </p:nvSpPr>
        <p:spPr bwMode="auto">
          <a:xfrm>
            <a:off x="7086600" y="19812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PC&lt;-PC+LSHF(off9,1)</a:t>
            </a:r>
          </a:p>
        </p:txBody>
      </p:sp>
      <p:sp>
        <p:nvSpPr>
          <p:cNvPr id="356891" name="AutoShape 539"/>
          <p:cNvSpPr>
            <a:spLocks noChangeArrowheads="1"/>
          </p:cNvSpPr>
          <p:nvPr/>
        </p:nvSpPr>
        <p:spPr bwMode="auto">
          <a:xfrm>
            <a:off x="7391400" y="1447800"/>
            <a:ext cx="6858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[BEN]</a:t>
            </a:r>
          </a:p>
        </p:txBody>
      </p:sp>
      <p:cxnSp>
        <p:nvCxnSpPr>
          <p:cNvPr id="356892" name="AutoShape 540"/>
          <p:cNvCxnSpPr>
            <a:cxnSpLocks noChangeShapeType="1"/>
            <a:endCxn id="356821" idx="3"/>
          </p:cNvCxnSpPr>
          <p:nvPr/>
        </p:nvCxnSpPr>
        <p:spPr bwMode="auto">
          <a:xfrm flipH="1" flipV="1">
            <a:off x="1524000" y="1409700"/>
            <a:ext cx="19050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3" name="AutoShape 541"/>
          <p:cNvCxnSpPr>
            <a:cxnSpLocks noChangeShapeType="1"/>
            <a:stCxn id="356817" idx="1"/>
            <a:endCxn id="356822" idx="3"/>
          </p:cNvCxnSpPr>
          <p:nvPr/>
        </p:nvCxnSpPr>
        <p:spPr bwMode="auto">
          <a:xfrm flipH="1">
            <a:off x="1524000" y="1866900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4" name="AutoShape 542"/>
          <p:cNvCxnSpPr>
            <a:cxnSpLocks noChangeShapeType="1"/>
            <a:endCxn id="356823" idx="3"/>
          </p:cNvCxnSpPr>
          <p:nvPr/>
        </p:nvCxnSpPr>
        <p:spPr bwMode="auto">
          <a:xfrm flipH="1">
            <a:off x="1600200" y="1981200"/>
            <a:ext cx="18288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5" name="AutoShape 543"/>
          <p:cNvCxnSpPr>
            <a:cxnSpLocks noChangeShapeType="1"/>
            <a:endCxn id="356824" idx="3"/>
          </p:cNvCxnSpPr>
          <p:nvPr/>
        </p:nvCxnSpPr>
        <p:spPr bwMode="auto">
          <a:xfrm flipH="1">
            <a:off x="2362200" y="2057400"/>
            <a:ext cx="11430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7" name="AutoShape 545"/>
          <p:cNvCxnSpPr>
            <a:cxnSpLocks noChangeShapeType="1"/>
            <a:endCxn id="356832" idx="3"/>
          </p:cNvCxnSpPr>
          <p:nvPr/>
        </p:nvCxnSpPr>
        <p:spPr bwMode="auto">
          <a:xfrm flipH="1">
            <a:off x="1981200" y="2057400"/>
            <a:ext cx="1676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8" name="AutoShape 546"/>
          <p:cNvCxnSpPr>
            <a:cxnSpLocks noChangeShapeType="1"/>
            <a:endCxn id="356833" idx="3"/>
          </p:cNvCxnSpPr>
          <p:nvPr/>
        </p:nvCxnSpPr>
        <p:spPr bwMode="auto">
          <a:xfrm flipH="1">
            <a:off x="1981200" y="2057400"/>
            <a:ext cx="1828800" cy="308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9" name="AutoShape 547"/>
          <p:cNvCxnSpPr>
            <a:cxnSpLocks noChangeShapeType="1"/>
            <a:endCxn id="356834" idx="0"/>
          </p:cNvCxnSpPr>
          <p:nvPr/>
        </p:nvCxnSpPr>
        <p:spPr bwMode="auto">
          <a:xfrm flipH="1">
            <a:off x="3086100" y="2057400"/>
            <a:ext cx="952500" cy="304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0" name="AutoShape 548"/>
          <p:cNvCxnSpPr>
            <a:cxnSpLocks noChangeShapeType="1"/>
            <a:stCxn id="356817" idx="2"/>
            <a:endCxn id="356846" idx="0"/>
          </p:cNvCxnSpPr>
          <p:nvPr/>
        </p:nvCxnSpPr>
        <p:spPr bwMode="auto">
          <a:xfrm>
            <a:off x="4533900" y="2057400"/>
            <a:ext cx="1651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1" name="AutoShape 549"/>
          <p:cNvCxnSpPr>
            <a:cxnSpLocks noChangeShapeType="1"/>
          </p:cNvCxnSpPr>
          <p:nvPr/>
        </p:nvCxnSpPr>
        <p:spPr bwMode="auto">
          <a:xfrm>
            <a:off x="4648200" y="2057400"/>
            <a:ext cx="17907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3" name="AutoShape 551"/>
          <p:cNvCxnSpPr>
            <a:cxnSpLocks noChangeShapeType="1"/>
            <a:endCxn id="356874" idx="1"/>
          </p:cNvCxnSpPr>
          <p:nvPr/>
        </p:nvCxnSpPr>
        <p:spPr bwMode="auto">
          <a:xfrm>
            <a:off x="4800600" y="2057400"/>
            <a:ext cx="2590800" cy="2705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4" name="AutoShape 552"/>
          <p:cNvCxnSpPr>
            <a:cxnSpLocks noChangeShapeType="1"/>
            <a:endCxn id="356883" idx="1"/>
          </p:cNvCxnSpPr>
          <p:nvPr/>
        </p:nvCxnSpPr>
        <p:spPr bwMode="auto">
          <a:xfrm>
            <a:off x="5334000" y="2057400"/>
            <a:ext cx="1676400" cy="1241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5" name="AutoShape 553"/>
          <p:cNvCxnSpPr>
            <a:cxnSpLocks noChangeShapeType="1"/>
            <a:endCxn id="356889" idx="1"/>
          </p:cNvCxnSpPr>
          <p:nvPr/>
        </p:nvCxnSpPr>
        <p:spPr bwMode="auto">
          <a:xfrm>
            <a:off x="5638800" y="1981200"/>
            <a:ext cx="14478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7" name="AutoShape 555"/>
          <p:cNvCxnSpPr>
            <a:cxnSpLocks noChangeShapeType="1"/>
            <a:stCxn id="356817" idx="3"/>
            <a:endCxn id="356891" idx="1"/>
          </p:cNvCxnSpPr>
          <p:nvPr/>
        </p:nvCxnSpPr>
        <p:spPr bwMode="auto">
          <a:xfrm flipV="1">
            <a:off x="5638800" y="1638300"/>
            <a:ext cx="1752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8" name="AutoShape 556"/>
          <p:cNvCxnSpPr>
            <a:cxnSpLocks noChangeShapeType="1"/>
            <a:stCxn id="356884" idx="2"/>
          </p:cNvCxnSpPr>
          <p:nvPr/>
        </p:nvCxnSpPr>
        <p:spPr bwMode="auto">
          <a:xfrm>
            <a:off x="7124700" y="4022725"/>
            <a:ext cx="1143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9" name="AutoShape 557"/>
          <p:cNvCxnSpPr>
            <a:cxnSpLocks noChangeShapeType="1"/>
            <a:stCxn id="356885" idx="2"/>
          </p:cNvCxnSpPr>
          <p:nvPr/>
        </p:nvCxnSpPr>
        <p:spPr bwMode="auto">
          <a:xfrm>
            <a:off x="8305800" y="4022725"/>
            <a:ext cx="228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0" name="AutoShape 558"/>
          <p:cNvCxnSpPr>
            <a:cxnSpLocks noChangeShapeType="1"/>
            <a:stCxn id="356889" idx="3"/>
          </p:cNvCxnSpPr>
          <p:nvPr/>
        </p:nvCxnSpPr>
        <p:spPr bwMode="auto">
          <a:xfrm>
            <a:off x="7924800" y="2705100"/>
            <a:ext cx="3810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1" name="AutoShape 559"/>
          <p:cNvCxnSpPr>
            <a:cxnSpLocks noChangeShapeType="1"/>
            <a:stCxn id="356890" idx="3"/>
          </p:cNvCxnSpPr>
          <p:nvPr/>
        </p:nvCxnSpPr>
        <p:spPr bwMode="auto">
          <a:xfrm>
            <a:off x="8382000" y="2171700"/>
            <a:ext cx="228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3" name="AutoShape 561"/>
          <p:cNvCxnSpPr>
            <a:cxnSpLocks noChangeShapeType="1"/>
            <a:stCxn id="356880" idx="2"/>
          </p:cNvCxnSpPr>
          <p:nvPr/>
        </p:nvCxnSpPr>
        <p:spPr bwMode="auto">
          <a:xfrm>
            <a:off x="7886700" y="6019800"/>
            <a:ext cx="4953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5" name="AutoShape 563"/>
          <p:cNvCxnSpPr>
            <a:cxnSpLocks noChangeShapeType="1"/>
            <a:stCxn id="356862" idx="2"/>
          </p:cNvCxnSpPr>
          <p:nvPr/>
        </p:nvCxnSpPr>
        <p:spPr bwMode="auto">
          <a:xfrm>
            <a:off x="6362700" y="6477000"/>
            <a:ext cx="1905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6" name="AutoShape 564"/>
          <p:cNvCxnSpPr>
            <a:cxnSpLocks noChangeShapeType="1"/>
            <a:stCxn id="356853" idx="2"/>
          </p:cNvCxnSpPr>
          <p:nvPr/>
        </p:nvCxnSpPr>
        <p:spPr bwMode="auto">
          <a:xfrm>
            <a:off x="4699000" y="6477000"/>
            <a:ext cx="152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7" name="AutoShape 565"/>
          <p:cNvCxnSpPr>
            <a:cxnSpLocks noChangeShapeType="1"/>
            <a:stCxn id="356843" idx="2"/>
          </p:cNvCxnSpPr>
          <p:nvPr/>
        </p:nvCxnSpPr>
        <p:spPr bwMode="auto">
          <a:xfrm flipH="1">
            <a:off x="2895600" y="6477000"/>
            <a:ext cx="1905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8" name="AutoShape 566"/>
          <p:cNvCxnSpPr>
            <a:cxnSpLocks noChangeShapeType="1"/>
            <a:stCxn id="356833" idx="2"/>
          </p:cNvCxnSpPr>
          <p:nvPr/>
        </p:nvCxnSpPr>
        <p:spPr bwMode="auto">
          <a:xfrm flipH="1">
            <a:off x="1066800" y="5334000"/>
            <a:ext cx="1905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9" name="AutoShape 567"/>
          <p:cNvCxnSpPr>
            <a:cxnSpLocks noChangeShapeType="1"/>
            <a:stCxn id="356832" idx="1"/>
          </p:cNvCxnSpPr>
          <p:nvPr/>
        </p:nvCxnSpPr>
        <p:spPr bwMode="auto">
          <a:xfrm flipH="1">
            <a:off x="381000" y="4533900"/>
            <a:ext cx="152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20" name="AutoShape 568"/>
          <p:cNvCxnSpPr>
            <a:cxnSpLocks noChangeShapeType="1"/>
            <a:stCxn id="356831" idx="1"/>
          </p:cNvCxnSpPr>
          <p:nvPr/>
        </p:nvCxnSpPr>
        <p:spPr bwMode="auto">
          <a:xfrm flipH="1">
            <a:off x="762000" y="40005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21" name="AutoShape 569"/>
          <p:cNvCxnSpPr>
            <a:cxnSpLocks noChangeShapeType="1"/>
            <a:stCxn id="356823" idx="1"/>
          </p:cNvCxnSpPr>
          <p:nvPr/>
        </p:nvCxnSpPr>
        <p:spPr bwMode="auto">
          <a:xfrm flipH="1">
            <a:off x="228600" y="2476500"/>
            <a:ext cx="152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22" name="AutoShape 570"/>
          <p:cNvCxnSpPr>
            <a:cxnSpLocks noChangeShapeType="1"/>
            <a:stCxn id="356822" idx="1"/>
          </p:cNvCxnSpPr>
          <p:nvPr/>
        </p:nvCxnSpPr>
        <p:spPr bwMode="auto">
          <a:xfrm flipH="1">
            <a:off x="381000" y="1943100"/>
            <a:ext cx="152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23" name="AutoShape 571"/>
          <p:cNvCxnSpPr>
            <a:cxnSpLocks noChangeShapeType="1"/>
            <a:stCxn id="356821" idx="1"/>
          </p:cNvCxnSpPr>
          <p:nvPr/>
        </p:nvCxnSpPr>
        <p:spPr bwMode="auto">
          <a:xfrm flipH="1">
            <a:off x="381000" y="1409700"/>
            <a:ext cx="152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925" name="Text Box 573"/>
          <p:cNvSpPr txBox="1">
            <a:spLocks noChangeArrowheads="1"/>
          </p:cNvSpPr>
          <p:nvPr/>
        </p:nvSpPr>
        <p:spPr bwMode="auto">
          <a:xfrm>
            <a:off x="133350" y="14478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26" name="Text Box 574"/>
          <p:cNvSpPr txBox="1">
            <a:spLocks noChangeArrowheads="1"/>
          </p:cNvSpPr>
          <p:nvPr/>
        </p:nvSpPr>
        <p:spPr bwMode="auto">
          <a:xfrm>
            <a:off x="152400" y="1905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27" name="Text Box 575"/>
          <p:cNvSpPr txBox="1">
            <a:spLocks noChangeArrowheads="1"/>
          </p:cNvSpPr>
          <p:nvPr/>
        </p:nvSpPr>
        <p:spPr bwMode="auto">
          <a:xfrm>
            <a:off x="76200" y="25146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28" name="Text Box 576"/>
          <p:cNvSpPr txBox="1">
            <a:spLocks noChangeArrowheads="1"/>
          </p:cNvSpPr>
          <p:nvPr/>
        </p:nvSpPr>
        <p:spPr bwMode="auto">
          <a:xfrm>
            <a:off x="457200" y="39624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29" name="Text Box 577"/>
          <p:cNvSpPr txBox="1">
            <a:spLocks noChangeArrowheads="1"/>
          </p:cNvSpPr>
          <p:nvPr/>
        </p:nvSpPr>
        <p:spPr bwMode="auto">
          <a:xfrm>
            <a:off x="152400" y="4572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0" name="Text Box 578"/>
          <p:cNvSpPr txBox="1">
            <a:spLocks noChangeArrowheads="1"/>
          </p:cNvSpPr>
          <p:nvPr/>
        </p:nvSpPr>
        <p:spPr bwMode="auto">
          <a:xfrm>
            <a:off x="838200" y="54102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1" name="Text Box 579"/>
          <p:cNvSpPr txBox="1">
            <a:spLocks noChangeArrowheads="1"/>
          </p:cNvSpPr>
          <p:nvPr/>
        </p:nvSpPr>
        <p:spPr bwMode="auto">
          <a:xfrm>
            <a:off x="2667000" y="6477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2" name="Text Box 580"/>
          <p:cNvSpPr txBox="1">
            <a:spLocks noChangeArrowheads="1"/>
          </p:cNvSpPr>
          <p:nvPr/>
        </p:nvSpPr>
        <p:spPr bwMode="auto">
          <a:xfrm>
            <a:off x="4851400" y="6477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3" name="Text Box 581"/>
          <p:cNvSpPr txBox="1">
            <a:spLocks noChangeArrowheads="1"/>
          </p:cNvSpPr>
          <p:nvPr/>
        </p:nvSpPr>
        <p:spPr bwMode="auto">
          <a:xfrm>
            <a:off x="6553200" y="6477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5" name="Text Box 583"/>
          <p:cNvSpPr txBox="1">
            <a:spLocks noChangeArrowheads="1"/>
          </p:cNvSpPr>
          <p:nvPr/>
        </p:nvSpPr>
        <p:spPr bwMode="auto">
          <a:xfrm>
            <a:off x="8382000" y="6096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19</a:t>
            </a:r>
          </a:p>
        </p:txBody>
      </p:sp>
      <p:sp>
        <p:nvSpPr>
          <p:cNvPr id="356936" name="Text Box 584"/>
          <p:cNvSpPr txBox="1">
            <a:spLocks noChangeArrowheads="1"/>
          </p:cNvSpPr>
          <p:nvPr/>
        </p:nvSpPr>
        <p:spPr bwMode="auto">
          <a:xfrm>
            <a:off x="8534400" y="4022725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7" name="Text Box 585"/>
          <p:cNvSpPr txBox="1">
            <a:spLocks noChangeArrowheads="1"/>
          </p:cNvSpPr>
          <p:nvPr/>
        </p:nvSpPr>
        <p:spPr bwMode="auto">
          <a:xfrm>
            <a:off x="7239000" y="4022725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8" name="Text Box 586"/>
          <p:cNvSpPr txBox="1">
            <a:spLocks noChangeArrowheads="1"/>
          </p:cNvSpPr>
          <p:nvPr/>
        </p:nvSpPr>
        <p:spPr bwMode="auto">
          <a:xfrm>
            <a:off x="8305800" y="25908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9" name="Text Box 587"/>
          <p:cNvSpPr txBox="1">
            <a:spLocks noChangeArrowheads="1"/>
          </p:cNvSpPr>
          <p:nvPr/>
        </p:nvSpPr>
        <p:spPr bwMode="auto">
          <a:xfrm>
            <a:off x="8534400" y="20574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cxnSp>
        <p:nvCxnSpPr>
          <p:cNvPr id="356941" name="AutoShape 589"/>
          <p:cNvCxnSpPr>
            <a:cxnSpLocks noChangeShapeType="1"/>
            <a:stCxn id="356891" idx="2"/>
            <a:endCxn id="356890" idx="0"/>
          </p:cNvCxnSpPr>
          <p:nvPr/>
        </p:nvCxnSpPr>
        <p:spPr bwMode="auto">
          <a:xfrm>
            <a:off x="7734300" y="1828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942" name="Text Box 590"/>
          <p:cNvSpPr txBox="1">
            <a:spLocks noChangeArrowheads="1"/>
          </p:cNvSpPr>
          <p:nvPr/>
        </p:nvSpPr>
        <p:spPr bwMode="auto">
          <a:xfrm>
            <a:off x="1905000" y="1295400"/>
            <a:ext cx="46358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ADD</a:t>
            </a:r>
          </a:p>
        </p:txBody>
      </p:sp>
      <p:sp>
        <p:nvSpPr>
          <p:cNvPr id="356943" name="Text Box 591"/>
          <p:cNvSpPr txBox="1">
            <a:spLocks noChangeArrowheads="1"/>
          </p:cNvSpPr>
          <p:nvPr/>
        </p:nvSpPr>
        <p:spPr bwMode="auto">
          <a:xfrm>
            <a:off x="1828800" y="1676400"/>
            <a:ext cx="46358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AND</a:t>
            </a:r>
          </a:p>
        </p:txBody>
      </p:sp>
      <p:sp>
        <p:nvSpPr>
          <p:cNvPr id="356944" name="Text Box 592"/>
          <p:cNvSpPr txBox="1">
            <a:spLocks noChangeArrowheads="1"/>
          </p:cNvSpPr>
          <p:nvPr/>
        </p:nvSpPr>
        <p:spPr bwMode="auto">
          <a:xfrm>
            <a:off x="1673225" y="2133600"/>
            <a:ext cx="46198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XOR</a:t>
            </a:r>
          </a:p>
        </p:txBody>
      </p:sp>
      <p:sp>
        <p:nvSpPr>
          <p:cNvPr id="356945" name="Text Box 593"/>
          <p:cNvSpPr txBox="1">
            <a:spLocks noChangeArrowheads="1"/>
          </p:cNvSpPr>
          <p:nvPr/>
        </p:nvSpPr>
        <p:spPr bwMode="auto">
          <a:xfrm>
            <a:off x="2255838" y="2438400"/>
            <a:ext cx="53412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TRAP</a:t>
            </a:r>
          </a:p>
        </p:txBody>
      </p:sp>
      <p:sp>
        <p:nvSpPr>
          <p:cNvPr id="356946" name="Text Box 594"/>
          <p:cNvSpPr txBox="1">
            <a:spLocks noChangeArrowheads="1"/>
          </p:cNvSpPr>
          <p:nvPr/>
        </p:nvSpPr>
        <p:spPr bwMode="auto">
          <a:xfrm>
            <a:off x="2533650" y="3048000"/>
            <a:ext cx="44114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SHF</a:t>
            </a:r>
          </a:p>
        </p:txBody>
      </p:sp>
      <p:sp>
        <p:nvSpPr>
          <p:cNvPr id="356947" name="Text Box 595"/>
          <p:cNvSpPr txBox="1">
            <a:spLocks noChangeArrowheads="1"/>
          </p:cNvSpPr>
          <p:nvPr/>
        </p:nvSpPr>
        <p:spPr bwMode="auto">
          <a:xfrm>
            <a:off x="2209800" y="4724400"/>
            <a:ext cx="44114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LEA</a:t>
            </a:r>
          </a:p>
        </p:txBody>
      </p:sp>
      <p:sp>
        <p:nvSpPr>
          <p:cNvPr id="356948" name="Text Box 596"/>
          <p:cNvSpPr txBox="1">
            <a:spLocks noChangeArrowheads="1"/>
          </p:cNvSpPr>
          <p:nvPr/>
        </p:nvSpPr>
        <p:spPr bwMode="auto">
          <a:xfrm>
            <a:off x="2819400" y="4648200"/>
            <a:ext cx="44916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LDB</a:t>
            </a:r>
          </a:p>
        </p:txBody>
      </p:sp>
      <p:sp>
        <p:nvSpPr>
          <p:cNvPr id="356949" name="Text Box 597"/>
          <p:cNvSpPr txBox="1">
            <a:spLocks noChangeArrowheads="1"/>
          </p:cNvSpPr>
          <p:nvPr/>
        </p:nvSpPr>
        <p:spPr bwMode="auto">
          <a:xfrm>
            <a:off x="4298950" y="4724400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LDW</a:t>
            </a:r>
          </a:p>
        </p:txBody>
      </p:sp>
      <p:sp>
        <p:nvSpPr>
          <p:cNvPr id="356950" name="Text Box 598"/>
          <p:cNvSpPr txBox="1">
            <a:spLocks noChangeArrowheads="1"/>
          </p:cNvSpPr>
          <p:nvPr/>
        </p:nvSpPr>
        <p:spPr bwMode="auto">
          <a:xfrm>
            <a:off x="5716588" y="4724400"/>
            <a:ext cx="47000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STW</a:t>
            </a:r>
          </a:p>
        </p:txBody>
      </p:sp>
      <p:sp>
        <p:nvSpPr>
          <p:cNvPr id="356952" name="Text Box 600"/>
          <p:cNvSpPr txBox="1">
            <a:spLocks noChangeArrowheads="1"/>
          </p:cNvSpPr>
          <p:nvPr/>
        </p:nvSpPr>
        <p:spPr bwMode="auto">
          <a:xfrm>
            <a:off x="6553200" y="2819400"/>
            <a:ext cx="43313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JSR</a:t>
            </a:r>
          </a:p>
        </p:txBody>
      </p:sp>
      <p:sp>
        <p:nvSpPr>
          <p:cNvPr id="356953" name="Text Box 601"/>
          <p:cNvSpPr txBox="1">
            <a:spLocks noChangeArrowheads="1"/>
          </p:cNvSpPr>
          <p:nvPr/>
        </p:nvSpPr>
        <p:spPr bwMode="auto">
          <a:xfrm>
            <a:off x="6553200" y="2209800"/>
            <a:ext cx="4475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JMP</a:t>
            </a:r>
          </a:p>
        </p:txBody>
      </p:sp>
      <p:sp>
        <p:nvSpPr>
          <p:cNvPr id="356954" name="Text Box 602"/>
          <p:cNvSpPr txBox="1">
            <a:spLocks noChangeArrowheads="1"/>
          </p:cNvSpPr>
          <p:nvPr/>
        </p:nvSpPr>
        <p:spPr bwMode="auto">
          <a:xfrm>
            <a:off x="6096000" y="1447800"/>
            <a:ext cx="370615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BR</a:t>
            </a:r>
          </a:p>
        </p:txBody>
      </p:sp>
      <p:sp>
        <p:nvSpPr>
          <p:cNvPr id="356955" name="Text Box 603"/>
          <p:cNvSpPr txBox="1">
            <a:spLocks noChangeArrowheads="1"/>
          </p:cNvSpPr>
          <p:nvPr/>
        </p:nvSpPr>
        <p:spPr bwMode="auto">
          <a:xfrm>
            <a:off x="4865688" y="0"/>
            <a:ext cx="47320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 b="1"/>
              <a:t>18,19</a:t>
            </a:r>
          </a:p>
        </p:txBody>
      </p:sp>
      <p:sp>
        <p:nvSpPr>
          <p:cNvPr id="356956" name="Text Box 604"/>
          <p:cNvSpPr txBox="1">
            <a:spLocks noChangeArrowheads="1"/>
          </p:cNvSpPr>
          <p:nvPr/>
        </p:nvSpPr>
        <p:spPr bwMode="auto">
          <a:xfrm>
            <a:off x="4876800" y="5334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33</a:t>
            </a:r>
          </a:p>
        </p:txBody>
      </p:sp>
      <p:sp>
        <p:nvSpPr>
          <p:cNvPr id="356957" name="Text Box 605"/>
          <p:cNvSpPr txBox="1">
            <a:spLocks noChangeArrowheads="1"/>
          </p:cNvSpPr>
          <p:nvPr/>
        </p:nvSpPr>
        <p:spPr bwMode="auto">
          <a:xfrm>
            <a:off x="4876800" y="10668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35</a:t>
            </a:r>
          </a:p>
        </p:txBody>
      </p:sp>
      <p:sp>
        <p:nvSpPr>
          <p:cNvPr id="356958" name="Text Box 606"/>
          <p:cNvSpPr txBox="1">
            <a:spLocks noChangeArrowheads="1"/>
          </p:cNvSpPr>
          <p:nvPr/>
        </p:nvSpPr>
        <p:spPr bwMode="auto">
          <a:xfrm>
            <a:off x="1447800" y="10668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56959" name="Text Box 607"/>
          <p:cNvSpPr txBox="1">
            <a:spLocks noChangeArrowheads="1"/>
          </p:cNvSpPr>
          <p:nvPr/>
        </p:nvSpPr>
        <p:spPr bwMode="auto">
          <a:xfrm>
            <a:off x="1447800" y="16764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356960" name="Text Box 608"/>
          <p:cNvSpPr txBox="1">
            <a:spLocks noChangeArrowheads="1"/>
          </p:cNvSpPr>
          <p:nvPr/>
        </p:nvSpPr>
        <p:spPr bwMode="auto">
          <a:xfrm>
            <a:off x="1524000" y="21336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9</a:t>
            </a:r>
          </a:p>
        </p:txBody>
      </p:sp>
      <p:sp>
        <p:nvSpPr>
          <p:cNvPr id="356961" name="Text Box 609"/>
          <p:cNvSpPr txBox="1">
            <a:spLocks noChangeArrowheads="1"/>
          </p:cNvSpPr>
          <p:nvPr/>
        </p:nvSpPr>
        <p:spPr bwMode="auto">
          <a:xfrm>
            <a:off x="2057400" y="25146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15</a:t>
            </a:r>
          </a:p>
        </p:txBody>
      </p:sp>
      <p:sp>
        <p:nvSpPr>
          <p:cNvPr id="356962" name="Text Box 610"/>
          <p:cNvSpPr txBox="1">
            <a:spLocks noChangeArrowheads="1"/>
          </p:cNvSpPr>
          <p:nvPr/>
        </p:nvSpPr>
        <p:spPr bwMode="auto">
          <a:xfrm>
            <a:off x="2286000" y="31242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28</a:t>
            </a:r>
          </a:p>
        </p:txBody>
      </p:sp>
      <p:sp>
        <p:nvSpPr>
          <p:cNvPr id="356963" name="Text Box 611"/>
          <p:cNvSpPr txBox="1">
            <a:spLocks noChangeArrowheads="1"/>
          </p:cNvSpPr>
          <p:nvPr/>
        </p:nvSpPr>
        <p:spPr bwMode="auto">
          <a:xfrm>
            <a:off x="1905000" y="37338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30</a:t>
            </a:r>
          </a:p>
        </p:txBody>
      </p:sp>
      <p:sp>
        <p:nvSpPr>
          <p:cNvPr id="356964" name="Text Box 612"/>
          <p:cNvSpPr txBox="1">
            <a:spLocks noChangeArrowheads="1"/>
          </p:cNvSpPr>
          <p:nvPr/>
        </p:nvSpPr>
        <p:spPr bwMode="auto">
          <a:xfrm>
            <a:off x="1885950" y="4191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13</a:t>
            </a:r>
          </a:p>
        </p:txBody>
      </p:sp>
      <p:sp>
        <p:nvSpPr>
          <p:cNvPr id="356965" name="Text Box 613"/>
          <p:cNvSpPr txBox="1">
            <a:spLocks noChangeArrowheads="1"/>
          </p:cNvSpPr>
          <p:nvPr/>
        </p:nvSpPr>
        <p:spPr bwMode="auto">
          <a:xfrm>
            <a:off x="1828800" y="48006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14</a:t>
            </a:r>
          </a:p>
        </p:txBody>
      </p:sp>
      <p:sp>
        <p:nvSpPr>
          <p:cNvPr id="356966" name="Text Box 614"/>
          <p:cNvSpPr txBox="1">
            <a:spLocks noChangeArrowheads="1"/>
          </p:cNvSpPr>
          <p:nvPr/>
        </p:nvSpPr>
        <p:spPr bwMode="auto">
          <a:xfrm>
            <a:off x="3540125" y="48768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356967" name="Text Box 615"/>
          <p:cNvSpPr txBox="1">
            <a:spLocks noChangeArrowheads="1"/>
          </p:cNvSpPr>
          <p:nvPr/>
        </p:nvSpPr>
        <p:spPr bwMode="auto">
          <a:xfrm>
            <a:off x="5156200" y="48006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</a:p>
        </p:txBody>
      </p:sp>
      <p:sp>
        <p:nvSpPr>
          <p:cNvPr id="356968" name="Text Box 616"/>
          <p:cNvSpPr txBox="1">
            <a:spLocks noChangeArrowheads="1"/>
          </p:cNvSpPr>
          <p:nvPr/>
        </p:nvSpPr>
        <p:spPr bwMode="auto">
          <a:xfrm>
            <a:off x="6756400" y="48006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7</a:t>
            </a:r>
          </a:p>
        </p:txBody>
      </p:sp>
      <p:sp>
        <p:nvSpPr>
          <p:cNvPr id="356969" name="Text Box 617"/>
          <p:cNvSpPr txBox="1">
            <a:spLocks noChangeArrowheads="1"/>
          </p:cNvSpPr>
          <p:nvPr/>
        </p:nvSpPr>
        <p:spPr bwMode="auto">
          <a:xfrm>
            <a:off x="8229600" y="43434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356970" name="Text Box 618"/>
          <p:cNvSpPr txBox="1">
            <a:spLocks noChangeArrowheads="1"/>
          </p:cNvSpPr>
          <p:nvPr/>
        </p:nvSpPr>
        <p:spPr bwMode="auto">
          <a:xfrm>
            <a:off x="7772400" y="2955925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356971" name="Text Box 619"/>
          <p:cNvSpPr txBox="1">
            <a:spLocks noChangeArrowheads="1"/>
          </p:cNvSpPr>
          <p:nvPr/>
        </p:nvSpPr>
        <p:spPr bwMode="auto">
          <a:xfrm>
            <a:off x="7813675" y="23622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12</a:t>
            </a:r>
          </a:p>
        </p:txBody>
      </p:sp>
      <p:sp>
        <p:nvSpPr>
          <p:cNvPr id="356972" name="Text Box 620"/>
          <p:cNvSpPr txBox="1">
            <a:spLocks noChangeArrowheads="1"/>
          </p:cNvSpPr>
          <p:nvPr/>
        </p:nvSpPr>
        <p:spPr bwMode="auto">
          <a:xfrm>
            <a:off x="8001000" y="12954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cxnSp>
        <p:nvCxnSpPr>
          <p:cNvPr id="356973" name="AutoShape 621"/>
          <p:cNvCxnSpPr>
            <a:cxnSpLocks noChangeShapeType="1"/>
            <a:stCxn id="356891" idx="0"/>
            <a:endCxn id="356810" idx="3"/>
          </p:cNvCxnSpPr>
          <p:nvPr/>
        </p:nvCxnSpPr>
        <p:spPr bwMode="auto">
          <a:xfrm rot="5400000" flipH="1">
            <a:off x="5753100" y="-533400"/>
            <a:ext cx="1181100" cy="2781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974" name="Text Box 622"/>
          <p:cNvSpPr txBox="1">
            <a:spLocks noChangeArrowheads="1"/>
          </p:cNvSpPr>
          <p:nvPr/>
        </p:nvSpPr>
        <p:spPr bwMode="auto">
          <a:xfrm>
            <a:off x="7696200" y="10668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356975" name="Text Box 623"/>
          <p:cNvSpPr txBox="1">
            <a:spLocks noChangeArrowheads="1"/>
          </p:cNvSpPr>
          <p:nvPr/>
        </p:nvSpPr>
        <p:spPr bwMode="auto">
          <a:xfrm>
            <a:off x="7696200" y="17526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56976" name="Text Box 624"/>
          <p:cNvSpPr txBox="1">
            <a:spLocks noChangeArrowheads="1"/>
          </p:cNvSpPr>
          <p:nvPr/>
        </p:nvSpPr>
        <p:spPr bwMode="auto">
          <a:xfrm>
            <a:off x="7924800" y="3336925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56977" name="Text Box 625"/>
          <p:cNvSpPr txBox="1">
            <a:spLocks noChangeArrowheads="1"/>
          </p:cNvSpPr>
          <p:nvPr/>
        </p:nvSpPr>
        <p:spPr bwMode="auto">
          <a:xfrm>
            <a:off x="6858000" y="3413125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356978" name="Text Box 626"/>
          <p:cNvSpPr txBox="1">
            <a:spLocks noChangeArrowheads="1"/>
          </p:cNvSpPr>
          <p:nvPr/>
        </p:nvSpPr>
        <p:spPr bwMode="auto">
          <a:xfrm>
            <a:off x="0" y="5791200"/>
            <a:ext cx="2230098" cy="784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900" b="1"/>
              <a:t>Notes</a:t>
            </a:r>
          </a:p>
          <a:p>
            <a:pPr algn="l"/>
            <a:r>
              <a:rPr lang="en-US" sz="900" b="1"/>
              <a:t>B+off6: Base + SEXT[offset6]</a:t>
            </a:r>
          </a:p>
          <a:p>
            <a:pPr algn="l"/>
            <a:r>
              <a:rPr lang="en-US" sz="900" b="1"/>
              <a:t>PC+off9: PC + SEXT[offset9]</a:t>
            </a:r>
          </a:p>
          <a:p>
            <a:pPr algn="l"/>
            <a:r>
              <a:rPr lang="en-US" sz="900" b="1"/>
              <a:t>*OP2 may be SR2 or SEXT[imm5]</a:t>
            </a:r>
          </a:p>
          <a:p>
            <a:pPr algn="l"/>
            <a:r>
              <a:rPr lang="en-US" sz="900" b="1"/>
              <a:t>**[15:8] or [7:0] depending on MAR[0]</a:t>
            </a:r>
          </a:p>
        </p:txBody>
      </p:sp>
      <p:sp>
        <p:nvSpPr>
          <p:cNvPr id="356979" name="Text Box 627"/>
          <p:cNvSpPr txBox="1">
            <a:spLocks noChangeArrowheads="1"/>
          </p:cNvSpPr>
          <p:nvPr/>
        </p:nvSpPr>
        <p:spPr bwMode="auto">
          <a:xfrm>
            <a:off x="6705600" y="4343400"/>
            <a:ext cx="44114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STB</a:t>
            </a:r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LC-3b Microcode</a:t>
            </a:r>
          </a:p>
        </p:txBody>
      </p:sp>
    </p:spTree>
    <p:extLst>
      <p:ext uri="{BB962C8B-B14F-4D97-AF65-F5344CB8AC3E}">
        <p14:creationId xmlns:p14="http://schemas.microsoft.com/office/powerpoint/2010/main" val="187751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Fetch/Parse/Dispatch Next Instruction?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idx="12"/>
          </p:nvPr>
        </p:nvSpPr>
        <p:spPr>
          <a:xfrm>
            <a:off x="6705600" y="-14221"/>
            <a:ext cx="2057400" cy="776222"/>
          </a:xfrm>
        </p:spPr>
        <p:txBody>
          <a:bodyPr/>
          <a:lstStyle/>
          <a:p>
            <a:fld id="{FECB17BD-268C-4A8E-8785-CD39958BC32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0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4495800" y="2895600"/>
            <a:ext cx="1066800" cy="609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6096000" y="2819400"/>
            <a:ext cx="1524000" cy="762000"/>
          </a:xfrm>
          <a:prstGeom prst="rect">
            <a:avLst/>
          </a:prstGeom>
          <a:solidFill>
            <a:schemeClr val="hlink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Memory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6096000" y="2438400"/>
            <a:ext cx="609600" cy="228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7010400" y="2438400"/>
            <a:ext cx="609600" cy="228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400" y="2514600"/>
            <a:ext cx="990600" cy="990600"/>
            <a:chOff x="432" y="1152"/>
            <a:chExt cx="624" cy="624"/>
          </a:xfrm>
        </p:grpSpPr>
        <p:sp>
          <p:nvSpPr>
            <p:cNvPr id="402440" name="Freeform 8"/>
            <p:cNvSpPr>
              <a:spLocks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624" y="384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2441" name="Rectangle 9"/>
            <p:cNvSpPr>
              <a:spLocks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402442" name="Text Box 10"/>
            <p:cNvSpPr txBox="1">
              <a:spLocks noChangeArrowheads="1"/>
            </p:cNvSpPr>
            <p:nvPr/>
          </p:nvSpPr>
          <p:spPr bwMode="auto">
            <a:xfrm>
              <a:off x="440" y="1417"/>
              <a:ext cx="46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362200" y="2514600"/>
            <a:ext cx="1524000" cy="990600"/>
            <a:chOff x="1584" y="1152"/>
            <a:chExt cx="960" cy="624"/>
          </a:xfrm>
        </p:grpSpPr>
        <p:sp>
          <p:nvSpPr>
            <p:cNvPr id="402444" name="Freeform 12"/>
            <p:cNvSpPr>
              <a:spLocks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/>
              <a:ahLst/>
              <a:cxnLst>
                <a:cxn ang="0">
                  <a:pos x="480" y="96"/>
                </a:cxn>
                <a:cxn ang="0">
                  <a:pos x="384" y="0"/>
                </a:cxn>
                <a:cxn ang="0">
                  <a:pos x="0" y="0"/>
                </a:cxn>
                <a:cxn ang="0">
                  <a:pos x="288" y="384"/>
                </a:cxn>
                <a:cxn ang="0">
                  <a:pos x="672" y="384"/>
                </a:cxn>
                <a:cxn ang="0">
                  <a:pos x="960" y="0"/>
                </a:cxn>
                <a:cxn ang="0">
                  <a:pos x="576" y="0"/>
                </a:cxn>
                <a:cxn ang="0">
                  <a:pos x="480" y="96"/>
                </a:cxn>
              </a:cxnLst>
              <a:rect l="0" t="0" r="r" b="b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584" y="1152"/>
              <a:ext cx="960" cy="553"/>
              <a:chOff x="1584" y="1152"/>
              <a:chExt cx="960" cy="553"/>
            </a:xfrm>
          </p:grpSpPr>
          <p:sp>
            <p:nvSpPr>
              <p:cNvPr id="402446" name="Rectangle 14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402447" name="Rectangle 15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402448" name="Text Box 16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402449" name="Freeform 17"/>
          <p:cNvSpPr>
            <a:spLocks/>
          </p:cNvSpPr>
          <p:nvPr/>
        </p:nvSpPr>
        <p:spPr bwMode="auto">
          <a:xfrm>
            <a:off x="457200" y="1905000"/>
            <a:ext cx="7315200" cy="2209800"/>
          </a:xfrm>
          <a:custGeom>
            <a:avLst/>
            <a:gdLst/>
            <a:ahLst/>
            <a:cxnLst>
              <a:cxn ang="0">
                <a:pos x="4608" y="0"/>
              </a:cxn>
              <a:cxn ang="0">
                <a:pos x="0" y="0"/>
              </a:cxn>
              <a:cxn ang="0">
                <a:pos x="0" y="1392"/>
              </a:cxn>
              <a:cxn ang="0">
                <a:pos x="4608" y="1392"/>
              </a:cxn>
            </a:cxnLst>
            <a:rect l="0" t="0" r="r" b="b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0" name="Line 18"/>
          <p:cNvSpPr>
            <a:spLocks noChangeShapeType="1"/>
          </p:cNvSpPr>
          <p:nvPr/>
        </p:nvSpPr>
        <p:spPr bwMode="auto">
          <a:xfrm>
            <a:off x="7315200" y="1905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1" name="Line 19"/>
          <p:cNvSpPr>
            <a:spLocks noChangeShapeType="1"/>
          </p:cNvSpPr>
          <p:nvPr/>
        </p:nvSpPr>
        <p:spPr bwMode="auto">
          <a:xfrm>
            <a:off x="6400800" y="1905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2" name="Line 20"/>
          <p:cNvSpPr>
            <a:spLocks noChangeShapeType="1"/>
          </p:cNvSpPr>
          <p:nvPr/>
        </p:nvSpPr>
        <p:spPr bwMode="auto">
          <a:xfrm>
            <a:off x="3657600" y="1905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3" name="Line 21"/>
          <p:cNvSpPr>
            <a:spLocks noChangeShapeType="1"/>
          </p:cNvSpPr>
          <p:nvPr/>
        </p:nvSpPr>
        <p:spPr bwMode="auto">
          <a:xfrm>
            <a:off x="2743200" y="1905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4" name="Line 22"/>
          <p:cNvSpPr>
            <a:spLocks noChangeShapeType="1"/>
          </p:cNvSpPr>
          <p:nvPr/>
        </p:nvSpPr>
        <p:spPr bwMode="auto">
          <a:xfrm>
            <a:off x="1219200" y="1905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5" name="Line 23"/>
          <p:cNvSpPr>
            <a:spLocks noChangeShapeType="1"/>
          </p:cNvSpPr>
          <p:nvPr/>
        </p:nvSpPr>
        <p:spPr bwMode="auto">
          <a:xfrm>
            <a:off x="3124200" y="3505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6" name="Line 24"/>
          <p:cNvSpPr>
            <a:spLocks noChangeShapeType="1"/>
          </p:cNvSpPr>
          <p:nvPr/>
        </p:nvSpPr>
        <p:spPr bwMode="auto">
          <a:xfrm>
            <a:off x="5029200" y="3505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7" name="Line 25"/>
          <p:cNvSpPr>
            <a:spLocks noChangeShapeType="1"/>
          </p:cNvSpPr>
          <p:nvPr/>
        </p:nvSpPr>
        <p:spPr bwMode="auto">
          <a:xfrm>
            <a:off x="6934200" y="3581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8" name="Line 26"/>
          <p:cNvSpPr>
            <a:spLocks noChangeShapeType="1"/>
          </p:cNvSpPr>
          <p:nvPr/>
        </p:nvSpPr>
        <p:spPr bwMode="auto">
          <a:xfrm>
            <a:off x="5029200" y="19050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59" name="Line 27"/>
          <p:cNvSpPr>
            <a:spLocks noChangeShapeType="1"/>
          </p:cNvSpPr>
          <p:nvPr/>
        </p:nvSpPr>
        <p:spPr bwMode="auto">
          <a:xfrm>
            <a:off x="1371600" y="3505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60" name="Line 28"/>
          <p:cNvSpPr>
            <a:spLocks noChangeShapeType="1"/>
          </p:cNvSpPr>
          <p:nvPr/>
        </p:nvSpPr>
        <p:spPr bwMode="auto">
          <a:xfrm flipH="1">
            <a:off x="1447800" y="2590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61" name="Line 29"/>
          <p:cNvSpPr>
            <a:spLocks noChangeShapeType="1"/>
          </p:cNvSpPr>
          <p:nvPr/>
        </p:nvSpPr>
        <p:spPr bwMode="auto">
          <a:xfrm flipH="1">
            <a:off x="2895600" y="2590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62" name="Line 30"/>
          <p:cNvSpPr>
            <a:spLocks noChangeShapeType="1"/>
          </p:cNvSpPr>
          <p:nvPr/>
        </p:nvSpPr>
        <p:spPr bwMode="auto">
          <a:xfrm flipH="1">
            <a:off x="3810000" y="2590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63" name="Line 31"/>
          <p:cNvSpPr>
            <a:spLocks noChangeShapeType="1"/>
          </p:cNvSpPr>
          <p:nvPr/>
        </p:nvSpPr>
        <p:spPr bwMode="auto">
          <a:xfrm flipH="1">
            <a:off x="5486400" y="3124200"/>
            <a:ext cx="304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64" name="Line 32"/>
          <p:cNvSpPr>
            <a:spLocks noChangeShapeType="1"/>
          </p:cNvSpPr>
          <p:nvPr/>
        </p:nvSpPr>
        <p:spPr bwMode="auto">
          <a:xfrm flipH="1">
            <a:off x="6629400" y="2514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65" name="Line 33"/>
          <p:cNvSpPr>
            <a:spLocks noChangeShapeType="1"/>
          </p:cNvSpPr>
          <p:nvPr/>
        </p:nvSpPr>
        <p:spPr bwMode="auto">
          <a:xfrm flipH="1">
            <a:off x="7543800" y="2514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219200" y="3810000"/>
            <a:ext cx="304800" cy="304800"/>
            <a:chOff x="768" y="2928"/>
            <a:chExt cx="192" cy="192"/>
          </a:xfrm>
        </p:grpSpPr>
        <p:sp>
          <p:nvSpPr>
            <p:cNvPr id="402467" name="AutoShape 3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2468" name="Oval 3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6781800" y="3810000"/>
            <a:ext cx="304800" cy="304800"/>
            <a:chOff x="768" y="2928"/>
            <a:chExt cx="192" cy="192"/>
          </a:xfrm>
        </p:grpSpPr>
        <p:sp>
          <p:nvSpPr>
            <p:cNvPr id="402470" name="AutoShape 38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2471" name="Oval 39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971800" y="3810000"/>
            <a:ext cx="304800" cy="304800"/>
            <a:chOff x="768" y="2928"/>
            <a:chExt cx="192" cy="192"/>
          </a:xfrm>
        </p:grpSpPr>
        <p:sp>
          <p:nvSpPr>
            <p:cNvPr id="402473" name="AutoShape 41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2474" name="Oval 42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876800" y="3810000"/>
            <a:ext cx="304800" cy="304800"/>
            <a:chOff x="768" y="2928"/>
            <a:chExt cx="192" cy="192"/>
          </a:xfrm>
        </p:grpSpPr>
        <p:sp>
          <p:nvSpPr>
            <p:cNvPr id="402476" name="AutoShape 44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2477" name="Oval 45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2478" name="Line 46"/>
          <p:cNvSpPr>
            <a:spLocks noChangeShapeType="1"/>
          </p:cNvSpPr>
          <p:nvPr/>
        </p:nvSpPr>
        <p:spPr bwMode="auto">
          <a:xfrm flipH="1">
            <a:off x="1447800" y="3886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79" name="Line 47"/>
          <p:cNvSpPr>
            <a:spLocks noChangeShapeType="1"/>
          </p:cNvSpPr>
          <p:nvPr/>
        </p:nvSpPr>
        <p:spPr bwMode="auto">
          <a:xfrm flipH="1">
            <a:off x="3200400" y="3886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80" name="Line 48"/>
          <p:cNvSpPr>
            <a:spLocks noChangeShapeType="1"/>
          </p:cNvSpPr>
          <p:nvPr/>
        </p:nvSpPr>
        <p:spPr bwMode="auto">
          <a:xfrm flipH="1">
            <a:off x="5105400" y="3886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81" name="Line 49"/>
          <p:cNvSpPr>
            <a:spLocks noChangeShapeType="1"/>
          </p:cNvSpPr>
          <p:nvPr/>
        </p:nvSpPr>
        <p:spPr bwMode="auto">
          <a:xfrm flipH="1">
            <a:off x="7010400" y="3886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82" name="Line 50"/>
          <p:cNvSpPr>
            <a:spLocks noChangeShapeType="1"/>
          </p:cNvSpPr>
          <p:nvPr/>
        </p:nvSpPr>
        <p:spPr bwMode="auto">
          <a:xfrm flipH="1">
            <a:off x="7543800" y="3124200"/>
            <a:ext cx="3048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83" name="Rectangle 51"/>
          <p:cNvSpPr>
            <a:spLocks noChangeArrowheads="1"/>
          </p:cNvSpPr>
          <p:nvPr/>
        </p:nvSpPr>
        <p:spPr bwMode="auto">
          <a:xfrm>
            <a:off x="2590800" y="4724400"/>
            <a:ext cx="1524000" cy="838200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r>
              <a:rPr lang="en-US"/>
              <a:t>Control</a:t>
            </a:r>
          </a:p>
        </p:txBody>
      </p:sp>
      <p:sp>
        <p:nvSpPr>
          <p:cNvPr id="402484" name="Line 52"/>
          <p:cNvSpPr>
            <a:spLocks noChangeShapeType="1"/>
          </p:cNvSpPr>
          <p:nvPr/>
        </p:nvSpPr>
        <p:spPr bwMode="auto">
          <a:xfrm>
            <a:off x="2895600" y="3505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485" name="Line 53"/>
          <p:cNvSpPr>
            <a:spLocks noChangeShapeType="1"/>
          </p:cNvSpPr>
          <p:nvPr/>
        </p:nvSpPr>
        <p:spPr bwMode="auto">
          <a:xfrm flipH="1">
            <a:off x="3657600" y="3124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86" name="Line 54"/>
          <p:cNvSpPr>
            <a:spLocks noChangeShapeType="1"/>
          </p:cNvSpPr>
          <p:nvPr/>
        </p:nvSpPr>
        <p:spPr bwMode="auto">
          <a:xfrm flipH="1">
            <a:off x="1600200" y="3124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2487" name="Line 55"/>
          <p:cNvSpPr>
            <a:spLocks noChangeShapeType="1"/>
          </p:cNvSpPr>
          <p:nvPr/>
        </p:nvSpPr>
        <p:spPr bwMode="auto">
          <a:xfrm flipV="1">
            <a:off x="3352800" y="4114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488" name="Rectangle 56"/>
          <p:cNvSpPr>
            <a:spLocks noChangeArrowheads="1"/>
          </p:cNvSpPr>
          <p:nvPr/>
        </p:nvSpPr>
        <p:spPr bwMode="auto">
          <a:xfrm>
            <a:off x="3429000" y="4800600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PC</a:t>
            </a:r>
          </a:p>
        </p:txBody>
      </p:sp>
      <p:sp>
        <p:nvSpPr>
          <p:cNvPr id="402489" name="Rectangle 57"/>
          <p:cNvSpPr>
            <a:spLocks noChangeArrowheads="1"/>
          </p:cNvSpPr>
          <p:nvPr/>
        </p:nvSpPr>
        <p:spPr bwMode="auto">
          <a:xfrm>
            <a:off x="2667000" y="4800600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IR</a:t>
            </a:r>
          </a:p>
        </p:txBody>
      </p:sp>
      <p:sp>
        <p:nvSpPr>
          <p:cNvPr id="402490" name="Rectangle 58"/>
          <p:cNvSpPr>
            <a:spLocks noChangeArrowheads="1"/>
          </p:cNvSpPr>
          <p:nvPr/>
        </p:nvSpPr>
        <p:spPr bwMode="auto">
          <a:xfrm>
            <a:off x="3429000" y="5257800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uPC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33400" y="5715000"/>
            <a:ext cx="5410200" cy="762000"/>
            <a:chOff x="2438400" y="4114800"/>
            <a:chExt cx="5791200" cy="762000"/>
          </a:xfrm>
        </p:grpSpPr>
        <p:grpSp>
          <p:nvGrpSpPr>
            <p:cNvPr id="63" name="Group 4"/>
            <p:cNvGrpSpPr>
              <a:grpSpLocks/>
            </p:cNvGrpSpPr>
            <p:nvPr/>
          </p:nvGrpSpPr>
          <p:grpSpPr bwMode="auto">
            <a:xfrm>
              <a:off x="3352800" y="4419600"/>
              <a:ext cx="1219200" cy="457200"/>
              <a:chOff x="816" y="1488"/>
              <a:chExt cx="768" cy="288"/>
            </a:xfrm>
          </p:grpSpPr>
          <p:sp>
            <p:nvSpPr>
              <p:cNvPr id="104" name="Rectangle 5"/>
              <p:cNvSpPr>
                <a:spLocks noChangeArrowheads="1"/>
              </p:cNvSpPr>
              <p:nvPr/>
            </p:nvSpPr>
            <p:spPr bwMode="auto">
              <a:xfrm>
                <a:off x="816" y="1488"/>
                <a:ext cx="768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800"/>
                  <a:t>0001</a:t>
                </a:r>
              </a:p>
            </p:txBody>
          </p:sp>
          <p:sp>
            <p:nvSpPr>
              <p:cNvPr id="105" name="Line 6"/>
              <p:cNvSpPr>
                <a:spLocks noChangeShapeType="1"/>
              </p:cNvSpPr>
              <p:nvPr/>
            </p:nvSpPr>
            <p:spPr bwMode="auto">
              <a:xfrm>
                <a:off x="1008" y="148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7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8"/>
              <p:cNvSpPr>
                <a:spLocks noChangeShapeType="1"/>
              </p:cNvSpPr>
              <p:nvPr/>
            </p:nvSpPr>
            <p:spPr bwMode="auto">
              <a:xfrm>
                <a:off x="1200" y="148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9"/>
              <p:cNvSpPr>
                <a:spLocks noChangeShapeType="1"/>
              </p:cNvSpPr>
              <p:nvPr/>
            </p:nvSpPr>
            <p:spPr bwMode="auto">
              <a:xfrm>
                <a:off x="1200" y="172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10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11"/>
              <p:cNvSpPr>
                <a:spLocks noChangeShapeType="1"/>
              </p:cNvSpPr>
              <p:nvPr/>
            </p:nvSpPr>
            <p:spPr bwMode="auto">
              <a:xfrm>
                <a:off x="1392" y="172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4572000" y="4419600"/>
              <a:ext cx="914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DR</a:t>
              </a: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2438400" y="4419600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/>
              <a:r>
                <a:rPr lang="en-US" dirty="0">
                  <a:solidFill>
                    <a:srgbClr val="0000CC"/>
                  </a:solidFill>
                </a:rPr>
                <a:t>ADD+</a:t>
              </a: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6400800" y="4419600"/>
              <a:ext cx="3048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grpSp>
          <p:nvGrpSpPr>
            <p:cNvPr id="67" name="Group 15"/>
            <p:cNvGrpSpPr>
              <a:grpSpLocks/>
            </p:cNvGrpSpPr>
            <p:nvPr/>
          </p:nvGrpSpPr>
          <p:grpSpPr bwMode="auto">
            <a:xfrm>
              <a:off x="6705600" y="4419600"/>
              <a:ext cx="609600" cy="457200"/>
              <a:chOff x="816" y="2352"/>
              <a:chExt cx="384" cy="288"/>
            </a:xfrm>
          </p:grpSpPr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816" y="2352"/>
                <a:ext cx="38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800"/>
                  <a:t>00</a:t>
                </a:r>
              </a:p>
            </p:txBody>
          </p:sp>
          <p:grpSp>
            <p:nvGrpSpPr>
              <p:cNvPr id="101" name="Group 17"/>
              <p:cNvGrpSpPr>
                <a:grpSpLocks/>
              </p:cNvGrpSpPr>
              <p:nvPr/>
            </p:nvGrpSpPr>
            <p:grpSpPr bwMode="auto">
              <a:xfrm>
                <a:off x="1008" y="2352"/>
                <a:ext cx="0" cy="288"/>
                <a:chOff x="384" y="1584"/>
                <a:chExt cx="0" cy="288"/>
              </a:xfrm>
            </p:grpSpPr>
            <p:sp>
              <p:nvSpPr>
                <p:cNvPr id="102" name="Line 18"/>
                <p:cNvSpPr>
                  <a:spLocks noChangeShapeType="1"/>
                </p:cNvSpPr>
                <p:nvPr/>
              </p:nvSpPr>
              <p:spPr bwMode="auto">
                <a:xfrm>
                  <a:off x="384" y="158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19"/>
                <p:cNvSpPr>
                  <a:spLocks noChangeShapeType="1"/>
                </p:cNvSpPr>
                <p:nvPr/>
              </p:nvSpPr>
              <p:spPr bwMode="auto">
                <a:xfrm>
                  <a:off x="384" y="18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" name="Group 30"/>
            <p:cNvGrpSpPr>
              <a:grpSpLocks/>
            </p:cNvGrpSpPr>
            <p:nvPr/>
          </p:nvGrpSpPr>
          <p:grpSpPr bwMode="auto">
            <a:xfrm>
              <a:off x="5486400" y="4419600"/>
              <a:ext cx="914400" cy="457200"/>
              <a:chOff x="1008" y="3024"/>
              <a:chExt cx="576" cy="288"/>
            </a:xfrm>
          </p:grpSpPr>
          <p:sp>
            <p:nvSpPr>
              <p:cNvPr id="93" name="Rectangle 31"/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57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800"/>
                  <a:t>SR1</a:t>
                </a:r>
              </a:p>
            </p:txBody>
          </p:sp>
          <p:grpSp>
            <p:nvGrpSpPr>
              <p:cNvPr id="94" name="Group 32"/>
              <p:cNvGrpSpPr>
                <a:grpSpLocks/>
              </p:cNvGrpSpPr>
              <p:nvPr/>
            </p:nvGrpSpPr>
            <p:grpSpPr bwMode="auto">
              <a:xfrm>
                <a:off x="1200" y="3024"/>
                <a:ext cx="0" cy="288"/>
                <a:chOff x="384" y="1584"/>
                <a:chExt cx="0" cy="288"/>
              </a:xfrm>
            </p:grpSpPr>
            <p:sp>
              <p:nvSpPr>
                <p:cNvPr id="98" name="Line 33"/>
                <p:cNvSpPr>
                  <a:spLocks noChangeShapeType="1"/>
                </p:cNvSpPr>
                <p:nvPr/>
              </p:nvSpPr>
              <p:spPr bwMode="auto">
                <a:xfrm>
                  <a:off x="384" y="158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34"/>
                <p:cNvSpPr>
                  <a:spLocks noChangeShapeType="1"/>
                </p:cNvSpPr>
                <p:nvPr/>
              </p:nvSpPr>
              <p:spPr bwMode="auto">
                <a:xfrm>
                  <a:off x="384" y="18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35"/>
              <p:cNvGrpSpPr>
                <a:grpSpLocks/>
              </p:cNvGrpSpPr>
              <p:nvPr/>
            </p:nvGrpSpPr>
            <p:grpSpPr bwMode="auto">
              <a:xfrm>
                <a:off x="1392" y="3024"/>
                <a:ext cx="0" cy="288"/>
                <a:chOff x="384" y="1584"/>
                <a:chExt cx="0" cy="288"/>
              </a:xfrm>
            </p:grpSpPr>
            <p:sp>
              <p:nvSpPr>
                <p:cNvPr id="96" name="Line 36"/>
                <p:cNvSpPr>
                  <a:spLocks noChangeShapeType="1"/>
                </p:cNvSpPr>
                <p:nvPr/>
              </p:nvSpPr>
              <p:spPr bwMode="auto">
                <a:xfrm>
                  <a:off x="384" y="158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7"/>
                <p:cNvSpPr>
                  <a:spLocks noChangeShapeType="1"/>
                </p:cNvSpPr>
                <p:nvPr/>
              </p:nvSpPr>
              <p:spPr bwMode="auto">
                <a:xfrm>
                  <a:off x="384" y="18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oup 38"/>
            <p:cNvGrpSpPr>
              <a:grpSpLocks/>
            </p:cNvGrpSpPr>
            <p:nvPr/>
          </p:nvGrpSpPr>
          <p:grpSpPr bwMode="auto">
            <a:xfrm>
              <a:off x="7315200" y="4419600"/>
              <a:ext cx="914400" cy="457200"/>
              <a:chOff x="1008" y="3024"/>
              <a:chExt cx="576" cy="288"/>
            </a:xfrm>
          </p:grpSpPr>
          <p:sp>
            <p:nvSpPr>
              <p:cNvPr id="86" name="Rectangle 39"/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57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800"/>
                  <a:t>SR2</a:t>
                </a:r>
              </a:p>
            </p:txBody>
          </p:sp>
          <p:grpSp>
            <p:nvGrpSpPr>
              <p:cNvPr id="87" name="Group 40"/>
              <p:cNvGrpSpPr>
                <a:grpSpLocks/>
              </p:cNvGrpSpPr>
              <p:nvPr/>
            </p:nvGrpSpPr>
            <p:grpSpPr bwMode="auto">
              <a:xfrm>
                <a:off x="1200" y="3024"/>
                <a:ext cx="0" cy="288"/>
                <a:chOff x="384" y="1584"/>
                <a:chExt cx="0" cy="288"/>
              </a:xfrm>
            </p:grpSpPr>
            <p:sp>
              <p:nvSpPr>
                <p:cNvPr id="91" name="Line 41"/>
                <p:cNvSpPr>
                  <a:spLocks noChangeShapeType="1"/>
                </p:cNvSpPr>
                <p:nvPr/>
              </p:nvSpPr>
              <p:spPr bwMode="auto">
                <a:xfrm>
                  <a:off x="384" y="158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42"/>
                <p:cNvSpPr>
                  <a:spLocks noChangeShapeType="1"/>
                </p:cNvSpPr>
                <p:nvPr/>
              </p:nvSpPr>
              <p:spPr bwMode="auto">
                <a:xfrm>
                  <a:off x="384" y="18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43"/>
              <p:cNvGrpSpPr>
                <a:grpSpLocks/>
              </p:cNvGrpSpPr>
              <p:nvPr/>
            </p:nvGrpSpPr>
            <p:grpSpPr bwMode="auto">
              <a:xfrm>
                <a:off x="1392" y="3024"/>
                <a:ext cx="0" cy="288"/>
                <a:chOff x="384" y="1584"/>
                <a:chExt cx="0" cy="288"/>
              </a:xfrm>
            </p:grpSpPr>
            <p:sp>
              <p:nvSpPr>
                <p:cNvPr id="89" name="Line 44"/>
                <p:cNvSpPr>
                  <a:spLocks noChangeShapeType="1"/>
                </p:cNvSpPr>
                <p:nvPr/>
              </p:nvSpPr>
              <p:spPr bwMode="auto">
                <a:xfrm>
                  <a:off x="384" y="158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45"/>
                <p:cNvSpPr>
                  <a:spLocks noChangeShapeType="1"/>
                </p:cNvSpPr>
                <p:nvPr/>
              </p:nvSpPr>
              <p:spPr bwMode="auto">
                <a:xfrm>
                  <a:off x="384" y="18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33528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15</a:t>
              </a: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36576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14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39624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13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2672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12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45720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11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8768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10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51816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9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4864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8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7912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7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60960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6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64008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5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67056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4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70104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73152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2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76200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1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0</a:t>
              </a:r>
            </a:p>
          </p:txBody>
        </p:sp>
      </p:grpSp>
      <p:sp>
        <p:nvSpPr>
          <p:cNvPr id="111" name="Text Box 59"/>
          <p:cNvSpPr txBox="1">
            <a:spLocks noChangeArrowheads="1"/>
          </p:cNvSpPr>
          <p:nvPr/>
        </p:nvSpPr>
        <p:spPr bwMode="auto">
          <a:xfrm>
            <a:off x="5516084" y="4267200"/>
            <a:ext cx="362791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A, MAR &lt;- PC</a:t>
            </a:r>
          </a:p>
          <a:p>
            <a:r>
              <a:rPr lang="en-US" dirty="0"/>
              <a:t>PC &lt;- A+2</a:t>
            </a:r>
          </a:p>
          <a:p>
            <a:pPr algn="l"/>
            <a:r>
              <a:rPr lang="en-US" dirty="0"/>
              <a:t>Loop until memory done</a:t>
            </a:r>
          </a:p>
          <a:p>
            <a:pPr algn="l"/>
            <a:r>
              <a:rPr lang="en-US" dirty="0"/>
              <a:t>IR &lt;- MEM; </a:t>
            </a:r>
            <a:r>
              <a:rPr lang="en-US" b="1" u="sng" dirty="0" err="1">
                <a:solidFill>
                  <a:srgbClr val="FF0000"/>
                </a:solidFill>
              </a:rPr>
              <a:t>goto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IR.Op</a:t>
            </a:r>
            <a:endParaRPr lang="en-US" b="1" u="sng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8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Instruction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DR, SR1, SR2, SR3</a:t>
            </a:r>
          </a:p>
          <a:p>
            <a:endParaRPr lang="en-US" dirty="0"/>
          </a:p>
          <a:p>
            <a:r>
              <a:rPr lang="en-US" dirty="0"/>
              <a:t>Can transform to </a:t>
            </a:r>
          </a:p>
          <a:p>
            <a:pPr lvl="1"/>
            <a:r>
              <a:rPr lang="en-US" dirty="0"/>
              <a:t>ADD DR1, SR1, SR2</a:t>
            </a:r>
          </a:p>
          <a:p>
            <a:pPr lvl="1"/>
            <a:r>
              <a:rPr lang="en-US" dirty="0"/>
              <a:t>ADD DR, SR3, DR1</a:t>
            </a:r>
          </a:p>
          <a:p>
            <a:pPr lvl="1"/>
            <a:endParaRPr lang="en-US" dirty="0"/>
          </a:p>
          <a:p>
            <a:r>
              <a:rPr lang="en-US" dirty="0"/>
              <a:t>But wastes</a:t>
            </a:r>
          </a:p>
          <a:p>
            <a:pPr lvl="1"/>
            <a:r>
              <a:rPr lang="en-US" dirty="0"/>
              <a:t>Instruction store (2 instructions)</a:t>
            </a:r>
          </a:p>
          <a:p>
            <a:pPr lvl="1"/>
            <a:r>
              <a:rPr lang="en-US" dirty="0"/>
              <a:t>Registers (need DR1) (technically, could have reused DR)</a:t>
            </a:r>
          </a:p>
          <a:p>
            <a:pPr lvl="1"/>
            <a:r>
              <a:rPr lang="en-US" dirty="0"/>
              <a:t>Slows things down </a:t>
            </a:r>
          </a:p>
          <a:p>
            <a:pPr lvl="2"/>
            <a:r>
              <a:rPr lang="en-US" dirty="0"/>
              <a:t>3 micro ops + 3 micro ops + 2 fetch next (3 micro ops or so each)</a:t>
            </a:r>
          </a:p>
          <a:p>
            <a:pPr lvl="3"/>
            <a:r>
              <a:rPr lang="en-US" dirty="0"/>
              <a:t>= 12 micro ops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01BC92-8363-46CA-B49F-A8527101F70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2656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uCoded Computer</a:t>
            </a:r>
          </a:p>
        </p:txBody>
      </p:sp>
      <p:sp>
        <p:nvSpPr>
          <p:cNvPr id="240692" name="Rectangle 52"/>
          <p:cNvSpPr>
            <a:spLocks noGrp="1" noChangeArrowheads="1"/>
          </p:cNvSpPr>
          <p:nvPr>
            <p:ph idx="1"/>
          </p:nvPr>
        </p:nvSpPr>
        <p:spPr>
          <a:xfrm>
            <a:off x="457200" y="4191000"/>
            <a:ext cx="8534400" cy="2651126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dirty="0"/>
              <a:t>ADD DR, SR1, SR2, SR3???</a:t>
            </a:r>
          </a:p>
          <a:p>
            <a:pPr lvl="1"/>
            <a:r>
              <a:rPr lang="en-US" sz="2000" dirty="0" err="1"/>
              <a:t>Regs</a:t>
            </a:r>
            <a:r>
              <a:rPr lang="en-US" sz="2000" dirty="0"/>
              <a:t>[SR1] -&gt; A; </a:t>
            </a:r>
          </a:p>
          <a:p>
            <a:pPr lvl="1"/>
            <a:r>
              <a:rPr lang="en-US" sz="2000" dirty="0" err="1"/>
              <a:t>Regs</a:t>
            </a:r>
            <a:r>
              <a:rPr lang="en-US" sz="2000" dirty="0"/>
              <a:t>[SR2] -&gt; B;</a:t>
            </a:r>
          </a:p>
          <a:p>
            <a:pPr lvl="1"/>
            <a:r>
              <a:rPr lang="en-US" sz="2000" dirty="0"/>
              <a:t>ADD-&gt;ALU; ALU-&gt;</a:t>
            </a:r>
            <a:r>
              <a:rPr lang="en-US" sz="2000" dirty="0" err="1"/>
              <a:t>Regs</a:t>
            </a:r>
            <a:r>
              <a:rPr lang="en-US" sz="2000" dirty="0"/>
              <a:t>[DR]; </a:t>
            </a:r>
            <a:r>
              <a:rPr lang="en-US" sz="2000" dirty="0">
                <a:solidFill>
                  <a:srgbClr val="FF0000"/>
                </a:solidFill>
              </a:rPr>
              <a:t>ALU-&gt;A;</a:t>
            </a:r>
          </a:p>
          <a:p>
            <a:pPr lvl="1"/>
            <a:r>
              <a:rPr lang="en-US" sz="2000" dirty="0" err="1"/>
              <a:t>Regs</a:t>
            </a:r>
            <a:r>
              <a:rPr lang="en-US" sz="2000" dirty="0"/>
              <a:t>[SR3] -&gt; B;</a:t>
            </a:r>
          </a:p>
          <a:p>
            <a:pPr lvl="1"/>
            <a:r>
              <a:rPr lang="en-US" sz="2000" dirty="0"/>
              <a:t>ADD-&gt;ALU; ALU-&gt;</a:t>
            </a:r>
            <a:r>
              <a:rPr lang="en-US" sz="2000" dirty="0" err="1"/>
              <a:t>Regs</a:t>
            </a:r>
            <a:r>
              <a:rPr lang="en-US" sz="2000" dirty="0"/>
              <a:t>[DR]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D457BDB-1759-422E-809D-E2687648EBA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4953000" y="2514600"/>
            <a:ext cx="1066800" cy="609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6553200" y="2057400"/>
            <a:ext cx="1524000" cy="1143000"/>
            <a:chOff x="1296" y="2784"/>
            <a:chExt cx="960" cy="720"/>
          </a:xfrm>
        </p:grpSpPr>
        <p:sp>
          <p:nvSpPr>
            <p:cNvPr id="240645" name="Rectangle 5"/>
            <p:cNvSpPr>
              <a:spLocks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240646" name="Rectangle 6"/>
            <p:cNvSpPr>
              <a:spLocks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240647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240648" name="Group 8"/>
          <p:cNvGrpSpPr>
            <a:grpSpLocks/>
          </p:cNvGrpSpPr>
          <p:nvPr/>
        </p:nvGrpSpPr>
        <p:grpSpPr bwMode="auto">
          <a:xfrm>
            <a:off x="1371600" y="2133600"/>
            <a:ext cx="990600" cy="990600"/>
            <a:chOff x="432" y="1152"/>
            <a:chExt cx="624" cy="624"/>
          </a:xfrm>
        </p:grpSpPr>
        <p:sp>
          <p:nvSpPr>
            <p:cNvPr id="240649" name="Freeform 9"/>
            <p:cNvSpPr>
              <a:spLocks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0650" name="Rectangle 10"/>
            <p:cNvSpPr>
              <a:spLocks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240651" name="Text Box 11"/>
            <p:cNvSpPr txBox="1">
              <a:spLocks noChangeArrowheads="1"/>
            </p:cNvSpPr>
            <p:nvPr/>
          </p:nvSpPr>
          <p:spPr bwMode="auto">
            <a:xfrm>
              <a:off x="440" y="1417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240652" name="Group 12"/>
          <p:cNvGrpSpPr>
            <a:grpSpLocks/>
          </p:cNvGrpSpPr>
          <p:nvPr/>
        </p:nvGrpSpPr>
        <p:grpSpPr bwMode="auto">
          <a:xfrm>
            <a:off x="2819400" y="2133600"/>
            <a:ext cx="1524000" cy="990600"/>
            <a:chOff x="1584" y="1152"/>
            <a:chExt cx="960" cy="624"/>
          </a:xfrm>
        </p:grpSpPr>
        <p:sp>
          <p:nvSpPr>
            <p:cNvPr id="240653" name="Freeform 13"/>
            <p:cNvSpPr>
              <a:spLocks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40654" name="Group 14"/>
            <p:cNvGrpSpPr>
              <a:grpSpLocks/>
            </p:cNvGrpSpPr>
            <p:nvPr/>
          </p:nvGrpSpPr>
          <p:grpSpPr bwMode="auto">
            <a:xfrm>
              <a:off x="1584" y="1152"/>
              <a:ext cx="960" cy="553"/>
              <a:chOff x="1584" y="1152"/>
              <a:chExt cx="960" cy="553"/>
            </a:xfrm>
          </p:grpSpPr>
          <p:sp>
            <p:nvSpPr>
              <p:cNvPr id="240655" name="Rectangle 15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40656" name="Rectangle 16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40657" name="Text Box 17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240658" name="Freeform 18"/>
          <p:cNvSpPr>
            <a:spLocks/>
          </p:cNvSpPr>
          <p:nvPr/>
        </p:nvSpPr>
        <p:spPr bwMode="auto">
          <a:xfrm>
            <a:off x="914400" y="1524000"/>
            <a:ext cx="7315200" cy="2209800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59" name="Line 19"/>
          <p:cNvSpPr>
            <a:spLocks noChangeShapeType="1"/>
          </p:cNvSpPr>
          <p:nvPr/>
        </p:nvSpPr>
        <p:spPr bwMode="auto">
          <a:xfrm>
            <a:off x="7772400" y="1524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0" name="Line 20"/>
          <p:cNvSpPr>
            <a:spLocks noChangeShapeType="1"/>
          </p:cNvSpPr>
          <p:nvPr/>
        </p:nvSpPr>
        <p:spPr bwMode="auto">
          <a:xfrm>
            <a:off x="6858000" y="1524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1" name="Line 21"/>
          <p:cNvSpPr>
            <a:spLocks noChangeShapeType="1"/>
          </p:cNvSpPr>
          <p:nvPr/>
        </p:nvSpPr>
        <p:spPr bwMode="auto">
          <a:xfrm>
            <a:off x="41148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2" name="Line 22"/>
          <p:cNvSpPr>
            <a:spLocks noChangeShapeType="1"/>
          </p:cNvSpPr>
          <p:nvPr/>
        </p:nvSpPr>
        <p:spPr bwMode="auto">
          <a:xfrm>
            <a:off x="32004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3" name="Line 23"/>
          <p:cNvSpPr>
            <a:spLocks noChangeShapeType="1"/>
          </p:cNvSpPr>
          <p:nvPr/>
        </p:nvSpPr>
        <p:spPr bwMode="auto">
          <a:xfrm>
            <a:off x="16764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4" name="Line 24"/>
          <p:cNvSpPr>
            <a:spLocks noChangeShapeType="1"/>
          </p:cNvSpPr>
          <p:nvPr/>
        </p:nvSpPr>
        <p:spPr bwMode="auto">
          <a:xfrm>
            <a:off x="35814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54864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>
            <a:off x="7391400" y="3200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7" name="Line 27"/>
          <p:cNvSpPr>
            <a:spLocks noChangeShapeType="1"/>
          </p:cNvSpPr>
          <p:nvPr/>
        </p:nvSpPr>
        <p:spPr bwMode="auto">
          <a:xfrm>
            <a:off x="5486400" y="15240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8" name="Line 28"/>
          <p:cNvSpPr>
            <a:spLocks noChangeShapeType="1"/>
          </p:cNvSpPr>
          <p:nvPr/>
        </p:nvSpPr>
        <p:spPr bwMode="auto">
          <a:xfrm>
            <a:off x="18288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 flipH="1">
            <a:off x="1905000" y="22098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70" name="Line 30"/>
          <p:cNvSpPr>
            <a:spLocks noChangeShapeType="1"/>
          </p:cNvSpPr>
          <p:nvPr/>
        </p:nvSpPr>
        <p:spPr bwMode="auto">
          <a:xfrm flipH="1">
            <a:off x="3352800" y="22098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 flipH="1">
            <a:off x="4267200" y="22098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72" name="Line 32"/>
          <p:cNvSpPr>
            <a:spLocks noChangeShapeType="1"/>
          </p:cNvSpPr>
          <p:nvPr/>
        </p:nvSpPr>
        <p:spPr bwMode="auto">
          <a:xfrm flipH="1">
            <a:off x="5943600" y="2743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73" name="Line 33"/>
          <p:cNvSpPr>
            <a:spLocks noChangeShapeType="1"/>
          </p:cNvSpPr>
          <p:nvPr/>
        </p:nvSpPr>
        <p:spPr bwMode="auto">
          <a:xfrm flipH="1">
            <a:off x="7086600" y="2133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74" name="Line 34"/>
          <p:cNvSpPr>
            <a:spLocks noChangeShapeType="1"/>
          </p:cNvSpPr>
          <p:nvPr/>
        </p:nvSpPr>
        <p:spPr bwMode="auto">
          <a:xfrm flipH="1">
            <a:off x="8001000" y="2133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40675" name="Group 35"/>
          <p:cNvGrpSpPr>
            <a:grpSpLocks/>
          </p:cNvGrpSpPr>
          <p:nvPr/>
        </p:nvGrpSpPr>
        <p:grpSpPr bwMode="auto">
          <a:xfrm>
            <a:off x="1676400" y="3429000"/>
            <a:ext cx="304800" cy="304800"/>
            <a:chOff x="768" y="2928"/>
            <a:chExt cx="192" cy="192"/>
          </a:xfrm>
        </p:grpSpPr>
        <p:sp>
          <p:nvSpPr>
            <p:cNvPr id="240676" name="AutoShape 36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0677" name="Oval 37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0678" name="Group 38"/>
          <p:cNvGrpSpPr>
            <a:grpSpLocks/>
          </p:cNvGrpSpPr>
          <p:nvPr/>
        </p:nvGrpSpPr>
        <p:grpSpPr bwMode="auto">
          <a:xfrm>
            <a:off x="7239000" y="3429000"/>
            <a:ext cx="304800" cy="304800"/>
            <a:chOff x="768" y="2928"/>
            <a:chExt cx="192" cy="192"/>
          </a:xfrm>
        </p:grpSpPr>
        <p:sp>
          <p:nvSpPr>
            <p:cNvPr id="240679" name="AutoShape 39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0680" name="Oval 40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0681" name="Group 41"/>
          <p:cNvGrpSpPr>
            <a:grpSpLocks/>
          </p:cNvGrpSpPr>
          <p:nvPr/>
        </p:nvGrpSpPr>
        <p:grpSpPr bwMode="auto">
          <a:xfrm>
            <a:off x="3429000" y="3429000"/>
            <a:ext cx="304800" cy="304800"/>
            <a:chOff x="768" y="2928"/>
            <a:chExt cx="192" cy="192"/>
          </a:xfrm>
        </p:grpSpPr>
        <p:sp>
          <p:nvSpPr>
            <p:cNvPr id="240682" name="AutoShape 42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0683" name="Oval 43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0684" name="Group 44"/>
          <p:cNvGrpSpPr>
            <a:grpSpLocks/>
          </p:cNvGrpSpPr>
          <p:nvPr/>
        </p:nvGrpSpPr>
        <p:grpSpPr bwMode="auto">
          <a:xfrm>
            <a:off x="5334000" y="3429000"/>
            <a:ext cx="304800" cy="304800"/>
            <a:chOff x="768" y="2928"/>
            <a:chExt cx="192" cy="192"/>
          </a:xfrm>
        </p:grpSpPr>
        <p:sp>
          <p:nvSpPr>
            <p:cNvPr id="240685" name="AutoShape 4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0686" name="Oval 4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40687" name="Line 47"/>
          <p:cNvSpPr>
            <a:spLocks noChangeShapeType="1"/>
          </p:cNvSpPr>
          <p:nvPr/>
        </p:nvSpPr>
        <p:spPr bwMode="auto">
          <a:xfrm flipH="1">
            <a:off x="1905000" y="3505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88" name="Line 48"/>
          <p:cNvSpPr>
            <a:spLocks noChangeShapeType="1"/>
          </p:cNvSpPr>
          <p:nvPr/>
        </p:nvSpPr>
        <p:spPr bwMode="auto">
          <a:xfrm flipH="1">
            <a:off x="3657600" y="3505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89" name="Line 49"/>
          <p:cNvSpPr>
            <a:spLocks noChangeShapeType="1"/>
          </p:cNvSpPr>
          <p:nvPr/>
        </p:nvSpPr>
        <p:spPr bwMode="auto">
          <a:xfrm flipH="1">
            <a:off x="5562600" y="3505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90" name="Line 50"/>
          <p:cNvSpPr>
            <a:spLocks noChangeShapeType="1"/>
          </p:cNvSpPr>
          <p:nvPr/>
        </p:nvSpPr>
        <p:spPr bwMode="auto">
          <a:xfrm flipH="1">
            <a:off x="7467600" y="3505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91" name="Line 51"/>
          <p:cNvSpPr>
            <a:spLocks noChangeShapeType="1"/>
          </p:cNvSpPr>
          <p:nvPr/>
        </p:nvSpPr>
        <p:spPr bwMode="auto">
          <a:xfrm flipH="1">
            <a:off x="8001000" y="2743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93" name="Line 53"/>
          <p:cNvSpPr>
            <a:spLocks noChangeShapeType="1"/>
          </p:cNvSpPr>
          <p:nvPr/>
        </p:nvSpPr>
        <p:spPr bwMode="auto">
          <a:xfrm flipH="1">
            <a:off x="2057400" y="2743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694" name="Line 54"/>
          <p:cNvSpPr>
            <a:spLocks noChangeShapeType="1"/>
          </p:cNvSpPr>
          <p:nvPr/>
        </p:nvSpPr>
        <p:spPr bwMode="auto">
          <a:xfrm flipH="1">
            <a:off x="4114800" y="2743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62200" y="5307109"/>
            <a:ext cx="1600200" cy="244474"/>
            <a:chOff x="2279650" y="5307109"/>
            <a:chExt cx="1836198" cy="244474"/>
          </a:xfrm>
        </p:grpSpPr>
        <p:sp>
          <p:nvSpPr>
            <p:cNvPr id="240695" name="Line 55"/>
            <p:cNvSpPr>
              <a:spLocks noChangeShapeType="1"/>
            </p:cNvSpPr>
            <p:nvPr/>
          </p:nvSpPr>
          <p:spPr bwMode="auto">
            <a:xfrm>
              <a:off x="2287048" y="5307109"/>
              <a:ext cx="1828800" cy="228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96" name="Line 56"/>
            <p:cNvSpPr>
              <a:spLocks noChangeShapeType="1"/>
            </p:cNvSpPr>
            <p:nvPr/>
          </p:nvSpPr>
          <p:spPr bwMode="auto">
            <a:xfrm flipV="1">
              <a:off x="2279650" y="5322983"/>
              <a:ext cx="1828800" cy="228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88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406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406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406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406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CISC Buy You?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CISC == Complex Instruction Set Architecture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 ADD DR, SR1, SR2, SR3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5 micro ops + 1 fetch next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8 micro ops compared to 12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Speedup = 12/8 = 3/2 = 1.5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Big performance improvement, no additional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forget Amdahl</a:t>
            </a:r>
          </a:p>
          <a:p>
            <a:pPr>
              <a:lnSpc>
                <a:spcPct val="90000"/>
              </a:lnSpc>
            </a:pPr>
            <a:r>
              <a:rPr lang="en-US" dirty="0"/>
              <a:t>Number of registers in opcode doesn’t matter!</a:t>
            </a:r>
          </a:p>
          <a:p>
            <a:pPr>
              <a:lnSpc>
                <a:spcPct val="90000"/>
              </a:lnSpc>
            </a:pPr>
            <a:r>
              <a:rPr lang="en-US" dirty="0"/>
              <a:t>Parse variable length instruction while processing instruction</a:t>
            </a:r>
          </a:p>
          <a:p>
            <a:pPr>
              <a:lnSpc>
                <a:spcPct val="90000"/>
              </a:lnSpc>
            </a:pPr>
            <a:r>
              <a:rPr lang="en-US" dirty="0"/>
              <a:t>But, at some point RISC (reduced instruction set computing)?</a:t>
            </a:r>
          </a:p>
          <a:p>
            <a:pPr lvl="1"/>
            <a:r>
              <a:rPr lang="en-US" dirty="0"/>
              <a:t>RISC vs. CISC was a hot topic</a:t>
            </a:r>
          </a:p>
          <a:p>
            <a:pPr lvl="1"/>
            <a:r>
              <a:rPr lang="en-US" dirty="0"/>
              <a:t>We’ll see why later 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064B8E-DECC-4A3E-A85C-B497E4E4671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196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147C-44BC-AB48-972F-EB10A1B6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93D23-005D-3545-BCDF-ABC0026AB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E200-3377-2745-8082-D1FC76848E8D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3D607-E003-474F-8983-7FA6D552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</a:t>
            </a:r>
          </a:p>
          <a:p>
            <a:r>
              <a:rPr lang="en-US" dirty="0"/>
              <a:t>Tradeoff</a:t>
            </a:r>
          </a:p>
          <a:p>
            <a:r>
              <a:rPr lang="en-US" dirty="0"/>
              <a:t>Amdahl’s law</a:t>
            </a:r>
          </a:p>
          <a:p>
            <a:pPr lvl="1"/>
            <a:r>
              <a:rPr lang="en-US" dirty="0"/>
              <a:t>Always attack the bottleneck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Questions on Piazza! (activity starting to ramp up)</a:t>
            </a:r>
          </a:p>
          <a:p>
            <a:pPr lvl="1"/>
            <a:r>
              <a:rPr lang="en-US" dirty="0"/>
              <a:t>Survey #1: 30 respondents so far (please submit by tomorrow)</a:t>
            </a:r>
          </a:p>
          <a:p>
            <a:pPr lvl="1"/>
            <a:r>
              <a:rPr lang="en-US" dirty="0"/>
              <a:t>Problem Set #1: Due 9/17 (</a:t>
            </a:r>
            <a:r>
              <a:rPr lang="en-US" dirty="0" err="1"/>
              <a:t>Gradescope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Lab #1: Due 9/23</a:t>
            </a:r>
          </a:p>
          <a:p>
            <a:pPr lvl="1"/>
            <a:r>
              <a:rPr lang="en-US" dirty="0"/>
              <a:t>Office hours: Please come see me after class first or by appointment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3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Microcode -&gt; ISA Explosion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ROM became cheap and fast</a:t>
            </a:r>
          </a:p>
          <a:p>
            <a:pPr lvl="1"/>
            <a:r>
              <a:rPr lang="en-US"/>
              <a:t>Large microcode store possible</a:t>
            </a:r>
          </a:p>
          <a:p>
            <a:r>
              <a:rPr lang="en-US"/>
              <a:t>Instructions easy to implement</a:t>
            </a:r>
          </a:p>
          <a:p>
            <a:pPr lvl="1"/>
            <a:r>
              <a:rPr lang="en-US"/>
              <a:t>Doesn’t cost any additional hardware </a:t>
            </a:r>
          </a:p>
          <a:p>
            <a:r>
              <a:rPr lang="en-US"/>
              <a:t>ISAs start to accumulate instructions</a:t>
            </a:r>
          </a:p>
          <a:p>
            <a:r>
              <a:rPr lang="en-US"/>
              <a:t>Instructions quickly get out of hand</a:t>
            </a:r>
          </a:p>
          <a:p>
            <a:pPr lvl="1"/>
            <a:r>
              <a:rPr lang="en-US"/>
              <a:t>Polynomial solve instruction in VAX</a:t>
            </a:r>
          </a:p>
          <a:p>
            <a:r>
              <a:rPr lang="en-US"/>
              <a:t>Variable length instructions</a:t>
            </a:r>
          </a:p>
          <a:p>
            <a:r>
              <a:rPr lang="en-US"/>
              <a:t>Addressing modes</a:t>
            </a:r>
          </a:p>
          <a:p>
            <a:r>
              <a:rPr lang="en-US"/>
              <a:t>But, need to continue to support those instructions</a:t>
            </a:r>
          </a:p>
          <a:p>
            <a:pPr lvl="1"/>
            <a:r>
              <a:rPr lang="en-US"/>
              <a:t>Which could be a pain later!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2BC83E-B8CB-49E4-A798-8711B63F97A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67917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Microcode?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632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Microcode?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D48665-1214-4651-9D60-000602AD4BC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Correctness</a:t>
            </a:r>
          </a:p>
          <a:p>
            <a:pPr lvl="1"/>
            <a:r>
              <a:rPr lang="en-US" sz="2400" dirty="0"/>
              <a:t>Easier to implement ISA in software rather than hardware</a:t>
            </a:r>
          </a:p>
          <a:p>
            <a:pPr lvl="1"/>
            <a:r>
              <a:rPr lang="en-US" sz="2400" dirty="0"/>
              <a:t>Why do we write software anyways?</a:t>
            </a:r>
          </a:p>
          <a:p>
            <a:pPr lvl="1"/>
            <a:endParaRPr lang="en-US" sz="2400" dirty="0"/>
          </a:p>
          <a:p>
            <a:r>
              <a:rPr lang="en-US" sz="2400" dirty="0"/>
              <a:t>Resources</a:t>
            </a:r>
          </a:p>
          <a:p>
            <a:pPr lvl="1"/>
            <a:r>
              <a:rPr lang="en-US" sz="2400" dirty="0"/>
              <a:t>Without microcode need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With microcode need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9FB25-9002-7E4D-8711-EBC3C243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785535"/>
            <a:ext cx="4724400" cy="810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447B3-3D4C-B741-A6F8-1E804009E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9" y="5257800"/>
            <a:ext cx="8268138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Compiler/ISA/MicroArch Interface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1552574"/>
            <a:ext cx="5867400" cy="930105"/>
          </a:xfrm>
          <a:solidFill>
            <a:srgbClr val="EAEAEA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…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a = *(m1++) + *(++m2);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…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7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3722DB91-1088-4F2B-A3D4-CAD46898A5A4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3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228600" y="1752600"/>
            <a:ext cx="2590800" cy="533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Program</a:t>
            </a:r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3770313" y="1095375"/>
            <a:ext cx="358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1C1C1C"/>
                </a:solidFill>
              </a:rPr>
              <a:t>Programming language</a:t>
            </a:r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3048000" y="2895600"/>
            <a:ext cx="5867400" cy="1143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</a:rPr>
              <a:t>...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</a:rPr>
              <a:t>ADD DR, MEM[SR1++] + MEM[++SR2]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65255" name="Text Box 7"/>
          <p:cNvSpPr txBox="1">
            <a:spLocks noChangeArrowheads="1"/>
          </p:cNvSpPr>
          <p:nvPr/>
        </p:nvSpPr>
        <p:spPr bwMode="auto">
          <a:xfrm>
            <a:off x="5218113" y="25431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565256" name="Rectangle 8"/>
          <p:cNvSpPr>
            <a:spLocks noChangeArrowheads="1"/>
          </p:cNvSpPr>
          <p:nvPr/>
        </p:nvSpPr>
        <p:spPr bwMode="auto">
          <a:xfrm>
            <a:off x="3048000" y="4419600"/>
            <a:ext cx="5867400" cy="22098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  <a:sym typeface="Wingdings" pitchFamily="2" charset="2"/>
              </a:rPr>
              <a:t>A&lt;-SR2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  <a:sym typeface="Wingdings" pitchFamily="2" charset="2"/>
              </a:rPr>
              <a:t>SR2,MAR&lt;-A+1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  <a:sym typeface="Wingdings" pitchFamily="2" charset="2"/>
              </a:rPr>
              <a:t>B&lt;-MEM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  <a:sym typeface="Wingdings" pitchFamily="2" charset="2"/>
              </a:rPr>
              <a:t>A, MAR&lt;-SR1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  <a:sym typeface="Wingdings" pitchFamily="2" charset="2"/>
              </a:rPr>
              <a:t>SR1&lt;-A+1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  <a:sym typeface="Wingdings" pitchFamily="2" charset="2"/>
              </a:rPr>
              <a:t>A&lt;-MEM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  <a:sym typeface="Wingdings" pitchFamily="2" charset="2"/>
              </a:rPr>
              <a:t>DR&lt;-A+B</a:t>
            </a:r>
          </a:p>
        </p:txBody>
      </p:sp>
      <p:grpSp>
        <p:nvGrpSpPr>
          <p:cNvPr id="565257" name="Group 9"/>
          <p:cNvGrpSpPr>
            <a:grpSpLocks/>
          </p:cNvGrpSpPr>
          <p:nvPr/>
        </p:nvGrpSpPr>
        <p:grpSpPr bwMode="auto">
          <a:xfrm>
            <a:off x="5105400" y="4876800"/>
            <a:ext cx="3657600" cy="1697038"/>
            <a:chOff x="480" y="1536"/>
            <a:chExt cx="4656" cy="2160"/>
          </a:xfrm>
        </p:grpSpPr>
        <p:sp>
          <p:nvSpPr>
            <p:cNvPr id="565258" name="Rectangle 10"/>
            <p:cNvSpPr>
              <a:spLocks noChangeArrowheads="1"/>
            </p:cNvSpPr>
            <p:nvPr/>
          </p:nvSpPr>
          <p:spPr bwMode="auto">
            <a:xfrm>
              <a:off x="3024" y="2160"/>
              <a:ext cx="672" cy="38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/>
                <a:t>Regs</a:t>
              </a:r>
            </a:p>
          </p:txBody>
        </p:sp>
        <p:grpSp>
          <p:nvGrpSpPr>
            <p:cNvPr id="565259" name="Group 11"/>
            <p:cNvGrpSpPr>
              <a:grpSpLocks/>
            </p:cNvGrpSpPr>
            <p:nvPr/>
          </p:nvGrpSpPr>
          <p:grpSpPr bwMode="auto">
            <a:xfrm>
              <a:off x="4032" y="1872"/>
              <a:ext cx="960" cy="720"/>
              <a:chOff x="1296" y="2784"/>
              <a:chExt cx="960" cy="720"/>
            </a:xfrm>
          </p:grpSpPr>
          <p:sp>
            <p:nvSpPr>
              <p:cNvPr id="565260" name="Rectangle 12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960" cy="480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/>
                  <a:t>Memory</a:t>
                </a:r>
              </a:p>
            </p:txBody>
          </p:sp>
          <p:sp>
            <p:nvSpPr>
              <p:cNvPr id="565261" name="Rectangle 13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/>
                  <a:t>MAR</a:t>
                </a:r>
              </a:p>
            </p:txBody>
          </p:sp>
          <p:sp>
            <p:nvSpPr>
              <p:cNvPr id="565262" name="Rectangle 14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/>
                  <a:t>MDR</a:t>
                </a:r>
              </a:p>
            </p:txBody>
          </p:sp>
        </p:grpSp>
        <p:grpSp>
          <p:nvGrpSpPr>
            <p:cNvPr id="565263" name="Group 15"/>
            <p:cNvGrpSpPr>
              <a:grpSpLocks/>
            </p:cNvGrpSpPr>
            <p:nvPr/>
          </p:nvGrpSpPr>
          <p:grpSpPr bwMode="auto">
            <a:xfrm>
              <a:off x="768" y="1920"/>
              <a:ext cx="624" cy="787"/>
              <a:chOff x="432" y="1152"/>
              <a:chExt cx="624" cy="787"/>
            </a:xfrm>
          </p:grpSpPr>
          <p:sp>
            <p:nvSpPr>
              <p:cNvPr id="565264" name="Freeform 16"/>
              <p:cNvSpPr>
                <a:spLocks/>
              </p:cNvSpPr>
              <p:nvPr/>
            </p:nvSpPr>
            <p:spPr bwMode="auto">
              <a:xfrm>
                <a:off x="432" y="1392"/>
                <a:ext cx="624" cy="384"/>
              </a:xfrm>
              <a:custGeom>
                <a:avLst/>
                <a:gdLst>
                  <a:gd name="T0" fmla="*/ 0 w 624"/>
                  <a:gd name="T1" fmla="*/ 0 h 384"/>
                  <a:gd name="T2" fmla="*/ 0 w 624"/>
                  <a:gd name="T3" fmla="*/ 384 h 384"/>
                  <a:gd name="T4" fmla="*/ 624 w 624"/>
                  <a:gd name="T5" fmla="*/ 384 h 384"/>
                  <a:gd name="T6" fmla="*/ 384 w 624"/>
                  <a:gd name="T7" fmla="*/ 0 h 384"/>
                  <a:gd name="T8" fmla="*/ 0 w 624"/>
                  <a:gd name="T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84">
                    <a:moveTo>
                      <a:pt x="0" y="0"/>
                    </a:moveTo>
                    <a:lnTo>
                      <a:pt x="0" y="384"/>
                    </a:lnTo>
                    <a:lnTo>
                      <a:pt x="624" y="384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65265" name="Rectangle 17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/>
                  <a:t>S</a:t>
                </a:r>
              </a:p>
            </p:txBody>
          </p:sp>
          <p:sp>
            <p:nvSpPr>
              <p:cNvPr id="565266" name="Text Box 18"/>
              <p:cNvSpPr txBox="1">
                <a:spLocks noChangeArrowheads="1"/>
              </p:cNvSpPr>
              <p:nvPr/>
            </p:nvSpPr>
            <p:spPr bwMode="auto">
              <a:xfrm>
                <a:off x="440" y="1667"/>
                <a:ext cx="47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800"/>
                  <a:t>shift</a:t>
                </a:r>
              </a:p>
            </p:txBody>
          </p:sp>
        </p:grpSp>
        <p:grpSp>
          <p:nvGrpSpPr>
            <p:cNvPr id="565267" name="Group 19"/>
            <p:cNvGrpSpPr>
              <a:grpSpLocks/>
            </p:cNvGrpSpPr>
            <p:nvPr/>
          </p:nvGrpSpPr>
          <p:grpSpPr bwMode="auto">
            <a:xfrm>
              <a:off x="1680" y="1920"/>
              <a:ext cx="960" cy="787"/>
              <a:chOff x="1584" y="1152"/>
              <a:chExt cx="960" cy="787"/>
            </a:xfrm>
          </p:grpSpPr>
          <p:sp>
            <p:nvSpPr>
              <p:cNvPr id="565268" name="Freeform 20"/>
              <p:cNvSpPr>
                <a:spLocks/>
              </p:cNvSpPr>
              <p:nvPr/>
            </p:nvSpPr>
            <p:spPr bwMode="auto">
              <a:xfrm>
                <a:off x="1584" y="1392"/>
                <a:ext cx="960" cy="384"/>
              </a:xfrm>
              <a:custGeom>
                <a:avLst/>
                <a:gdLst>
                  <a:gd name="T0" fmla="*/ 480 w 960"/>
                  <a:gd name="T1" fmla="*/ 96 h 384"/>
                  <a:gd name="T2" fmla="*/ 384 w 960"/>
                  <a:gd name="T3" fmla="*/ 0 h 384"/>
                  <a:gd name="T4" fmla="*/ 0 w 960"/>
                  <a:gd name="T5" fmla="*/ 0 h 384"/>
                  <a:gd name="T6" fmla="*/ 288 w 960"/>
                  <a:gd name="T7" fmla="*/ 384 h 384"/>
                  <a:gd name="T8" fmla="*/ 672 w 960"/>
                  <a:gd name="T9" fmla="*/ 384 h 384"/>
                  <a:gd name="T10" fmla="*/ 960 w 960"/>
                  <a:gd name="T11" fmla="*/ 0 h 384"/>
                  <a:gd name="T12" fmla="*/ 576 w 960"/>
                  <a:gd name="T13" fmla="*/ 0 h 384"/>
                  <a:gd name="T14" fmla="*/ 480 w 960"/>
                  <a:gd name="T15" fmla="*/ 96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384">
                    <a:moveTo>
                      <a:pt x="480" y="96"/>
                    </a:moveTo>
                    <a:lnTo>
                      <a:pt x="384" y="0"/>
                    </a:lnTo>
                    <a:lnTo>
                      <a:pt x="0" y="0"/>
                    </a:lnTo>
                    <a:lnTo>
                      <a:pt x="288" y="384"/>
                    </a:lnTo>
                    <a:lnTo>
                      <a:pt x="672" y="384"/>
                    </a:lnTo>
                    <a:lnTo>
                      <a:pt x="960" y="0"/>
                    </a:lnTo>
                    <a:lnTo>
                      <a:pt x="576" y="0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565269" name="Group 21"/>
              <p:cNvGrpSpPr>
                <a:grpSpLocks/>
              </p:cNvGrpSpPr>
              <p:nvPr/>
            </p:nvGrpSpPr>
            <p:grpSpPr bwMode="auto">
              <a:xfrm>
                <a:off x="1584" y="1152"/>
                <a:ext cx="960" cy="787"/>
                <a:chOff x="1584" y="1152"/>
                <a:chExt cx="960" cy="787"/>
              </a:xfrm>
            </p:grpSpPr>
            <p:sp>
              <p:nvSpPr>
                <p:cNvPr id="56527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4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800"/>
                    <a:t>A</a:t>
                  </a:r>
                </a:p>
              </p:txBody>
            </p:sp>
            <p:sp>
              <p:nvSpPr>
                <p:cNvPr id="565271" name="Rectangle 23"/>
                <p:cNvSpPr>
                  <a:spLocks noChangeArrowheads="1"/>
                </p:cNvSpPr>
                <p:nvPr/>
              </p:nvSpPr>
              <p:spPr bwMode="auto">
                <a:xfrm>
                  <a:off x="2160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800"/>
                    <a:t>B</a:t>
                  </a:r>
                </a:p>
              </p:txBody>
            </p:sp>
            <p:sp>
              <p:nvSpPr>
                <p:cNvPr id="56527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821" y="1667"/>
                  <a:ext cx="486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800"/>
                    <a:t>ALU</a:t>
                  </a:r>
                </a:p>
              </p:txBody>
            </p:sp>
          </p:grpSp>
        </p:grpSp>
        <p:sp>
          <p:nvSpPr>
            <p:cNvPr id="565273" name="Freeform 25"/>
            <p:cNvSpPr>
              <a:spLocks/>
            </p:cNvSpPr>
            <p:nvPr/>
          </p:nvSpPr>
          <p:spPr bwMode="auto">
            <a:xfrm>
              <a:off x="480" y="1536"/>
              <a:ext cx="4608" cy="1392"/>
            </a:xfrm>
            <a:custGeom>
              <a:avLst/>
              <a:gdLst>
                <a:gd name="T0" fmla="*/ 4608 w 4608"/>
                <a:gd name="T1" fmla="*/ 0 h 1392"/>
                <a:gd name="T2" fmla="*/ 0 w 4608"/>
                <a:gd name="T3" fmla="*/ 0 h 1392"/>
                <a:gd name="T4" fmla="*/ 0 w 4608"/>
                <a:gd name="T5" fmla="*/ 1392 h 1392"/>
                <a:gd name="T6" fmla="*/ 4608 w 460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08" h="1392">
                  <a:moveTo>
                    <a:pt x="4608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4608" y="13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4" name="Line 26"/>
            <p:cNvSpPr>
              <a:spLocks noChangeShapeType="1"/>
            </p:cNvSpPr>
            <p:nvPr/>
          </p:nvSpPr>
          <p:spPr bwMode="auto">
            <a:xfrm>
              <a:off x="4800" y="15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5" name="Line 27"/>
            <p:cNvSpPr>
              <a:spLocks noChangeShapeType="1"/>
            </p:cNvSpPr>
            <p:nvPr/>
          </p:nvSpPr>
          <p:spPr bwMode="auto">
            <a:xfrm>
              <a:off x="4224" y="15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6" name="Line 28"/>
            <p:cNvSpPr>
              <a:spLocks noChangeShapeType="1"/>
            </p:cNvSpPr>
            <p:nvPr/>
          </p:nvSpPr>
          <p:spPr bwMode="auto">
            <a:xfrm>
              <a:off x="2496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7" name="Line 29"/>
            <p:cNvSpPr>
              <a:spLocks noChangeShapeType="1"/>
            </p:cNvSpPr>
            <p:nvPr/>
          </p:nvSpPr>
          <p:spPr bwMode="auto">
            <a:xfrm>
              <a:off x="1920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8" name="Line 30"/>
            <p:cNvSpPr>
              <a:spLocks noChangeShapeType="1"/>
            </p:cNvSpPr>
            <p:nvPr/>
          </p:nvSpPr>
          <p:spPr bwMode="auto">
            <a:xfrm>
              <a:off x="960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9" name="Line 31"/>
            <p:cNvSpPr>
              <a:spLocks noChangeShapeType="1"/>
            </p:cNvSpPr>
            <p:nvPr/>
          </p:nvSpPr>
          <p:spPr bwMode="auto">
            <a:xfrm>
              <a:off x="2160" y="25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0" name="Line 32"/>
            <p:cNvSpPr>
              <a:spLocks noChangeShapeType="1"/>
            </p:cNvSpPr>
            <p:nvPr/>
          </p:nvSpPr>
          <p:spPr bwMode="auto">
            <a:xfrm>
              <a:off x="3360" y="25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1" name="Line 33"/>
            <p:cNvSpPr>
              <a:spLocks noChangeShapeType="1"/>
            </p:cNvSpPr>
            <p:nvPr/>
          </p:nvSpPr>
          <p:spPr bwMode="auto">
            <a:xfrm>
              <a:off x="4560" y="259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2" name="Line 34"/>
            <p:cNvSpPr>
              <a:spLocks noChangeShapeType="1"/>
            </p:cNvSpPr>
            <p:nvPr/>
          </p:nvSpPr>
          <p:spPr bwMode="auto">
            <a:xfrm>
              <a:off x="3360" y="1536"/>
              <a:ext cx="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3" name="Line 35"/>
            <p:cNvSpPr>
              <a:spLocks noChangeShapeType="1"/>
            </p:cNvSpPr>
            <p:nvPr/>
          </p:nvSpPr>
          <p:spPr bwMode="auto">
            <a:xfrm>
              <a:off x="1056" y="25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4" name="Line 36"/>
            <p:cNvSpPr>
              <a:spLocks noChangeShapeType="1"/>
            </p:cNvSpPr>
            <p:nvPr/>
          </p:nvSpPr>
          <p:spPr bwMode="auto">
            <a:xfrm flipH="1">
              <a:off x="1104" y="1968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5" name="Line 37"/>
            <p:cNvSpPr>
              <a:spLocks noChangeShapeType="1"/>
            </p:cNvSpPr>
            <p:nvPr/>
          </p:nvSpPr>
          <p:spPr bwMode="auto">
            <a:xfrm flipH="1">
              <a:off x="2016" y="1968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6" name="Line 38"/>
            <p:cNvSpPr>
              <a:spLocks noChangeShapeType="1"/>
            </p:cNvSpPr>
            <p:nvPr/>
          </p:nvSpPr>
          <p:spPr bwMode="auto">
            <a:xfrm flipH="1">
              <a:off x="2592" y="1968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7" name="Line 39"/>
            <p:cNvSpPr>
              <a:spLocks noChangeShapeType="1"/>
            </p:cNvSpPr>
            <p:nvPr/>
          </p:nvSpPr>
          <p:spPr bwMode="auto">
            <a:xfrm flipH="1">
              <a:off x="3648" y="2304"/>
              <a:ext cx="19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8" name="Line 40"/>
            <p:cNvSpPr>
              <a:spLocks noChangeShapeType="1"/>
            </p:cNvSpPr>
            <p:nvPr/>
          </p:nvSpPr>
          <p:spPr bwMode="auto">
            <a:xfrm flipH="1">
              <a:off x="4368" y="1920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9" name="Line 41"/>
            <p:cNvSpPr>
              <a:spLocks noChangeShapeType="1"/>
            </p:cNvSpPr>
            <p:nvPr/>
          </p:nvSpPr>
          <p:spPr bwMode="auto">
            <a:xfrm flipH="1">
              <a:off x="4944" y="1920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5290" name="Group 42"/>
            <p:cNvGrpSpPr>
              <a:grpSpLocks/>
            </p:cNvGrpSpPr>
            <p:nvPr/>
          </p:nvGrpSpPr>
          <p:grpSpPr bwMode="auto">
            <a:xfrm>
              <a:off x="960" y="2736"/>
              <a:ext cx="192" cy="192"/>
              <a:chOff x="768" y="2928"/>
              <a:chExt cx="192" cy="192"/>
            </a:xfrm>
          </p:grpSpPr>
          <p:sp>
            <p:nvSpPr>
              <p:cNvPr id="565291" name="AutoShape 43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92" name="Oval 44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5293" name="Group 45"/>
            <p:cNvGrpSpPr>
              <a:grpSpLocks/>
            </p:cNvGrpSpPr>
            <p:nvPr/>
          </p:nvGrpSpPr>
          <p:grpSpPr bwMode="auto">
            <a:xfrm>
              <a:off x="4464" y="2736"/>
              <a:ext cx="192" cy="192"/>
              <a:chOff x="768" y="2928"/>
              <a:chExt cx="192" cy="192"/>
            </a:xfrm>
          </p:grpSpPr>
          <p:sp>
            <p:nvSpPr>
              <p:cNvPr id="565294" name="AutoShape 46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95" name="Oval 47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5296" name="Group 48"/>
            <p:cNvGrpSpPr>
              <a:grpSpLocks/>
            </p:cNvGrpSpPr>
            <p:nvPr/>
          </p:nvGrpSpPr>
          <p:grpSpPr bwMode="auto">
            <a:xfrm>
              <a:off x="2064" y="2736"/>
              <a:ext cx="192" cy="192"/>
              <a:chOff x="768" y="2928"/>
              <a:chExt cx="192" cy="192"/>
            </a:xfrm>
          </p:grpSpPr>
          <p:sp>
            <p:nvSpPr>
              <p:cNvPr id="565297" name="AutoShape 49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98" name="Oval 50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5299" name="Group 51"/>
            <p:cNvGrpSpPr>
              <a:grpSpLocks/>
            </p:cNvGrpSpPr>
            <p:nvPr/>
          </p:nvGrpSpPr>
          <p:grpSpPr bwMode="auto">
            <a:xfrm>
              <a:off x="3264" y="2736"/>
              <a:ext cx="192" cy="192"/>
              <a:chOff x="768" y="2928"/>
              <a:chExt cx="192" cy="192"/>
            </a:xfrm>
          </p:grpSpPr>
          <p:sp>
            <p:nvSpPr>
              <p:cNvPr id="565300" name="AutoShape 52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301" name="Oval 53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5302" name="Line 54"/>
            <p:cNvSpPr>
              <a:spLocks noChangeShapeType="1"/>
            </p:cNvSpPr>
            <p:nvPr/>
          </p:nvSpPr>
          <p:spPr bwMode="auto">
            <a:xfrm flipH="1">
              <a:off x="1104" y="2784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3" name="Line 55"/>
            <p:cNvSpPr>
              <a:spLocks noChangeShapeType="1"/>
            </p:cNvSpPr>
            <p:nvPr/>
          </p:nvSpPr>
          <p:spPr bwMode="auto">
            <a:xfrm flipH="1">
              <a:off x="2208" y="2784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4" name="Line 56"/>
            <p:cNvSpPr>
              <a:spLocks noChangeShapeType="1"/>
            </p:cNvSpPr>
            <p:nvPr/>
          </p:nvSpPr>
          <p:spPr bwMode="auto">
            <a:xfrm flipH="1">
              <a:off x="3408" y="2784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5" name="Line 57"/>
            <p:cNvSpPr>
              <a:spLocks noChangeShapeType="1"/>
            </p:cNvSpPr>
            <p:nvPr/>
          </p:nvSpPr>
          <p:spPr bwMode="auto">
            <a:xfrm flipH="1">
              <a:off x="4608" y="2784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6" name="Line 58"/>
            <p:cNvSpPr>
              <a:spLocks noChangeShapeType="1"/>
            </p:cNvSpPr>
            <p:nvPr/>
          </p:nvSpPr>
          <p:spPr bwMode="auto">
            <a:xfrm flipH="1">
              <a:off x="4944" y="2304"/>
              <a:ext cx="192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7" name="Rectangle 59"/>
            <p:cNvSpPr>
              <a:spLocks noChangeArrowheads="1"/>
            </p:cNvSpPr>
            <p:nvPr/>
          </p:nvSpPr>
          <p:spPr bwMode="auto">
            <a:xfrm>
              <a:off x="1872" y="3312"/>
              <a:ext cx="768" cy="384"/>
            </a:xfrm>
            <a:prstGeom prst="rect">
              <a:avLst/>
            </a:prstGeom>
            <a:solidFill>
              <a:srgbClr val="FFFF99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/>
                <a:t>Control</a:t>
              </a:r>
            </a:p>
          </p:txBody>
        </p:sp>
        <p:sp>
          <p:nvSpPr>
            <p:cNvPr id="565308" name="Line 60"/>
            <p:cNvSpPr>
              <a:spLocks noChangeShapeType="1"/>
            </p:cNvSpPr>
            <p:nvPr/>
          </p:nvSpPr>
          <p:spPr bwMode="auto">
            <a:xfrm>
              <a:off x="2016" y="254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9" name="Line 61"/>
            <p:cNvSpPr>
              <a:spLocks noChangeShapeType="1"/>
            </p:cNvSpPr>
            <p:nvPr/>
          </p:nvSpPr>
          <p:spPr bwMode="auto">
            <a:xfrm flipH="1">
              <a:off x="2496" y="2304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10" name="Line 62"/>
            <p:cNvSpPr>
              <a:spLocks noChangeShapeType="1"/>
            </p:cNvSpPr>
            <p:nvPr/>
          </p:nvSpPr>
          <p:spPr bwMode="auto">
            <a:xfrm flipH="1">
              <a:off x="1200" y="2304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11" name="Line 63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5312" name="Text Box 64"/>
          <p:cNvSpPr txBox="1">
            <a:spLocks noChangeArrowheads="1"/>
          </p:cNvSpPr>
          <p:nvPr/>
        </p:nvSpPr>
        <p:spPr bwMode="auto">
          <a:xfrm>
            <a:off x="4708525" y="40386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800000"/>
                </a:solidFill>
              </a:rPr>
              <a:t>Microcode</a:t>
            </a:r>
          </a:p>
        </p:txBody>
      </p:sp>
      <p:sp>
        <p:nvSpPr>
          <p:cNvPr id="565313" name="Rectangle 65"/>
          <p:cNvSpPr>
            <a:spLocks noChangeArrowheads="1"/>
          </p:cNvSpPr>
          <p:nvPr/>
        </p:nvSpPr>
        <p:spPr bwMode="auto">
          <a:xfrm>
            <a:off x="228600" y="3276600"/>
            <a:ext cx="2590800" cy="533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Machine code</a:t>
            </a:r>
          </a:p>
        </p:txBody>
      </p:sp>
      <p:sp>
        <p:nvSpPr>
          <p:cNvPr id="565314" name="Rectangle 66"/>
          <p:cNvSpPr>
            <a:spLocks noChangeArrowheads="1"/>
          </p:cNvSpPr>
          <p:nvPr/>
        </p:nvSpPr>
        <p:spPr bwMode="auto">
          <a:xfrm>
            <a:off x="228600" y="5257800"/>
            <a:ext cx="2590800" cy="533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Execution</a:t>
            </a:r>
          </a:p>
        </p:txBody>
      </p:sp>
      <p:cxnSp>
        <p:nvCxnSpPr>
          <p:cNvPr id="565315" name="AutoShape 67"/>
          <p:cNvCxnSpPr>
            <a:cxnSpLocks noChangeShapeType="1"/>
            <a:stCxn id="565252" idx="2"/>
            <a:endCxn id="565313" idx="0"/>
          </p:cNvCxnSpPr>
          <p:nvPr/>
        </p:nvCxnSpPr>
        <p:spPr bwMode="auto">
          <a:xfrm>
            <a:off x="1524000" y="2300288"/>
            <a:ext cx="0" cy="9620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316" name="AutoShape 68"/>
          <p:cNvCxnSpPr>
            <a:cxnSpLocks noChangeShapeType="1"/>
            <a:stCxn id="565313" idx="2"/>
            <a:endCxn id="565314" idx="0"/>
          </p:cNvCxnSpPr>
          <p:nvPr/>
        </p:nvCxnSpPr>
        <p:spPr bwMode="auto">
          <a:xfrm>
            <a:off x="1524000" y="3824288"/>
            <a:ext cx="0" cy="14192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317" name="Text Box 69"/>
          <p:cNvSpPr txBox="1">
            <a:spLocks noChangeArrowheads="1"/>
          </p:cNvSpPr>
          <p:nvPr/>
        </p:nvSpPr>
        <p:spPr bwMode="auto">
          <a:xfrm>
            <a:off x="684213" y="2441575"/>
            <a:ext cx="1725612" cy="5191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00CC"/>
                </a:solidFill>
              </a:rPr>
              <a:t>Compiler</a:t>
            </a:r>
          </a:p>
        </p:txBody>
      </p:sp>
      <p:sp>
        <p:nvSpPr>
          <p:cNvPr id="565318" name="Text Box 70"/>
          <p:cNvSpPr txBox="1">
            <a:spLocks noChangeArrowheads="1"/>
          </p:cNvSpPr>
          <p:nvPr/>
        </p:nvSpPr>
        <p:spPr bwMode="auto">
          <a:xfrm>
            <a:off x="655638" y="4205288"/>
            <a:ext cx="1806575" cy="5191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800000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7548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6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6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6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6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4" grpId="0" animBg="1"/>
      <p:bldP spid="565255" grpId="0"/>
      <p:bldP spid="565256" grpId="0" animBg="1"/>
      <p:bldP spid="565312" grpId="0"/>
      <p:bldP spid="565313" grpId="0" animBg="1"/>
      <p:bldP spid="565314" grpId="0" animBg="1"/>
      <p:bldP spid="565317" grpId="0" animBg="1"/>
      <p:bldP spid="5653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Compiler-ISA/MicroArch Interface</a:t>
            </a:r>
          </a:p>
        </p:txBody>
      </p:sp>
      <p:sp>
        <p:nvSpPr>
          <p:cNvPr id="4352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What is compiler’s job and what is microarchitecture’s job?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Early days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Instructions easy to add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Compilers bad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Therefore, instructions more powerful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As time went 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Compilers got better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New microarchitectures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Instructions balanced between compiler ability and ease of implementation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all instructions very simple!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Floating point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Now, adding more complex, powerful instructions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FD4464-5622-462D-BF0A-CB2F47617D3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166594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48931"/>
            <a:ext cx="7772400" cy="1870869"/>
          </a:xfrm>
        </p:spPr>
        <p:txBody>
          <a:bodyPr/>
          <a:lstStyle/>
          <a:p>
            <a:r>
              <a:rPr lang="en-US" dirty="0"/>
              <a:t>Flexibility + </a:t>
            </a:r>
            <a:br>
              <a:rPr lang="en-US" dirty="0"/>
            </a:br>
            <a:r>
              <a:rPr lang="en-US" dirty="0"/>
              <a:t>Impact of ISA on microarchitecture</a:t>
            </a:r>
          </a:p>
        </p:txBody>
      </p:sp>
      <p:sp>
        <p:nvSpPr>
          <p:cNvPr id="5478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547844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001D90E-2586-4C8C-95F7-AA0AA5EBAC46}" type="slidenum">
              <a:rPr lang="en-US" altLang="en-US" sz="1000"/>
              <a:pPr algn="r" eaLnBrk="1" hangingPunct="1"/>
              <a:t>25</a:t>
            </a:fld>
            <a:endParaRPr lang="en-US" altLang="en-US" sz="1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99F8BE-3158-4ACC-9D6D-293553305AA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42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Stack Machines</a:t>
            </a:r>
          </a:p>
        </p:txBody>
      </p:sp>
      <p:sp>
        <p:nvSpPr>
          <p:cNvPr id="54989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/>
              <a:t>Like HP calculators (RPN)</a:t>
            </a:r>
          </a:p>
          <a:p>
            <a:pPr eaLnBrk="1" hangingPunct="1"/>
            <a:r>
              <a:rPr lang="en-US" sz="2200"/>
              <a:t>Uses a stack as basic local storage element</a:t>
            </a:r>
          </a:p>
          <a:p>
            <a:pPr lvl="1" eaLnBrk="1" hangingPunct="1"/>
            <a:r>
              <a:rPr lang="en-US" sz="2000"/>
              <a:t>Implicit arguments</a:t>
            </a:r>
          </a:p>
          <a:p>
            <a:pPr eaLnBrk="1" hangingPunct="1"/>
            <a:r>
              <a:rPr lang="en-US" sz="2200"/>
              <a:t>“0 address machine”</a:t>
            </a:r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/>
              <a:t>Still need to be able to read/write memory</a:t>
            </a:r>
          </a:p>
          <a:p>
            <a:pPr lvl="1" eaLnBrk="1" hangingPunct="1"/>
            <a:r>
              <a:rPr lang="en-US" sz="2000"/>
              <a:t>PUSH M</a:t>
            </a:r>
          </a:p>
          <a:p>
            <a:pPr lvl="1" eaLnBrk="1" hangingPunct="1"/>
            <a:r>
              <a:rPr lang="en-US" sz="2000"/>
              <a:t>POP M</a:t>
            </a:r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/>
              <a:t>Operations occur with no address/argument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549892" name="Slide Number Placeholder 6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BE00053-0EE1-46C2-A448-01119A265C87}" type="slidenum">
              <a:rPr lang="en-US" altLang="en-US" sz="1000"/>
              <a:pPr algn="r" eaLnBrk="1" hangingPunct="1"/>
              <a:t>26</a:t>
            </a:fld>
            <a:endParaRPr lang="en-US" altLang="en-US" sz="1000"/>
          </a:p>
        </p:txBody>
      </p:sp>
      <p:sp>
        <p:nvSpPr>
          <p:cNvPr id="549895" name="Rectangle 6"/>
          <p:cNvSpPr>
            <a:spLocks noChangeArrowheads="1"/>
          </p:cNvSpPr>
          <p:nvPr/>
        </p:nvSpPr>
        <p:spPr bwMode="auto">
          <a:xfrm>
            <a:off x="5181600" y="38862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000"/>
          </a:p>
        </p:txBody>
      </p:sp>
      <p:sp>
        <p:nvSpPr>
          <p:cNvPr id="549896" name="Rectangle 7"/>
          <p:cNvSpPr>
            <a:spLocks noChangeArrowheads="1"/>
          </p:cNvSpPr>
          <p:nvPr/>
        </p:nvSpPr>
        <p:spPr bwMode="auto">
          <a:xfrm>
            <a:off x="5181600" y="41910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000"/>
          </a:p>
        </p:txBody>
      </p:sp>
      <p:sp>
        <p:nvSpPr>
          <p:cNvPr id="549897" name="Rectangle 8"/>
          <p:cNvSpPr>
            <a:spLocks noChangeArrowheads="1"/>
          </p:cNvSpPr>
          <p:nvPr/>
        </p:nvSpPr>
        <p:spPr bwMode="auto">
          <a:xfrm>
            <a:off x="5181600" y="44958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000"/>
          </a:p>
        </p:txBody>
      </p:sp>
      <p:sp>
        <p:nvSpPr>
          <p:cNvPr id="549898" name="Rectangle 9"/>
          <p:cNvSpPr>
            <a:spLocks noChangeArrowheads="1"/>
          </p:cNvSpPr>
          <p:nvPr/>
        </p:nvSpPr>
        <p:spPr bwMode="auto">
          <a:xfrm>
            <a:off x="5181600" y="48006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000"/>
          </a:p>
        </p:txBody>
      </p:sp>
      <p:sp>
        <p:nvSpPr>
          <p:cNvPr id="549899" name="Rectangle 10"/>
          <p:cNvSpPr>
            <a:spLocks noChangeArrowheads="1"/>
          </p:cNvSpPr>
          <p:nvPr/>
        </p:nvSpPr>
        <p:spPr bwMode="auto">
          <a:xfrm>
            <a:off x="5181600" y="51054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000"/>
          </a:p>
        </p:txBody>
      </p:sp>
      <p:sp>
        <p:nvSpPr>
          <p:cNvPr id="549900" name="Rectangle 11"/>
          <p:cNvSpPr>
            <a:spLocks noChangeArrowheads="1"/>
          </p:cNvSpPr>
          <p:nvPr/>
        </p:nvSpPr>
        <p:spPr bwMode="auto">
          <a:xfrm>
            <a:off x="5181600" y="54102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000"/>
          </a:p>
        </p:txBody>
      </p:sp>
      <p:sp>
        <p:nvSpPr>
          <p:cNvPr id="549901" name="Line 12"/>
          <p:cNvSpPr>
            <a:spLocks noChangeShapeType="1"/>
          </p:cNvSpPr>
          <p:nvPr/>
        </p:nvSpPr>
        <p:spPr bwMode="auto">
          <a:xfrm>
            <a:off x="51816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2" name="Line 13"/>
          <p:cNvSpPr>
            <a:spLocks noChangeShapeType="1"/>
          </p:cNvSpPr>
          <p:nvPr/>
        </p:nvSpPr>
        <p:spPr bwMode="auto">
          <a:xfrm>
            <a:off x="60960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6858000" y="1905000"/>
            <a:ext cx="19478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/>
              <a:t>PUSH 0x100</a:t>
            </a:r>
          </a:p>
          <a:p>
            <a:pPr algn="l"/>
            <a:r>
              <a:rPr lang="en-US"/>
              <a:t>PUSH 0x104</a:t>
            </a:r>
          </a:p>
          <a:p>
            <a:pPr algn="l"/>
            <a:r>
              <a:rPr lang="en-US"/>
              <a:t>ADD</a:t>
            </a:r>
          </a:p>
          <a:p>
            <a:pPr algn="l"/>
            <a:r>
              <a:rPr lang="en-US"/>
              <a:t>POP 0x108</a:t>
            </a:r>
          </a:p>
        </p:txBody>
      </p:sp>
      <p:sp>
        <p:nvSpPr>
          <p:cNvPr id="549904" name="Rectangle 16"/>
          <p:cNvSpPr>
            <a:spLocks noChangeArrowheads="1"/>
          </p:cNvSpPr>
          <p:nvPr/>
        </p:nvSpPr>
        <p:spPr bwMode="auto">
          <a:xfrm>
            <a:off x="7010400" y="4648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0x100</a:t>
            </a:r>
          </a:p>
        </p:txBody>
      </p:sp>
      <p:sp>
        <p:nvSpPr>
          <p:cNvPr id="549905" name="Rectangle 17"/>
          <p:cNvSpPr>
            <a:spLocks noChangeArrowheads="1"/>
          </p:cNvSpPr>
          <p:nvPr/>
        </p:nvSpPr>
        <p:spPr bwMode="auto">
          <a:xfrm>
            <a:off x="7010400" y="4953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0x104</a:t>
            </a:r>
          </a:p>
        </p:txBody>
      </p:sp>
      <p:sp>
        <p:nvSpPr>
          <p:cNvPr id="549906" name="Rectangle 18"/>
          <p:cNvSpPr>
            <a:spLocks noChangeArrowheads="1"/>
          </p:cNvSpPr>
          <p:nvPr/>
        </p:nvSpPr>
        <p:spPr bwMode="auto">
          <a:xfrm>
            <a:off x="7010400" y="5257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0x108</a:t>
            </a:r>
          </a:p>
        </p:txBody>
      </p:sp>
      <p:sp>
        <p:nvSpPr>
          <p:cNvPr id="549907" name="Rectangle 19"/>
          <p:cNvSpPr>
            <a:spLocks noChangeArrowheads="1"/>
          </p:cNvSpPr>
          <p:nvPr/>
        </p:nvSpPr>
        <p:spPr bwMode="auto">
          <a:xfrm>
            <a:off x="7924800" y="46482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549908" name="Rectangle 20"/>
          <p:cNvSpPr>
            <a:spLocks noChangeArrowheads="1"/>
          </p:cNvSpPr>
          <p:nvPr/>
        </p:nvSpPr>
        <p:spPr bwMode="auto">
          <a:xfrm>
            <a:off x="7924800" y="49530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549909" name="Rectangle 21"/>
          <p:cNvSpPr>
            <a:spLocks noChangeArrowheads="1"/>
          </p:cNvSpPr>
          <p:nvPr/>
        </p:nvSpPr>
        <p:spPr bwMode="auto">
          <a:xfrm>
            <a:off x="7924800" y="52578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sp>
        <p:nvSpPr>
          <p:cNvPr id="335894" name="Rectangle 22"/>
          <p:cNvSpPr>
            <a:spLocks noChangeArrowheads="1"/>
          </p:cNvSpPr>
          <p:nvPr/>
        </p:nvSpPr>
        <p:spPr bwMode="auto">
          <a:xfrm>
            <a:off x="7924800" y="4648200"/>
            <a:ext cx="914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335895" name="Rectangle 23"/>
          <p:cNvSpPr>
            <a:spLocks noChangeArrowheads="1"/>
          </p:cNvSpPr>
          <p:nvPr/>
        </p:nvSpPr>
        <p:spPr bwMode="auto">
          <a:xfrm>
            <a:off x="7924800" y="4953000"/>
            <a:ext cx="914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335896" name="Rectangle 24"/>
          <p:cNvSpPr>
            <a:spLocks noChangeArrowheads="1"/>
          </p:cNvSpPr>
          <p:nvPr/>
        </p:nvSpPr>
        <p:spPr bwMode="auto">
          <a:xfrm>
            <a:off x="5181600" y="3886200"/>
            <a:ext cx="914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549913" name="Freeform 26"/>
          <p:cNvSpPr>
            <a:spLocks/>
          </p:cNvSpPr>
          <p:nvPr/>
        </p:nvSpPr>
        <p:spPr bwMode="auto">
          <a:xfrm rot="5400000">
            <a:off x="4267200" y="3962400"/>
            <a:ext cx="762000" cy="457200"/>
          </a:xfrm>
          <a:custGeom>
            <a:avLst/>
            <a:gdLst>
              <a:gd name="T0" fmla="*/ 480 w 960"/>
              <a:gd name="T1" fmla="*/ 96 h 384"/>
              <a:gd name="T2" fmla="*/ 384 w 960"/>
              <a:gd name="T3" fmla="*/ 0 h 384"/>
              <a:gd name="T4" fmla="*/ 0 w 960"/>
              <a:gd name="T5" fmla="*/ 0 h 384"/>
              <a:gd name="T6" fmla="*/ 288 w 960"/>
              <a:gd name="T7" fmla="*/ 384 h 384"/>
              <a:gd name="T8" fmla="*/ 672 w 960"/>
              <a:gd name="T9" fmla="*/ 384 h 384"/>
              <a:gd name="T10" fmla="*/ 960 w 960"/>
              <a:gd name="T11" fmla="*/ 0 h 384"/>
              <a:gd name="T12" fmla="*/ 576 w 960"/>
              <a:gd name="T13" fmla="*/ 0 h 384"/>
              <a:gd name="T14" fmla="*/ 480 w 960"/>
              <a:gd name="T15" fmla="*/ 96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60"/>
              <a:gd name="T25" fmla="*/ 0 h 384"/>
              <a:gd name="T26" fmla="*/ 960 w 960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60" h="384">
                <a:moveTo>
                  <a:pt x="480" y="96"/>
                </a:moveTo>
                <a:lnTo>
                  <a:pt x="384" y="0"/>
                </a:lnTo>
                <a:lnTo>
                  <a:pt x="0" y="0"/>
                </a:lnTo>
                <a:lnTo>
                  <a:pt x="288" y="384"/>
                </a:lnTo>
                <a:lnTo>
                  <a:pt x="672" y="384"/>
                </a:lnTo>
                <a:lnTo>
                  <a:pt x="960" y="0"/>
                </a:lnTo>
                <a:lnTo>
                  <a:pt x="576" y="0"/>
                </a:lnTo>
                <a:lnTo>
                  <a:pt x="480" y="9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14" name="Line 32"/>
          <p:cNvSpPr>
            <a:spLocks noChangeShapeType="1"/>
          </p:cNvSpPr>
          <p:nvPr/>
        </p:nvSpPr>
        <p:spPr bwMode="auto">
          <a:xfrm>
            <a:off x="48768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15" name="Line 33"/>
          <p:cNvSpPr>
            <a:spLocks noChangeShapeType="1"/>
          </p:cNvSpPr>
          <p:nvPr/>
        </p:nvSpPr>
        <p:spPr bwMode="auto">
          <a:xfrm>
            <a:off x="48768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16" name="Freeform 34"/>
          <p:cNvSpPr>
            <a:spLocks/>
          </p:cNvSpPr>
          <p:nvPr/>
        </p:nvSpPr>
        <p:spPr bwMode="auto">
          <a:xfrm>
            <a:off x="4191000" y="3429000"/>
            <a:ext cx="1447800" cy="762000"/>
          </a:xfrm>
          <a:custGeom>
            <a:avLst/>
            <a:gdLst>
              <a:gd name="T0" fmla="*/ 144 w 864"/>
              <a:gd name="T1" fmla="*/ 480 h 480"/>
              <a:gd name="T2" fmla="*/ 0 w 864"/>
              <a:gd name="T3" fmla="*/ 480 h 480"/>
              <a:gd name="T4" fmla="*/ 0 w 864"/>
              <a:gd name="T5" fmla="*/ 0 h 480"/>
              <a:gd name="T6" fmla="*/ 864 w 864"/>
              <a:gd name="T7" fmla="*/ 0 h 480"/>
              <a:gd name="T8" fmla="*/ 864 w 864"/>
              <a:gd name="T9" fmla="*/ 288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480"/>
              <a:gd name="T17" fmla="*/ 864 w 864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480">
                <a:moveTo>
                  <a:pt x="144" y="480"/>
                </a:moveTo>
                <a:lnTo>
                  <a:pt x="0" y="480"/>
                </a:lnTo>
                <a:lnTo>
                  <a:pt x="0" y="0"/>
                </a:lnTo>
                <a:lnTo>
                  <a:pt x="864" y="0"/>
                </a:lnTo>
                <a:lnTo>
                  <a:pt x="864" y="2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3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35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6.80083E-6 L -0.3 -0.11103 " pathEditMode="relative" ptsTypes="AA">
                                      <p:cBhvr>
                                        <p:cTn id="9" dur="2000" fill="hold"/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35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35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 -0.11103 L -0.3 -0.066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-3.19917E-6 L -0.3 -0.15545 " pathEditMode="relative" ptsTypes="AA">
                                      <p:cBhvr>
                                        <p:cTn id="23" dur="2000" fill="hold"/>
                                        <p:tgtEl>
                                          <p:spTgt spid="335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35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35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35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35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35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35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 0.19986 " pathEditMode="relative" ptsTypes="AA">
                                      <p:cBhvr>
                                        <p:cTn id="52" dur="2000" fill="hold"/>
                                        <p:tgtEl>
                                          <p:spTgt spid="335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94" grpId="0" animBg="1"/>
      <p:bldP spid="335894" grpId="1" animBg="1"/>
      <p:bldP spid="335894" grpId="2" animBg="1"/>
      <p:bldP spid="335895" grpId="0" animBg="1"/>
      <p:bldP spid="335895" grpId="1" animBg="1"/>
      <p:bldP spid="335896" grpId="0" animBg="1"/>
      <p:bldP spid="33589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Stack Machines on Microcoded Engine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can be one of the registers</a:t>
            </a:r>
          </a:p>
          <a:p>
            <a:r>
              <a:rPr lang="en-US" dirty="0"/>
              <a:t>Can tailor HW to ISA</a:t>
            </a:r>
          </a:p>
          <a:p>
            <a:pPr lvl="1"/>
            <a:r>
              <a:rPr lang="en-US" dirty="0"/>
              <a:t>Remove A and B (animation)</a:t>
            </a:r>
          </a:p>
        </p:txBody>
      </p:sp>
      <p:sp>
        <p:nvSpPr>
          <p:cNvPr id="5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551940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1812933-9DF8-4537-AD59-7672D483C798}" type="slidenum">
              <a:rPr lang="en-US" altLang="en-US" sz="1000"/>
              <a:pPr algn="r" eaLnBrk="1" hangingPunct="1"/>
              <a:t>27</a:t>
            </a:fld>
            <a:endParaRPr lang="en-US" altLang="en-US" sz="1000"/>
          </a:p>
        </p:txBody>
      </p:sp>
      <p:sp>
        <p:nvSpPr>
          <p:cNvPr id="551943" name="Rectangle 4"/>
          <p:cNvSpPr>
            <a:spLocks noChangeArrowheads="1"/>
          </p:cNvSpPr>
          <p:nvPr/>
        </p:nvSpPr>
        <p:spPr bwMode="auto">
          <a:xfrm>
            <a:off x="4800600" y="49530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</a:t>
            </a:r>
          </a:p>
        </p:txBody>
      </p:sp>
      <p:sp>
        <p:nvSpPr>
          <p:cNvPr id="551944" name="Rectangle 5"/>
          <p:cNvSpPr>
            <a:spLocks noChangeArrowheads="1"/>
          </p:cNvSpPr>
          <p:nvPr/>
        </p:nvSpPr>
        <p:spPr bwMode="auto">
          <a:xfrm>
            <a:off x="6400800" y="4876800"/>
            <a:ext cx="1524000" cy="762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Memory</a:t>
            </a:r>
          </a:p>
        </p:txBody>
      </p:sp>
      <p:sp>
        <p:nvSpPr>
          <p:cNvPr id="551945" name="Rectangle 6"/>
          <p:cNvSpPr>
            <a:spLocks noChangeArrowheads="1"/>
          </p:cNvSpPr>
          <p:nvPr/>
        </p:nvSpPr>
        <p:spPr bwMode="auto">
          <a:xfrm>
            <a:off x="6400800" y="44958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551946" name="Rectangle 7"/>
          <p:cNvSpPr>
            <a:spLocks noChangeArrowheads="1"/>
          </p:cNvSpPr>
          <p:nvPr/>
        </p:nvSpPr>
        <p:spPr bwMode="auto">
          <a:xfrm>
            <a:off x="7315200" y="44958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sp>
        <p:nvSpPr>
          <p:cNvPr id="551947" name="Freeform 8"/>
          <p:cNvSpPr>
            <a:spLocks/>
          </p:cNvSpPr>
          <p:nvPr/>
        </p:nvSpPr>
        <p:spPr bwMode="auto">
          <a:xfrm>
            <a:off x="1219200" y="4953000"/>
            <a:ext cx="990600" cy="609600"/>
          </a:xfrm>
          <a:custGeom>
            <a:avLst/>
            <a:gdLst>
              <a:gd name="T0" fmla="*/ 0 w 624"/>
              <a:gd name="T1" fmla="*/ 0 h 384"/>
              <a:gd name="T2" fmla="*/ 0 w 624"/>
              <a:gd name="T3" fmla="*/ 384 h 384"/>
              <a:gd name="T4" fmla="*/ 624 w 624"/>
              <a:gd name="T5" fmla="*/ 384 h 384"/>
              <a:gd name="T6" fmla="*/ 384 w 624"/>
              <a:gd name="T7" fmla="*/ 0 h 384"/>
              <a:gd name="T8" fmla="*/ 0 w 624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384"/>
              <a:gd name="T17" fmla="*/ 624 w 624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384">
                <a:moveTo>
                  <a:pt x="0" y="0"/>
                </a:moveTo>
                <a:lnTo>
                  <a:pt x="0" y="384"/>
                </a:lnTo>
                <a:lnTo>
                  <a:pt x="624" y="384"/>
                </a:lnTo>
                <a:lnTo>
                  <a:pt x="3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48" name="Rectangle 9"/>
          <p:cNvSpPr>
            <a:spLocks noChangeArrowheads="1"/>
          </p:cNvSpPr>
          <p:nvPr/>
        </p:nvSpPr>
        <p:spPr bwMode="auto">
          <a:xfrm>
            <a:off x="1219200" y="45720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551949" name="Text Box 10"/>
          <p:cNvSpPr txBox="1">
            <a:spLocks noChangeArrowheads="1"/>
          </p:cNvSpPr>
          <p:nvPr/>
        </p:nvSpPr>
        <p:spPr bwMode="auto">
          <a:xfrm>
            <a:off x="1231900" y="4992688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shift</a:t>
            </a:r>
          </a:p>
        </p:txBody>
      </p:sp>
      <p:sp>
        <p:nvSpPr>
          <p:cNvPr id="551950" name="Freeform 11"/>
          <p:cNvSpPr>
            <a:spLocks/>
          </p:cNvSpPr>
          <p:nvPr/>
        </p:nvSpPr>
        <p:spPr bwMode="auto">
          <a:xfrm>
            <a:off x="2667000" y="4953000"/>
            <a:ext cx="1524000" cy="609600"/>
          </a:xfrm>
          <a:custGeom>
            <a:avLst/>
            <a:gdLst>
              <a:gd name="T0" fmla="*/ 480 w 960"/>
              <a:gd name="T1" fmla="*/ 96 h 384"/>
              <a:gd name="T2" fmla="*/ 384 w 960"/>
              <a:gd name="T3" fmla="*/ 0 h 384"/>
              <a:gd name="T4" fmla="*/ 0 w 960"/>
              <a:gd name="T5" fmla="*/ 0 h 384"/>
              <a:gd name="T6" fmla="*/ 288 w 960"/>
              <a:gd name="T7" fmla="*/ 384 h 384"/>
              <a:gd name="T8" fmla="*/ 672 w 960"/>
              <a:gd name="T9" fmla="*/ 384 h 384"/>
              <a:gd name="T10" fmla="*/ 960 w 960"/>
              <a:gd name="T11" fmla="*/ 0 h 384"/>
              <a:gd name="T12" fmla="*/ 576 w 960"/>
              <a:gd name="T13" fmla="*/ 0 h 384"/>
              <a:gd name="T14" fmla="*/ 480 w 960"/>
              <a:gd name="T15" fmla="*/ 96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60"/>
              <a:gd name="T25" fmla="*/ 0 h 384"/>
              <a:gd name="T26" fmla="*/ 960 w 960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60" h="384">
                <a:moveTo>
                  <a:pt x="480" y="96"/>
                </a:moveTo>
                <a:lnTo>
                  <a:pt x="384" y="0"/>
                </a:lnTo>
                <a:lnTo>
                  <a:pt x="0" y="0"/>
                </a:lnTo>
                <a:lnTo>
                  <a:pt x="288" y="384"/>
                </a:lnTo>
                <a:lnTo>
                  <a:pt x="672" y="384"/>
                </a:lnTo>
                <a:lnTo>
                  <a:pt x="960" y="0"/>
                </a:lnTo>
                <a:lnTo>
                  <a:pt x="576" y="0"/>
                </a:lnTo>
                <a:lnTo>
                  <a:pt x="480" y="96"/>
                </a:lnTo>
                <a:close/>
              </a:path>
            </a:pathLst>
          </a:custGeom>
          <a:solidFill>
            <a:schemeClr val="accent2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2667000" y="45720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344078" name="Rectangle 14"/>
          <p:cNvSpPr>
            <a:spLocks noChangeArrowheads="1"/>
          </p:cNvSpPr>
          <p:nvPr/>
        </p:nvSpPr>
        <p:spPr bwMode="auto">
          <a:xfrm>
            <a:off x="3581400" y="45720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551953" name="Text Box 15"/>
          <p:cNvSpPr txBox="1">
            <a:spLocks noChangeArrowheads="1"/>
          </p:cNvSpPr>
          <p:nvPr/>
        </p:nvSpPr>
        <p:spPr bwMode="auto">
          <a:xfrm>
            <a:off x="3041650" y="49926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ALU</a:t>
            </a:r>
          </a:p>
        </p:txBody>
      </p:sp>
      <p:sp>
        <p:nvSpPr>
          <p:cNvPr id="551954" name="Freeform 16"/>
          <p:cNvSpPr>
            <a:spLocks/>
          </p:cNvSpPr>
          <p:nvPr/>
        </p:nvSpPr>
        <p:spPr bwMode="auto">
          <a:xfrm>
            <a:off x="609600" y="3962400"/>
            <a:ext cx="7315200" cy="2209800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4608"/>
              <a:gd name="T13" fmla="*/ 0 h 1392"/>
              <a:gd name="T14" fmla="*/ 4608 w 460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55" name="Line 17"/>
          <p:cNvSpPr>
            <a:spLocks noChangeShapeType="1"/>
          </p:cNvSpPr>
          <p:nvPr/>
        </p:nvSpPr>
        <p:spPr bwMode="auto">
          <a:xfrm>
            <a:off x="7620000" y="3962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56" name="Line 18"/>
          <p:cNvSpPr>
            <a:spLocks noChangeShapeType="1"/>
          </p:cNvSpPr>
          <p:nvPr/>
        </p:nvSpPr>
        <p:spPr bwMode="auto">
          <a:xfrm>
            <a:off x="6705600" y="3962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4083" name="Line 19"/>
          <p:cNvSpPr>
            <a:spLocks noChangeShapeType="1"/>
          </p:cNvSpPr>
          <p:nvPr/>
        </p:nvSpPr>
        <p:spPr bwMode="auto">
          <a:xfrm>
            <a:off x="3962400" y="3962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4084" name="Line 20"/>
          <p:cNvSpPr>
            <a:spLocks noChangeShapeType="1"/>
          </p:cNvSpPr>
          <p:nvPr/>
        </p:nvSpPr>
        <p:spPr bwMode="auto">
          <a:xfrm>
            <a:off x="3048000" y="3962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59" name="Line 21"/>
          <p:cNvSpPr>
            <a:spLocks noChangeShapeType="1"/>
          </p:cNvSpPr>
          <p:nvPr/>
        </p:nvSpPr>
        <p:spPr bwMode="auto">
          <a:xfrm>
            <a:off x="1524000" y="3962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0" name="Line 22"/>
          <p:cNvSpPr>
            <a:spLocks noChangeShapeType="1"/>
          </p:cNvSpPr>
          <p:nvPr/>
        </p:nvSpPr>
        <p:spPr bwMode="auto">
          <a:xfrm>
            <a:off x="3429000" y="5562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1" name="Line 23"/>
          <p:cNvSpPr>
            <a:spLocks noChangeShapeType="1"/>
          </p:cNvSpPr>
          <p:nvPr/>
        </p:nvSpPr>
        <p:spPr bwMode="auto">
          <a:xfrm>
            <a:off x="5334000" y="5562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2" name="Line 24"/>
          <p:cNvSpPr>
            <a:spLocks noChangeShapeType="1"/>
          </p:cNvSpPr>
          <p:nvPr/>
        </p:nvSpPr>
        <p:spPr bwMode="auto">
          <a:xfrm>
            <a:off x="7239000" y="56388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3" name="Line 25"/>
          <p:cNvSpPr>
            <a:spLocks noChangeShapeType="1"/>
          </p:cNvSpPr>
          <p:nvPr/>
        </p:nvSpPr>
        <p:spPr bwMode="auto">
          <a:xfrm>
            <a:off x="5334000" y="39624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4" name="Line 26"/>
          <p:cNvSpPr>
            <a:spLocks noChangeShapeType="1"/>
          </p:cNvSpPr>
          <p:nvPr/>
        </p:nvSpPr>
        <p:spPr bwMode="auto">
          <a:xfrm>
            <a:off x="1676400" y="5562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5" name="Line 27"/>
          <p:cNvSpPr>
            <a:spLocks noChangeShapeType="1"/>
          </p:cNvSpPr>
          <p:nvPr/>
        </p:nvSpPr>
        <p:spPr bwMode="auto">
          <a:xfrm flipH="1">
            <a:off x="3200400" y="4648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6" name="Line 28"/>
          <p:cNvSpPr>
            <a:spLocks noChangeShapeType="1"/>
          </p:cNvSpPr>
          <p:nvPr/>
        </p:nvSpPr>
        <p:spPr bwMode="auto">
          <a:xfrm flipH="1">
            <a:off x="4114800" y="4648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7" name="Line 29"/>
          <p:cNvSpPr>
            <a:spLocks noChangeShapeType="1"/>
          </p:cNvSpPr>
          <p:nvPr/>
        </p:nvSpPr>
        <p:spPr bwMode="auto">
          <a:xfrm flipH="1">
            <a:off x="5791200" y="5181600"/>
            <a:ext cx="304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8" name="Line 30"/>
          <p:cNvSpPr>
            <a:spLocks noChangeShapeType="1"/>
          </p:cNvSpPr>
          <p:nvPr/>
        </p:nvSpPr>
        <p:spPr bwMode="auto">
          <a:xfrm flipH="1">
            <a:off x="6934200" y="4572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69" name="Line 31"/>
          <p:cNvSpPr>
            <a:spLocks noChangeShapeType="1"/>
          </p:cNvSpPr>
          <p:nvPr/>
        </p:nvSpPr>
        <p:spPr bwMode="auto">
          <a:xfrm flipH="1">
            <a:off x="7848600" y="4572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0" name="AutoShape 32"/>
          <p:cNvSpPr>
            <a:spLocks noChangeArrowheads="1"/>
          </p:cNvSpPr>
          <p:nvPr/>
        </p:nvSpPr>
        <p:spPr bwMode="auto">
          <a:xfrm flipV="1">
            <a:off x="1524000" y="5867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1" name="Oval 33"/>
          <p:cNvSpPr>
            <a:spLocks noChangeArrowheads="1"/>
          </p:cNvSpPr>
          <p:nvPr/>
        </p:nvSpPr>
        <p:spPr bwMode="auto">
          <a:xfrm flipV="1">
            <a:off x="1752600" y="59436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2" name="AutoShape 34"/>
          <p:cNvSpPr>
            <a:spLocks noChangeArrowheads="1"/>
          </p:cNvSpPr>
          <p:nvPr/>
        </p:nvSpPr>
        <p:spPr bwMode="auto">
          <a:xfrm flipV="1">
            <a:off x="7086600" y="5867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3" name="Oval 35"/>
          <p:cNvSpPr>
            <a:spLocks noChangeArrowheads="1"/>
          </p:cNvSpPr>
          <p:nvPr/>
        </p:nvSpPr>
        <p:spPr bwMode="auto">
          <a:xfrm flipV="1">
            <a:off x="7315200" y="59436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4" name="AutoShape 36"/>
          <p:cNvSpPr>
            <a:spLocks noChangeArrowheads="1"/>
          </p:cNvSpPr>
          <p:nvPr/>
        </p:nvSpPr>
        <p:spPr bwMode="auto">
          <a:xfrm flipV="1">
            <a:off x="3276600" y="5867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5" name="Oval 37"/>
          <p:cNvSpPr>
            <a:spLocks noChangeArrowheads="1"/>
          </p:cNvSpPr>
          <p:nvPr/>
        </p:nvSpPr>
        <p:spPr bwMode="auto">
          <a:xfrm flipV="1">
            <a:off x="3505200" y="59436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6" name="AutoShape 38"/>
          <p:cNvSpPr>
            <a:spLocks noChangeArrowheads="1"/>
          </p:cNvSpPr>
          <p:nvPr/>
        </p:nvSpPr>
        <p:spPr bwMode="auto">
          <a:xfrm flipV="1">
            <a:off x="5181600" y="5867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7" name="Oval 39"/>
          <p:cNvSpPr>
            <a:spLocks noChangeArrowheads="1"/>
          </p:cNvSpPr>
          <p:nvPr/>
        </p:nvSpPr>
        <p:spPr bwMode="auto">
          <a:xfrm flipV="1">
            <a:off x="5410200" y="59436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8" name="Line 40"/>
          <p:cNvSpPr>
            <a:spLocks noChangeShapeType="1"/>
          </p:cNvSpPr>
          <p:nvPr/>
        </p:nvSpPr>
        <p:spPr bwMode="auto">
          <a:xfrm flipH="1">
            <a:off x="3505200" y="594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79" name="Line 41"/>
          <p:cNvSpPr>
            <a:spLocks noChangeShapeType="1"/>
          </p:cNvSpPr>
          <p:nvPr/>
        </p:nvSpPr>
        <p:spPr bwMode="auto">
          <a:xfrm flipH="1">
            <a:off x="5410200" y="594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80" name="Line 42"/>
          <p:cNvSpPr>
            <a:spLocks noChangeShapeType="1"/>
          </p:cNvSpPr>
          <p:nvPr/>
        </p:nvSpPr>
        <p:spPr bwMode="auto">
          <a:xfrm flipH="1">
            <a:off x="7315200" y="594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81" name="Line 43"/>
          <p:cNvSpPr>
            <a:spLocks noChangeShapeType="1"/>
          </p:cNvSpPr>
          <p:nvPr/>
        </p:nvSpPr>
        <p:spPr bwMode="auto">
          <a:xfrm flipH="1">
            <a:off x="7848600" y="5181600"/>
            <a:ext cx="3048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82" name="Line 44"/>
          <p:cNvSpPr>
            <a:spLocks noChangeShapeType="1"/>
          </p:cNvSpPr>
          <p:nvPr/>
        </p:nvSpPr>
        <p:spPr bwMode="auto">
          <a:xfrm flipH="1">
            <a:off x="3962400" y="51816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1983" name="Text Box 45"/>
          <p:cNvSpPr txBox="1">
            <a:spLocks noChangeArrowheads="1"/>
          </p:cNvSpPr>
          <p:nvPr/>
        </p:nvSpPr>
        <p:spPr bwMode="auto">
          <a:xfrm>
            <a:off x="6858000" y="1905000"/>
            <a:ext cx="19478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/>
              <a:t>PUSH 0x100</a:t>
            </a:r>
          </a:p>
          <a:p>
            <a:pPr algn="l"/>
            <a:r>
              <a:rPr lang="en-US"/>
              <a:t>PUSH 0x104</a:t>
            </a:r>
          </a:p>
          <a:p>
            <a:pPr algn="l"/>
            <a:r>
              <a:rPr lang="en-US"/>
              <a:t>ADD</a:t>
            </a:r>
          </a:p>
          <a:p>
            <a:pPr algn="l"/>
            <a:r>
              <a:rPr lang="en-US"/>
              <a:t>POP 0x108</a:t>
            </a:r>
          </a:p>
        </p:txBody>
      </p:sp>
      <p:sp>
        <p:nvSpPr>
          <p:cNvPr id="344110" name="Rectangle 46"/>
          <p:cNvSpPr>
            <a:spLocks noChangeArrowheads="1"/>
          </p:cNvSpPr>
          <p:nvPr/>
        </p:nvSpPr>
        <p:spPr bwMode="auto">
          <a:xfrm>
            <a:off x="4800600" y="4953000"/>
            <a:ext cx="1066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Stack</a:t>
            </a:r>
          </a:p>
        </p:txBody>
      </p:sp>
      <p:sp>
        <p:nvSpPr>
          <p:cNvPr id="344111" name="Freeform 47"/>
          <p:cNvSpPr>
            <a:spLocks/>
          </p:cNvSpPr>
          <p:nvPr/>
        </p:nvSpPr>
        <p:spPr bwMode="auto">
          <a:xfrm>
            <a:off x="3962400" y="4724400"/>
            <a:ext cx="990600" cy="228600"/>
          </a:xfrm>
          <a:custGeom>
            <a:avLst/>
            <a:gdLst>
              <a:gd name="T0" fmla="*/ 624 w 624"/>
              <a:gd name="T1" fmla="*/ 144 h 144"/>
              <a:gd name="T2" fmla="*/ 624 w 624"/>
              <a:gd name="T3" fmla="*/ 0 h 144"/>
              <a:gd name="T4" fmla="*/ 0 w 624"/>
              <a:gd name="T5" fmla="*/ 0 h 144"/>
              <a:gd name="T6" fmla="*/ 0 w 624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144"/>
              <a:gd name="T14" fmla="*/ 624 w 62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144">
                <a:moveTo>
                  <a:pt x="624" y="144"/>
                </a:moveTo>
                <a:lnTo>
                  <a:pt x="624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4112" name="Freeform 48"/>
          <p:cNvSpPr>
            <a:spLocks/>
          </p:cNvSpPr>
          <p:nvPr/>
        </p:nvSpPr>
        <p:spPr bwMode="auto">
          <a:xfrm>
            <a:off x="3048000" y="4343400"/>
            <a:ext cx="2590800" cy="609600"/>
          </a:xfrm>
          <a:custGeom>
            <a:avLst/>
            <a:gdLst>
              <a:gd name="T0" fmla="*/ 1632 w 1632"/>
              <a:gd name="T1" fmla="*/ 384 h 384"/>
              <a:gd name="T2" fmla="*/ 1632 w 1632"/>
              <a:gd name="T3" fmla="*/ 0 h 384"/>
              <a:gd name="T4" fmla="*/ 0 w 1632"/>
              <a:gd name="T5" fmla="*/ 0 h 384"/>
              <a:gd name="T6" fmla="*/ 0 w 1632"/>
              <a:gd name="T7" fmla="*/ 33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384"/>
              <a:gd name="T14" fmla="*/ 1632 w 163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384">
                <a:moveTo>
                  <a:pt x="1632" y="384"/>
                </a:moveTo>
                <a:lnTo>
                  <a:pt x="1632" y="0"/>
                </a:ln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4113" name="Rectangle 49"/>
          <p:cNvSpPr>
            <a:spLocks noChangeArrowheads="1"/>
          </p:cNvSpPr>
          <p:nvPr/>
        </p:nvSpPr>
        <p:spPr bwMode="auto">
          <a:xfrm>
            <a:off x="4800600" y="3352800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SP</a:t>
            </a:r>
          </a:p>
        </p:txBody>
      </p:sp>
      <p:sp>
        <p:nvSpPr>
          <p:cNvPr id="344114" name="Line 50"/>
          <p:cNvSpPr>
            <a:spLocks noChangeShapeType="1"/>
          </p:cNvSpPr>
          <p:nvPr/>
        </p:nvSpPr>
        <p:spPr bwMode="auto">
          <a:xfrm>
            <a:off x="5257800" y="3657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4118" name="Freeform 54"/>
          <p:cNvSpPr>
            <a:spLocks/>
          </p:cNvSpPr>
          <p:nvPr/>
        </p:nvSpPr>
        <p:spPr bwMode="auto">
          <a:xfrm>
            <a:off x="4343400" y="2971800"/>
            <a:ext cx="914400" cy="990600"/>
          </a:xfrm>
          <a:custGeom>
            <a:avLst/>
            <a:gdLst>
              <a:gd name="T0" fmla="*/ 0 w 576"/>
              <a:gd name="T1" fmla="*/ 624 h 624"/>
              <a:gd name="T2" fmla="*/ 0 w 576"/>
              <a:gd name="T3" fmla="*/ 0 h 624"/>
              <a:gd name="T4" fmla="*/ 576 w 576"/>
              <a:gd name="T5" fmla="*/ 0 h 624"/>
              <a:gd name="T6" fmla="*/ 576 w 576"/>
              <a:gd name="T7" fmla="*/ 24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624"/>
              <a:gd name="T14" fmla="*/ 576 w 576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624">
                <a:moveTo>
                  <a:pt x="0" y="624"/>
                </a:moveTo>
                <a:lnTo>
                  <a:pt x="0" y="0"/>
                </a:lnTo>
                <a:lnTo>
                  <a:pt x="576" y="0"/>
                </a:lnTo>
                <a:lnTo>
                  <a:pt x="576" y="24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26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4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4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44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44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7" grpId="0" animBg="1"/>
      <p:bldP spid="344078" grpId="0" animBg="1"/>
      <p:bldP spid="344083" grpId="0" animBg="1"/>
      <p:bldP spid="344084" grpId="0" animBg="1"/>
      <p:bldP spid="344110" grpId="0" animBg="1"/>
      <p:bldP spid="344111" grpId="0" animBg="1"/>
      <p:bldP spid="344112" grpId="0" animBg="1"/>
      <p:bldP spid="344113" grpId="0" animBg="1"/>
      <p:bldP spid="344113" grpId="1" animBg="1"/>
      <p:bldP spid="344114" grpId="0" animBg="1"/>
      <p:bldP spid="344114" grpId="1" animBg="1"/>
      <p:bldP spid="344118" grpId="0" animBg="1"/>
      <p:bldP spid="34411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55320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z="100" b="1"/>
              <a:t>© Derek Chiou &amp; Mattan Erez &amp; Dam Sunwoo</a:t>
            </a:r>
          </a:p>
        </p:txBody>
      </p:sp>
      <p:sp>
        <p:nvSpPr>
          <p:cNvPr id="1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03C-CBC0-47AB-9799-CAD020C23E40}" type="slidenum">
              <a:rPr lang="en-US" altLang="en-US" sz="100" b="1"/>
              <a:pPr/>
              <a:t>28</a:t>
            </a:fld>
            <a:endParaRPr lang="en-US" altLang="en-US" sz="100" b="1"/>
          </a:p>
        </p:txBody>
      </p:sp>
      <p:sp>
        <p:nvSpPr>
          <p:cNvPr id="356810" name="AutoShape 458"/>
          <p:cNvSpPr>
            <a:spLocks noChangeArrowheads="1"/>
          </p:cNvSpPr>
          <p:nvPr/>
        </p:nvSpPr>
        <p:spPr bwMode="auto">
          <a:xfrm>
            <a:off x="4114800" y="762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dirty="0"/>
              <a:t>MAR&lt;-PC</a:t>
            </a:r>
          </a:p>
          <a:p>
            <a:r>
              <a:rPr lang="en-US" sz="1000" dirty="0"/>
              <a:t>PC&lt;-PC+2</a:t>
            </a:r>
          </a:p>
        </p:txBody>
      </p:sp>
      <p:sp>
        <p:nvSpPr>
          <p:cNvPr id="356811" name="AutoShape 459"/>
          <p:cNvSpPr>
            <a:spLocks noChangeArrowheads="1"/>
          </p:cNvSpPr>
          <p:nvPr/>
        </p:nvSpPr>
        <p:spPr bwMode="auto">
          <a:xfrm>
            <a:off x="4114800" y="6096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MDR&lt;-M</a:t>
            </a:r>
          </a:p>
        </p:txBody>
      </p:sp>
      <p:sp>
        <p:nvSpPr>
          <p:cNvPr id="356812" name="Freeform 460"/>
          <p:cNvSpPr>
            <a:spLocks/>
          </p:cNvSpPr>
          <p:nvPr/>
        </p:nvSpPr>
        <p:spPr bwMode="auto">
          <a:xfrm>
            <a:off x="3848100" y="6858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2" name="Group 463"/>
          <p:cNvGrpSpPr>
            <a:grpSpLocks/>
          </p:cNvGrpSpPr>
          <p:nvPr/>
        </p:nvGrpSpPr>
        <p:grpSpPr bwMode="auto">
          <a:xfrm>
            <a:off x="3581400" y="723900"/>
            <a:ext cx="276225" cy="246063"/>
            <a:chOff x="1842" y="1285"/>
            <a:chExt cx="174" cy="155"/>
          </a:xfrm>
        </p:grpSpPr>
        <p:sp>
          <p:nvSpPr>
            <p:cNvPr id="356813" name="Text Box 461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14" name="Line 462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16" name="AutoShape 464"/>
          <p:cNvSpPr>
            <a:spLocks noChangeArrowheads="1"/>
          </p:cNvSpPr>
          <p:nvPr/>
        </p:nvSpPr>
        <p:spPr bwMode="auto">
          <a:xfrm>
            <a:off x="4114800" y="11430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IR &lt;- MDR</a:t>
            </a:r>
          </a:p>
        </p:txBody>
      </p:sp>
      <p:sp>
        <p:nvSpPr>
          <p:cNvPr id="356817" name="AutoShape 465"/>
          <p:cNvSpPr>
            <a:spLocks noChangeArrowheads="1"/>
          </p:cNvSpPr>
          <p:nvPr/>
        </p:nvSpPr>
        <p:spPr bwMode="auto">
          <a:xfrm>
            <a:off x="3429000" y="1676400"/>
            <a:ext cx="22098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BEN&lt;-IR[11]&amp;N + IR[10]&amp;Z + IR[9]&amp;P</a:t>
            </a:r>
          </a:p>
          <a:p>
            <a:r>
              <a:rPr lang="en-US" sz="1000"/>
              <a:t>[IR[15:12]]</a:t>
            </a:r>
          </a:p>
        </p:txBody>
      </p:sp>
      <p:cxnSp>
        <p:nvCxnSpPr>
          <p:cNvPr id="356818" name="AutoShape 466"/>
          <p:cNvCxnSpPr>
            <a:cxnSpLocks noChangeShapeType="1"/>
            <a:stCxn id="356810" idx="2"/>
            <a:endCxn id="356811" idx="0"/>
          </p:cNvCxnSpPr>
          <p:nvPr/>
        </p:nvCxnSpPr>
        <p:spPr bwMode="auto">
          <a:xfrm>
            <a:off x="4533900" y="457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19" name="AutoShape 467"/>
          <p:cNvCxnSpPr>
            <a:cxnSpLocks noChangeShapeType="1"/>
            <a:stCxn id="356811" idx="2"/>
            <a:endCxn id="356816" idx="0"/>
          </p:cNvCxnSpPr>
          <p:nvPr/>
        </p:nvCxnSpPr>
        <p:spPr bwMode="auto">
          <a:xfrm>
            <a:off x="4533900" y="990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20" name="AutoShape 468"/>
          <p:cNvCxnSpPr>
            <a:cxnSpLocks noChangeShapeType="1"/>
            <a:stCxn id="356816" idx="2"/>
            <a:endCxn id="356817" idx="0"/>
          </p:cNvCxnSpPr>
          <p:nvPr/>
        </p:nvCxnSpPr>
        <p:spPr bwMode="auto">
          <a:xfrm>
            <a:off x="4533900" y="1524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21" name="AutoShape 469"/>
          <p:cNvSpPr>
            <a:spLocks noChangeArrowheads="1"/>
          </p:cNvSpPr>
          <p:nvPr/>
        </p:nvSpPr>
        <p:spPr bwMode="auto">
          <a:xfrm>
            <a:off x="533400" y="12192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DR&lt;-SR1+OP2*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22" name="AutoShape 470"/>
          <p:cNvSpPr>
            <a:spLocks noChangeArrowheads="1"/>
          </p:cNvSpPr>
          <p:nvPr/>
        </p:nvSpPr>
        <p:spPr bwMode="auto">
          <a:xfrm>
            <a:off x="533400" y="17526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DR&lt;-SR1&amp;OP2*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23" name="AutoShape 471"/>
          <p:cNvSpPr>
            <a:spLocks noChangeArrowheads="1"/>
          </p:cNvSpPr>
          <p:nvPr/>
        </p:nvSpPr>
        <p:spPr bwMode="auto">
          <a:xfrm>
            <a:off x="381000" y="2286000"/>
            <a:ext cx="1219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DR&lt;-SR1 XOR OP2*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24" name="AutoShape 472"/>
          <p:cNvSpPr>
            <a:spLocks noChangeArrowheads="1"/>
          </p:cNvSpPr>
          <p:nvPr/>
        </p:nvSpPr>
        <p:spPr bwMode="auto">
          <a:xfrm>
            <a:off x="609600" y="2743200"/>
            <a:ext cx="1752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MAR&lt;-LSHF(ZEXT[IR[7:0]],1)</a:t>
            </a:r>
          </a:p>
        </p:txBody>
      </p:sp>
      <p:sp>
        <p:nvSpPr>
          <p:cNvPr id="356825" name="AutoShape 473"/>
          <p:cNvSpPr>
            <a:spLocks noChangeArrowheads="1"/>
          </p:cNvSpPr>
          <p:nvPr/>
        </p:nvSpPr>
        <p:spPr bwMode="auto">
          <a:xfrm>
            <a:off x="609600" y="3276600"/>
            <a:ext cx="1752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MDR&lt;-M[MAR]</a:t>
            </a:r>
          </a:p>
          <a:p>
            <a:r>
              <a:rPr lang="en-US" sz="1000"/>
              <a:t>R7&lt;-PC</a:t>
            </a:r>
          </a:p>
        </p:txBody>
      </p:sp>
      <p:sp>
        <p:nvSpPr>
          <p:cNvPr id="356826" name="Freeform 474"/>
          <p:cNvSpPr>
            <a:spLocks/>
          </p:cNvSpPr>
          <p:nvPr/>
        </p:nvSpPr>
        <p:spPr bwMode="auto">
          <a:xfrm>
            <a:off x="342900" y="33528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3" name="Group 475"/>
          <p:cNvGrpSpPr>
            <a:grpSpLocks/>
          </p:cNvGrpSpPr>
          <p:nvPr/>
        </p:nvGrpSpPr>
        <p:grpSpPr bwMode="auto">
          <a:xfrm>
            <a:off x="381000" y="3657600"/>
            <a:ext cx="276225" cy="246063"/>
            <a:chOff x="1842" y="1285"/>
            <a:chExt cx="174" cy="155"/>
          </a:xfrm>
        </p:grpSpPr>
        <p:sp>
          <p:nvSpPr>
            <p:cNvPr id="356828" name="Text Box 476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29" name="Line 477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31" name="AutoShape 479"/>
          <p:cNvSpPr>
            <a:spLocks noChangeArrowheads="1"/>
          </p:cNvSpPr>
          <p:nvPr/>
        </p:nvSpPr>
        <p:spPr bwMode="auto">
          <a:xfrm>
            <a:off x="990600" y="38100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PC&lt;-MDR</a:t>
            </a:r>
          </a:p>
        </p:txBody>
      </p:sp>
      <p:sp>
        <p:nvSpPr>
          <p:cNvPr id="356832" name="AutoShape 480"/>
          <p:cNvSpPr>
            <a:spLocks noChangeArrowheads="1"/>
          </p:cNvSpPr>
          <p:nvPr/>
        </p:nvSpPr>
        <p:spPr bwMode="auto">
          <a:xfrm>
            <a:off x="533400" y="4343400"/>
            <a:ext cx="14478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DR&lt;-SHF(SR,A,D,amt4)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33" name="AutoShape 481"/>
          <p:cNvSpPr>
            <a:spLocks noChangeArrowheads="1"/>
          </p:cNvSpPr>
          <p:nvPr/>
        </p:nvSpPr>
        <p:spPr bwMode="auto">
          <a:xfrm>
            <a:off x="533400" y="4953000"/>
            <a:ext cx="14478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DR&lt;-PC+LSHF(off9,1)</a:t>
            </a:r>
          </a:p>
          <a:p>
            <a:r>
              <a:rPr lang="en-US" sz="1000"/>
              <a:t>setCC</a:t>
            </a:r>
          </a:p>
        </p:txBody>
      </p:sp>
      <p:sp>
        <p:nvSpPr>
          <p:cNvPr id="356834" name="AutoShape 482"/>
          <p:cNvSpPr>
            <a:spLocks noChangeArrowheads="1"/>
          </p:cNvSpPr>
          <p:nvPr/>
        </p:nvSpPr>
        <p:spPr bwMode="auto">
          <a:xfrm>
            <a:off x="2438400" y="51054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MAR&lt;-B+off6</a:t>
            </a:r>
          </a:p>
        </p:txBody>
      </p:sp>
      <p:cxnSp>
        <p:nvCxnSpPr>
          <p:cNvPr id="356835" name="AutoShape 483"/>
          <p:cNvCxnSpPr>
            <a:cxnSpLocks noChangeShapeType="1"/>
            <a:stCxn id="356824" idx="2"/>
            <a:endCxn id="356825" idx="0"/>
          </p:cNvCxnSpPr>
          <p:nvPr/>
        </p:nvCxnSpPr>
        <p:spPr bwMode="auto">
          <a:xfrm>
            <a:off x="1485900" y="3124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36" name="AutoShape 484"/>
          <p:cNvCxnSpPr>
            <a:cxnSpLocks noChangeShapeType="1"/>
            <a:stCxn id="356825" idx="2"/>
            <a:endCxn id="356831" idx="0"/>
          </p:cNvCxnSpPr>
          <p:nvPr/>
        </p:nvCxnSpPr>
        <p:spPr bwMode="auto">
          <a:xfrm>
            <a:off x="1485900" y="3657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38" name="AutoShape 486"/>
          <p:cNvSpPr>
            <a:spLocks noChangeArrowheads="1"/>
          </p:cNvSpPr>
          <p:nvPr/>
        </p:nvSpPr>
        <p:spPr bwMode="auto">
          <a:xfrm>
            <a:off x="2438400" y="56388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MDR&lt;-M[MAR[15:1]’0]</a:t>
            </a:r>
          </a:p>
        </p:txBody>
      </p:sp>
      <p:sp>
        <p:nvSpPr>
          <p:cNvPr id="356839" name="Freeform 487"/>
          <p:cNvSpPr>
            <a:spLocks/>
          </p:cNvSpPr>
          <p:nvPr/>
        </p:nvSpPr>
        <p:spPr bwMode="auto">
          <a:xfrm>
            <a:off x="2198688" y="5715000"/>
            <a:ext cx="239712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4" name="Group 488"/>
          <p:cNvGrpSpPr>
            <a:grpSpLocks/>
          </p:cNvGrpSpPr>
          <p:nvPr/>
        </p:nvGrpSpPr>
        <p:grpSpPr bwMode="auto">
          <a:xfrm>
            <a:off x="2189163" y="6019800"/>
            <a:ext cx="249237" cy="246063"/>
            <a:chOff x="1842" y="1285"/>
            <a:chExt cx="174" cy="155"/>
          </a:xfrm>
        </p:grpSpPr>
        <p:sp>
          <p:nvSpPr>
            <p:cNvPr id="356841" name="Text Box 489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42" name="Line 490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43" name="AutoShape 491"/>
          <p:cNvSpPr>
            <a:spLocks noChangeArrowheads="1"/>
          </p:cNvSpPr>
          <p:nvPr/>
        </p:nvSpPr>
        <p:spPr bwMode="auto">
          <a:xfrm>
            <a:off x="2362200" y="6172200"/>
            <a:ext cx="1447800" cy="304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DR&lt;-SEXT[BYTE.DATA]</a:t>
            </a:r>
          </a:p>
          <a:p>
            <a:r>
              <a:rPr lang="en-US" sz="1000"/>
              <a:t>setCC</a:t>
            </a:r>
          </a:p>
        </p:txBody>
      </p:sp>
      <p:cxnSp>
        <p:nvCxnSpPr>
          <p:cNvPr id="356844" name="AutoShape 492"/>
          <p:cNvCxnSpPr>
            <a:cxnSpLocks noChangeShapeType="1"/>
            <a:stCxn id="356838" idx="2"/>
            <a:endCxn id="356843" idx="0"/>
          </p:cNvCxnSpPr>
          <p:nvPr/>
        </p:nvCxnSpPr>
        <p:spPr bwMode="auto">
          <a:xfrm>
            <a:off x="3086100" y="6019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45" name="AutoShape 493"/>
          <p:cNvCxnSpPr>
            <a:cxnSpLocks noChangeShapeType="1"/>
            <a:stCxn id="356834" idx="2"/>
            <a:endCxn id="356838" idx="0"/>
          </p:cNvCxnSpPr>
          <p:nvPr/>
        </p:nvCxnSpPr>
        <p:spPr bwMode="auto">
          <a:xfrm>
            <a:off x="3086100" y="5486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46" name="AutoShape 494"/>
          <p:cNvSpPr>
            <a:spLocks noChangeArrowheads="1"/>
          </p:cNvSpPr>
          <p:nvPr/>
        </p:nvSpPr>
        <p:spPr bwMode="auto">
          <a:xfrm>
            <a:off x="4051300" y="50292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MAR&lt;-B+LSHF(off6,1)</a:t>
            </a:r>
          </a:p>
        </p:txBody>
      </p:sp>
      <p:sp>
        <p:nvSpPr>
          <p:cNvPr id="356848" name="AutoShape 496"/>
          <p:cNvSpPr>
            <a:spLocks noChangeArrowheads="1"/>
          </p:cNvSpPr>
          <p:nvPr/>
        </p:nvSpPr>
        <p:spPr bwMode="auto">
          <a:xfrm>
            <a:off x="4051300" y="55626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MDR&lt;-M[MAR]</a:t>
            </a:r>
          </a:p>
        </p:txBody>
      </p:sp>
      <p:sp>
        <p:nvSpPr>
          <p:cNvPr id="356849" name="Freeform 497"/>
          <p:cNvSpPr>
            <a:spLocks/>
          </p:cNvSpPr>
          <p:nvPr/>
        </p:nvSpPr>
        <p:spPr bwMode="auto">
          <a:xfrm>
            <a:off x="3784600" y="56388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5" name="Group 498"/>
          <p:cNvGrpSpPr>
            <a:grpSpLocks/>
          </p:cNvGrpSpPr>
          <p:nvPr/>
        </p:nvGrpSpPr>
        <p:grpSpPr bwMode="auto">
          <a:xfrm>
            <a:off x="3822700" y="5943600"/>
            <a:ext cx="276225" cy="246063"/>
            <a:chOff x="1842" y="1285"/>
            <a:chExt cx="174" cy="155"/>
          </a:xfrm>
        </p:grpSpPr>
        <p:sp>
          <p:nvSpPr>
            <p:cNvPr id="356851" name="Text Box 499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52" name="Line 500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53" name="AutoShape 501"/>
          <p:cNvSpPr>
            <a:spLocks noChangeArrowheads="1"/>
          </p:cNvSpPr>
          <p:nvPr/>
        </p:nvSpPr>
        <p:spPr bwMode="auto">
          <a:xfrm>
            <a:off x="4279900" y="60960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DR&lt;-MDR</a:t>
            </a:r>
          </a:p>
          <a:p>
            <a:r>
              <a:rPr lang="en-US" sz="1000"/>
              <a:t>setCC</a:t>
            </a:r>
          </a:p>
        </p:txBody>
      </p:sp>
      <p:cxnSp>
        <p:nvCxnSpPr>
          <p:cNvPr id="356854" name="AutoShape 502"/>
          <p:cNvCxnSpPr>
            <a:cxnSpLocks noChangeShapeType="1"/>
            <a:stCxn id="356846" idx="2"/>
            <a:endCxn id="356848" idx="0"/>
          </p:cNvCxnSpPr>
          <p:nvPr/>
        </p:nvCxnSpPr>
        <p:spPr bwMode="auto">
          <a:xfrm>
            <a:off x="4699000" y="5410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55" name="AutoShape 503"/>
          <p:cNvCxnSpPr>
            <a:cxnSpLocks noChangeShapeType="1"/>
            <a:stCxn id="356848" idx="2"/>
            <a:endCxn id="356853" idx="0"/>
          </p:cNvCxnSpPr>
          <p:nvPr/>
        </p:nvCxnSpPr>
        <p:spPr bwMode="auto">
          <a:xfrm>
            <a:off x="4699000" y="594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56" name="AutoShape 504"/>
          <p:cNvSpPr>
            <a:spLocks noChangeArrowheads="1"/>
          </p:cNvSpPr>
          <p:nvPr/>
        </p:nvSpPr>
        <p:spPr bwMode="auto">
          <a:xfrm>
            <a:off x="5676900" y="50292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MAR&lt;-B+LSHF(off6,1)</a:t>
            </a:r>
          </a:p>
        </p:txBody>
      </p:sp>
      <p:sp>
        <p:nvSpPr>
          <p:cNvPr id="356857" name="AutoShape 505"/>
          <p:cNvSpPr>
            <a:spLocks noChangeArrowheads="1"/>
          </p:cNvSpPr>
          <p:nvPr/>
        </p:nvSpPr>
        <p:spPr bwMode="auto">
          <a:xfrm>
            <a:off x="5676900" y="55626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MDR&lt;-SR</a:t>
            </a:r>
          </a:p>
        </p:txBody>
      </p:sp>
      <p:sp>
        <p:nvSpPr>
          <p:cNvPr id="356858" name="Freeform 506"/>
          <p:cNvSpPr>
            <a:spLocks/>
          </p:cNvSpPr>
          <p:nvPr/>
        </p:nvSpPr>
        <p:spPr bwMode="auto">
          <a:xfrm>
            <a:off x="5632450" y="6132751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6" name="Group 507"/>
          <p:cNvGrpSpPr>
            <a:grpSpLocks/>
          </p:cNvGrpSpPr>
          <p:nvPr/>
        </p:nvGrpSpPr>
        <p:grpSpPr bwMode="auto">
          <a:xfrm>
            <a:off x="5629275" y="6467475"/>
            <a:ext cx="276225" cy="246063"/>
            <a:chOff x="1842" y="1285"/>
            <a:chExt cx="174" cy="155"/>
          </a:xfrm>
        </p:grpSpPr>
        <p:sp>
          <p:nvSpPr>
            <p:cNvPr id="356860" name="Text Box 508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61" name="Line 509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62" name="AutoShape 510"/>
          <p:cNvSpPr>
            <a:spLocks noChangeArrowheads="1"/>
          </p:cNvSpPr>
          <p:nvPr/>
        </p:nvSpPr>
        <p:spPr bwMode="auto">
          <a:xfrm>
            <a:off x="5905500" y="6096000"/>
            <a:ext cx="914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M[MAR]&lt;-MDR</a:t>
            </a:r>
          </a:p>
        </p:txBody>
      </p:sp>
      <p:cxnSp>
        <p:nvCxnSpPr>
          <p:cNvPr id="356863" name="AutoShape 511"/>
          <p:cNvCxnSpPr>
            <a:cxnSpLocks noChangeShapeType="1"/>
            <a:stCxn id="356856" idx="2"/>
            <a:endCxn id="356857" idx="0"/>
          </p:cNvCxnSpPr>
          <p:nvPr/>
        </p:nvCxnSpPr>
        <p:spPr bwMode="auto">
          <a:xfrm>
            <a:off x="6324600" y="5410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64" name="AutoShape 512"/>
          <p:cNvCxnSpPr>
            <a:cxnSpLocks noChangeShapeType="1"/>
            <a:stCxn id="356857" idx="2"/>
            <a:endCxn id="356862" idx="0"/>
          </p:cNvCxnSpPr>
          <p:nvPr/>
        </p:nvCxnSpPr>
        <p:spPr bwMode="auto">
          <a:xfrm>
            <a:off x="6324600" y="5943600"/>
            <a:ext cx="381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74" name="AutoShape 522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MAR&lt;-B+off6</a:t>
            </a:r>
          </a:p>
        </p:txBody>
      </p:sp>
      <p:sp>
        <p:nvSpPr>
          <p:cNvPr id="356875" name="AutoShape 523"/>
          <p:cNvSpPr>
            <a:spLocks noChangeArrowheads="1"/>
          </p:cNvSpPr>
          <p:nvPr/>
        </p:nvSpPr>
        <p:spPr bwMode="auto">
          <a:xfrm>
            <a:off x="7391400" y="51054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MDR&lt;-SR[7:0]</a:t>
            </a:r>
          </a:p>
        </p:txBody>
      </p:sp>
      <p:sp>
        <p:nvSpPr>
          <p:cNvPr id="356876" name="Freeform 524"/>
          <p:cNvSpPr>
            <a:spLocks/>
          </p:cNvSpPr>
          <p:nvPr/>
        </p:nvSpPr>
        <p:spPr bwMode="auto">
          <a:xfrm>
            <a:off x="7124700" y="51816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7" name="Group 525"/>
          <p:cNvGrpSpPr>
            <a:grpSpLocks/>
          </p:cNvGrpSpPr>
          <p:nvPr/>
        </p:nvGrpSpPr>
        <p:grpSpPr bwMode="auto">
          <a:xfrm>
            <a:off x="7162800" y="5486400"/>
            <a:ext cx="276225" cy="246063"/>
            <a:chOff x="1842" y="1285"/>
            <a:chExt cx="174" cy="155"/>
          </a:xfrm>
        </p:grpSpPr>
        <p:sp>
          <p:nvSpPr>
            <p:cNvPr id="356878" name="Text Box 526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56879" name="Line 527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56880" name="AutoShape 528"/>
          <p:cNvSpPr>
            <a:spLocks noChangeArrowheads="1"/>
          </p:cNvSpPr>
          <p:nvPr/>
        </p:nvSpPr>
        <p:spPr bwMode="auto">
          <a:xfrm>
            <a:off x="7391400" y="56388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M[MAR]&lt;-MDR**</a:t>
            </a:r>
          </a:p>
        </p:txBody>
      </p:sp>
      <p:cxnSp>
        <p:nvCxnSpPr>
          <p:cNvPr id="356881" name="AutoShape 529"/>
          <p:cNvCxnSpPr>
            <a:cxnSpLocks noChangeShapeType="1"/>
            <a:stCxn id="356874" idx="2"/>
            <a:endCxn id="356875" idx="0"/>
          </p:cNvCxnSpPr>
          <p:nvPr/>
        </p:nvCxnSpPr>
        <p:spPr bwMode="auto">
          <a:xfrm>
            <a:off x="7886700" y="4953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82" name="AutoShape 530"/>
          <p:cNvCxnSpPr>
            <a:cxnSpLocks noChangeShapeType="1"/>
            <a:stCxn id="356875" idx="2"/>
            <a:endCxn id="356880" idx="0"/>
          </p:cNvCxnSpPr>
          <p:nvPr/>
        </p:nvCxnSpPr>
        <p:spPr bwMode="auto">
          <a:xfrm>
            <a:off x="7886700" y="5486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883" name="AutoShape 531"/>
          <p:cNvSpPr>
            <a:spLocks noChangeArrowheads="1"/>
          </p:cNvSpPr>
          <p:nvPr/>
        </p:nvSpPr>
        <p:spPr bwMode="auto">
          <a:xfrm>
            <a:off x="7010400" y="3108325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[IR[11]]</a:t>
            </a:r>
          </a:p>
        </p:txBody>
      </p:sp>
      <p:sp>
        <p:nvSpPr>
          <p:cNvPr id="356884" name="AutoShape 532"/>
          <p:cNvSpPr>
            <a:spLocks noChangeArrowheads="1"/>
          </p:cNvSpPr>
          <p:nvPr/>
        </p:nvSpPr>
        <p:spPr bwMode="auto">
          <a:xfrm>
            <a:off x="6705600" y="3641725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R7&lt;-PC</a:t>
            </a:r>
          </a:p>
          <a:p>
            <a:r>
              <a:rPr lang="en-US" sz="1000"/>
              <a:t>PC&lt;-BaseR</a:t>
            </a:r>
          </a:p>
        </p:txBody>
      </p:sp>
      <p:sp>
        <p:nvSpPr>
          <p:cNvPr id="356885" name="AutoShape 533"/>
          <p:cNvSpPr>
            <a:spLocks noChangeArrowheads="1"/>
          </p:cNvSpPr>
          <p:nvPr/>
        </p:nvSpPr>
        <p:spPr bwMode="auto">
          <a:xfrm>
            <a:off x="7620000" y="3641725"/>
            <a:ext cx="1371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R7&lt;-PC</a:t>
            </a:r>
          </a:p>
          <a:p>
            <a:r>
              <a:rPr lang="en-US" sz="1000"/>
              <a:t>PC&lt;-PC+LSHF(off11,1)</a:t>
            </a:r>
          </a:p>
        </p:txBody>
      </p:sp>
      <p:sp>
        <p:nvSpPr>
          <p:cNvPr id="356887" name="Line 535"/>
          <p:cNvSpPr>
            <a:spLocks noChangeShapeType="1"/>
          </p:cNvSpPr>
          <p:nvPr/>
        </p:nvSpPr>
        <p:spPr bwMode="auto">
          <a:xfrm flipH="1">
            <a:off x="7086600" y="3489325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56888" name="Line 536"/>
          <p:cNvSpPr>
            <a:spLocks noChangeShapeType="1"/>
          </p:cNvSpPr>
          <p:nvPr/>
        </p:nvSpPr>
        <p:spPr bwMode="auto">
          <a:xfrm>
            <a:off x="7696200" y="3489325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356889" name="AutoShape 537"/>
          <p:cNvSpPr>
            <a:spLocks noChangeArrowheads="1"/>
          </p:cNvSpPr>
          <p:nvPr/>
        </p:nvSpPr>
        <p:spPr bwMode="auto">
          <a:xfrm>
            <a:off x="7086600" y="25146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PC&lt;-BaseR</a:t>
            </a:r>
          </a:p>
        </p:txBody>
      </p:sp>
      <p:sp>
        <p:nvSpPr>
          <p:cNvPr id="356890" name="AutoShape 538"/>
          <p:cNvSpPr>
            <a:spLocks noChangeArrowheads="1"/>
          </p:cNvSpPr>
          <p:nvPr/>
        </p:nvSpPr>
        <p:spPr bwMode="auto">
          <a:xfrm>
            <a:off x="7086600" y="19812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PC&lt;-PC+LSHF(off9,1)</a:t>
            </a:r>
          </a:p>
        </p:txBody>
      </p:sp>
      <p:sp>
        <p:nvSpPr>
          <p:cNvPr id="356891" name="AutoShape 539"/>
          <p:cNvSpPr>
            <a:spLocks noChangeArrowheads="1"/>
          </p:cNvSpPr>
          <p:nvPr/>
        </p:nvSpPr>
        <p:spPr bwMode="auto">
          <a:xfrm>
            <a:off x="7391400" y="1447800"/>
            <a:ext cx="6858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[BEN]</a:t>
            </a:r>
          </a:p>
        </p:txBody>
      </p:sp>
      <p:cxnSp>
        <p:nvCxnSpPr>
          <p:cNvPr id="356892" name="AutoShape 540"/>
          <p:cNvCxnSpPr>
            <a:cxnSpLocks noChangeShapeType="1"/>
            <a:endCxn id="356821" idx="3"/>
          </p:cNvCxnSpPr>
          <p:nvPr/>
        </p:nvCxnSpPr>
        <p:spPr bwMode="auto">
          <a:xfrm flipH="1" flipV="1">
            <a:off x="1524000" y="1409700"/>
            <a:ext cx="19050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3" name="AutoShape 541"/>
          <p:cNvCxnSpPr>
            <a:cxnSpLocks noChangeShapeType="1"/>
            <a:stCxn id="356817" idx="1"/>
            <a:endCxn id="356822" idx="3"/>
          </p:cNvCxnSpPr>
          <p:nvPr/>
        </p:nvCxnSpPr>
        <p:spPr bwMode="auto">
          <a:xfrm flipH="1">
            <a:off x="1524000" y="1866900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4" name="AutoShape 542"/>
          <p:cNvCxnSpPr>
            <a:cxnSpLocks noChangeShapeType="1"/>
            <a:endCxn id="356823" idx="3"/>
          </p:cNvCxnSpPr>
          <p:nvPr/>
        </p:nvCxnSpPr>
        <p:spPr bwMode="auto">
          <a:xfrm flipH="1">
            <a:off x="1600200" y="1981200"/>
            <a:ext cx="18288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5" name="AutoShape 543"/>
          <p:cNvCxnSpPr>
            <a:cxnSpLocks noChangeShapeType="1"/>
            <a:endCxn id="356824" idx="3"/>
          </p:cNvCxnSpPr>
          <p:nvPr/>
        </p:nvCxnSpPr>
        <p:spPr bwMode="auto">
          <a:xfrm flipH="1">
            <a:off x="2362200" y="2057400"/>
            <a:ext cx="11430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7" name="AutoShape 545"/>
          <p:cNvCxnSpPr>
            <a:cxnSpLocks noChangeShapeType="1"/>
            <a:endCxn id="356832" idx="3"/>
          </p:cNvCxnSpPr>
          <p:nvPr/>
        </p:nvCxnSpPr>
        <p:spPr bwMode="auto">
          <a:xfrm flipH="1">
            <a:off x="1981200" y="2057400"/>
            <a:ext cx="1676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8" name="AutoShape 546"/>
          <p:cNvCxnSpPr>
            <a:cxnSpLocks noChangeShapeType="1"/>
            <a:endCxn id="356833" idx="3"/>
          </p:cNvCxnSpPr>
          <p:nvPr/>
        </p:nvCxnSpPr>
        <p:spPr bwMode="auto">
          <a:xfrm flipH="1">
            <a:off x="1981200" y="2057400"/>
            <a:ext cx="1828800" cy="308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899" name="AutoShape 547"/>
          <p:cNvCxnSpPr>
            <a:cxnSpLocks noChangeShapeType="1"/>
            <a:endCxn id="356834" idx="0"/>
          </p:cNvCxnSpPr>
          <p:nvPr/>
        </p:nvCxnSpPr>
        <p:spPr bwMode="auto">
          <a:xfrm flipH="1">
            <a:off x="3086100" y="2057400"/>
            <a:ext cx="952500" cy="304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0" name="AutoShape 548"/>
          <p:cNvCxnSpPr>
            <a:cxnSpLocks noChangeShapeType="1"/>
            <a:stCxn id="356817" idx="2"/>
            <a:endCxn id="356846" idx="0"/>
          </p:cNvCxnSpPr>
          <p:nvPr/>
        </p:nvCxnSpPr>
        <p:spPr bwMode="auto">
          <a:xfrm>
            <a:off x="4533900" y="2057400"/>
            <a:ext cx="1651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1" name="AutoShape 549"/>
          <p:cNvCxnSpPr>
            <a:cxnSpLocks noChangeShapeType="1"/>
          </p:cNvCxnSpPr>
          <p:nvPr/>
        </p:nvCxnSpPr>
        <p:spPr bwMode="auto">
          <a:xfrm>
            <a:off x="4648200" y="2057400"/>
            <a:ext cx="17907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3" name="AutoShape 551"/>
          <p:cNvCxnSpPr>
            <a:cxnSpLocks noChangeShapeType="1"/>
            <a:endCxn id="356874" idx="1"/>
          </p:cNvCxnSpPr>
          <p:nvPr/>
        </p:nvCxnSpPr>
        <p:spPr bwMode="auto">
          <a:xfrm>
            <a:off x="4800600" y="2057400"/>
            <a:ext cx="2590800" cy="2705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4" name="AutoShape 552"/>
          <p:cNvCxnSpPr>
            <a:cxnSpLocks noChangeShapeType="1"/>
            <a:endCxn id="356883" idx="1"/>
          </p:cNvCxnSpPr>
          <p:nvPr/>
        </p:nvCxnSpPr>
        <p:spPr bwMode="auto">
          <a:xfrm>
            <a:off x="5334000" y="2057400"/>
            <a:ext cx="1676400" cy="1241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5" name="AutoShape 553"/>
          <p:cNvCxnSpPr>
            <a:cxnSpLocks noChangeShapeType="1"/>
            <a:endCxn id="356889" idx="1"/>
          </p:cNvCxnSpPr>
          <p:nvPr/>
        </p:nvCxnSpPr>
        <p:spPr bwMode="auto">
          <a:xfrm>
            <a:off x="5638800" y="1981200"/>
            <a:ext cx="14478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7" name="AutoShape 555"/>
          <p:cNvCxnSpPr>
            <a:cxnSpLocks noChangeShapeType="1"/>
            <a:stCxn id="356817" idx="3"/>
            <a:endCxn id="356891" idx="1"/>
          </p:cNvCxnSpPr>
          <p:nvPr/>
        </p:nvCxnSpPr>
        <p:spPr bwMode="auto">
          <a:xfrm flipV="1">
            <a:off x="5638800" y="1638300"/>
            <a:ext cx="1752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8" name="AutoShape 556"/>
          <p:cNvCxnSpPr>
            <a:cxnSpLocks noChangeShapeType="1"/>
            <a:stCxn id="356884" idx="2"/>
          </p:cNvCxnSpPr>
          <p:nvPr/>
        </p:nvCxnSpPr>
        <p:spPr bwMode="auto">
          <a:xfrm>
            <a:off x="7124700" y="4022725"/>
            <a:ext cx="1143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09" name="AutoShape 557"/>
          <p:cNvCxnSpPr>
            <a:cxnSpLocks noChangeShapeType="1"/>
            <a:stCxn id="356885" idx="2"/>
          </p:cNvCxnSpPr>
          <p:nvPr/>
        </p:nvCxnSpPr>
        <p:spPr bwMode="auto">
          <a:xfrm>
            <a:off x="8305800" y="4022725"/>
            <a:ext cx="228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0" name="AutoShape 558"/>
          <p:cNvCxnSpPr>
            <a:cxnSpLocks noChangeShapeType="1"/>
            <a:stCxn id="356889" idx="3"/>
          </p:cNvCxnSpPr>
          <p:nvPr/>
        </p:nvCxnSpPr>
        <p:spPr bwMode="auto">
          <a:xfrm>
            <a:off x="7924800" y="2705100"/>
            <a:ext cx="3810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1" name="AutoShape 559"/>
          <p:cNvCxnSpPr>
            <a:cxnSpLocks noChangeShapeType="1"/>
            <a:stCxn id="356890" idx="3"/>
          </p:cNvCxnSpPr>
          <p:nvPr/>
        </p:nvCxnSpPr>
        <p:spPr bwMode="auto">
          <a:xfrm>
            <a:off x="8382000" y="2171700"/>
            <a:ext cx="228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3" name="AutoShape 561"/>
          <p:cNvCxnSpPr>
            <a:cxnSpLocks noChangeShapeType="1"/>
            <a:stCxn id="356880" idx="2"/>
          </p:cNvCxnSpPr>
          <p:nvPr/>
        </p:nvCxnSpPr>
        <p:spPr bwMode="auto">
          <a:xfrm>
            <a:off x="7886700" y="6019800"/>
            <a:ext cx="4953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5" name="AutoShape 563"/>
          <p:cNvCxnSpPr>
            <a:cxnSpLocks noChangeShapeType="1"/>
            <a:stCxn id="356862" idx="2"/>
          </p:cNvCxnSpPr>
          <p:nvPr/>
        </p:nvCxnSpPr>
        <p:spPr bwMode="auto">
          <a:xfrm>
            <a:off x="6362700" y="6477000"/>
            <a:ext cx="1905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6" name="AutoShape 564"/>
          <p:cNvCxnSpPr>
            <a:cxnSpLocks noChangeShapeType="1"/>
            <a:stCxn id="356853" idx="2"/>
          </p:cNvCxnSpPr>
          <p:nvPr/>
        </p:nvCxnSpPr>
        <p:spPr bwMode="auto">
          <a:xfrm>
            <a:off x="4699000" y="6477000"/>
            <a:ext cx="152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7" name="AutoShape 565"/>
          <p:cNvCxnSpPr>
            <a:cxnSpLocks noChangeShapeType="1"/>
            <a:stCxn id="356843" idx="2"/>
          </p:cNvCxnSpPr>
          <p:nvPr/>
        </p:nvCxnSpPr>
        <p:spPr bwMode="auto">
          <a:xfrm flipH="1">
            <a:off x="2895600" y="6477000"/>
            <a:ext cx="1905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8" name="AutoShape 566"/>
          <p:cNvCxnSpPr>
            <a:cxnSpLocks noChangeShapeType="1"/>
            <a:stCxn id="356833" idx="2"/>
          </p:cNvCxnSpPr>
          <p:nvPr/>
        </p:nvCxnSpPr>
        <p:spPr bwMode="auto">
          <a:xfrm flipH="1">
            <a:off x="1066800" y="5334000"/>
            <a:ext cx="1905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19" name="AutoShape 567"/>
          <p:cNvCxnSpPr>
            <a:cxnSpLocks noChangeShapeType="1"/>
            <a:stCxn id="356832" idx="1"/>
          </p:cNvCxnSpPr>
          <p:nvPr/>
        </p:nvCxnSpPr>
        <p:spPr bwMode="auto">
          <a:xfrm flipH="1">
            <a:off x="381000" y="4533900"/>
            <a:ext cx="152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20" name="AutoShape 568"/>
          <p:cNvCxnSpPr>
            <a:cxnSpLocks noChangeShapeType="1"/>
            <a:stCxn id="356831" idx="1"/>
          </p:cNvCxnSpPr>
          <p:nvPr/>
        </p:nvCxnSpPr>
        <p:spPr bwMode="auto">
          <a:xfrm flipH="1">
            <a:off x="762000" y="4000500"/>
            <a:ext cx="228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21" name="AutoShape 569"/>
          <p:cNvCxnSpPr>
            <a:cxnSpLocks noChangeShapeType="1"/>
            <a:stCxn id="356823" idx="1"/>
          </p:cNvCxnSpPr>
          <p:nvPr/>
        </p:nvCxnSpPr>
        <p:spPr bwMode="auto">
          <a:xfrm flipH="1">
            <a:off x="228600" y="2476500"/>
            <a:ext cx="152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22" name="AutoShape 570"/>
          <p:cNvCxnSpPr>
            <a:cxnSpLocks noChangeShapeType="1"/>
            <a:stCxn id="356822" idx="1"/>
          </p:cNvCxnSpPr>
          <p:nvPr/>
        </p:nvCxnSpPr>
        <p:spPr bwMode="auto">
          <a:xfrm flipH="1">
            <a:off x="381000" y="1943100"/>
            <a:ext cx="152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6923" name="AutoShape 571"/>
          <p:cNvCxnSpPr>
            <a:cxnSpLocks noChangeShapeType="1"/>
            <a:stCxn id="356821" idx="1"/>
          </p:cNvCxnSpPr>
          <p:nvPr/>
        </p:nvCxnSpPr>
        <p:spPr bwMode="auto">
          <a:xfrm flipH="1">
            <a:off x="381000" y="1409700"/>
            <a:ext cx="152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925" name="Text Box 573"/>
          <p:cNvSpPr txBox="1">
            <a:spLocks noChangeArrowheads="1"/>
          </p:cNvSpPr>
          <p:nvPr/>
        </p:nvSpPr>
        <p:spPr bwMode="auto">
          <a:xfrm>
            <a:off x="133350" y="14478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26" name="Text Box 574"/>
          <p:cNvSpPr txBox="1">
            <a:spLocks noChangeArrowheads="1"/>
          </p:cNvSpPr>
          <p:nvPr/>
        </p:nvSpPr>
        <p:spPr bwMode="auto">
          <a:xfrm>
            <a:off x="152400" y="1905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27" name="Text Box 575"/>
          <p:cNvSpPr txBox="1">
            <a:spLocks noChangeArrowheads="1"/>
          </p:cNvSpPr>
          <p:nvPr/>
        </p:nvSpPr>
        <p:spPr bwMode="auto">
          <a:xfrm>
            <a:off x="76200" y="25146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28" name="Text Box 576"/>
          <p:cNvSpPr txBox="1">
            <a:spLocks noChangeArrowheads="1"/>
          </p:cNvSpPr>
          <p:nvPr/>
        </p:nvSpPr>
        <p:spPr bwMode="auto">
          <a:xfrm>
            <a:off x="457200" y="39624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29" name="Text Box 577"/>
          <p:cNvSpPr txBox="1">
            <a:spLocks noChangeArrowheads="1"/>
          </p:cNvSpPr>
          <p:nvPr/>
        </p:nvSpPr>
        <p:spPr bwMode="auto">
          <a:xfrm>
            <a:off x="152400" y="4572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0" name="Text Box 578"/>
          <p:cNvSpPr txBox="1">
            <a:spLocks noChangeArrowheads="1"/>
          </p:cNvSpPr>
          <p:nvPr/>
        </p:nvSpPr>
        <p:spPr bwMode="auto">
          <a:xfrm>
            <a:off x="838200" y="54102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1" name="Text Box 579"/>
          <p:cNvSpPr txBox="1">
            <a:spLocks noChangeArrowheads="1"/>
          </p:cNvSpPr>
          <p:nvPr/>
        </p:nvSpPr>
        <p:spPr bwMode="auto">
          <a:xfrm>
            <a:off x="2667000" y="6477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2" name="Text Box 580"/>
          <p:cNvSpPr txBox="1">
            <a:spLocks noChangeArrowheads="1"/>
          </p:cNvSpPr>
          <p:nvPr/>
        </p:nvSpPr>
        <p:spPr bwMode="auto">
          <a:xfrm>
            <a:off x="4851400" y="6477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3" name="Text Box 581"/>
          <p:cNvSpPr txBox="1">
            <a:spLocks noChangeArrowheads="1"/>
          </p:cNvSpPr>
          <p:nvPr/>
        </p:nvSpPr>
        <p:spPr bwMode="auto">
          <a:xfrm>
            <a:off x="6553200" y="6477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5" name="Text Box 583"/>
          <p:cNvSpPr txBox="1">
            <a:spLocks noChangeArrowheads="1"/>
          </p:cNvSpPr>
          <p:nvPr/>
        </p:nvSpPr>
        <p:spPr bwMode="auto">
          <a:xfrm>
            <a:off x="8382000" y="6096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19</a:t>
            </a:r>
          </a:p>
        </p:txBody>
      </p:sp>
      <p:sp>
        <p:nvSpPr>
          <p:cNvPr id="356936" name="Text Box 584"/>
          <p:cNvSpPr txBox="1">
            <a:spLocks noChangeArrowheads="1"/>
          </p:cNvSpPr>
          <p:nvPr/>
        </p:nvSpPr>
        <p:spPr bwMode="auto">
          <a:xfrm>
            <a:off x="8534400" y="4022725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7" name="Text Box 585"/>
          <p:cNvSpPr txBox="1">
            <a:spLocks noChangeArrowheads="1"/>
          </p:cNvSpPr>
          <p:nvPr/>
        </p:nvSpPr>
        <p:spPr bwMode="auto">
          <a:xfrm>
            <a:off x="7239000" y="4022725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8" name="Text Box 586"/>
          <p:cNvSpPr txBox="1">
            <a:spLocks noChangeArrowheads="1"/>
          </p:cNvSpPr>
          <p:nvPr/>
        </p:nvSpPr>
        <p:spPr bwMode="auto">
          <a:xfrm>
            <a:off x="8305800" y="25908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sp>
        <p:nvSpPr>
          <p:cNvPr id="356939" name="Text Box 587"/>
          <p:cNvSpPr txBox="1">
            <a:spLocks noChangeArrowheads="1"/>
          </p:cNvSpPr>
          <p:nvPr/>
        </p:nvSpPr>
        <p:spPr bwMode="auto">
          <a:xfrm>
            <a:off x="8534400" y="20574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18</a:t>
            </a:r>
          </a:p>
        </p:txBody>
      </p:sp>
      <p:cxnSp>
        <p:nvCxnSpPr>
          <p:cNvPr id="356941" name="AutoShape 589"/>
          <p:cNvCxnSpPr>
            <a:cxnSpLocks noChangeShapeType="1"/>
            <a:stCxn id="356891" idx="2"/>
            <a:endCxn id="356890" idx="0"/>
          </p:cNvCxnSpPr>
          <p:nvPr/>
        </p:nvCxnSpPr>
        <p:spPr bwMode="auto">
          <a:xfrm>
            <a:off x="7734300" y="1828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942" name="Text Box 590"/>
          <p:cNvSpPr txBox="1">
            <a:spLocks noChangeArrowheads="1"/>
          </p:cNvSpPr>
          <p:nvPr/>
        </p:nvSpPr>
        <p:spPr bwMode="auto">
          <a:xfrm>
            <a:off x="1905000" y="1295400"/>
            <a:ext cx="46358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ADD</a:t>
            </a:r>
          </a:p>
        </p:txBody>
      </p:sp>
      <p:sp>
        <p:nvSpPr>
          <p:cNvPr id="356943" name="Text Box 591"/>
          <p:cNvSpPr txBox="1">
            <a:spLocks noChangeArrowheads="1"/>
          </p:cNvSpPr>
          <p:nvPr/>
        </p:nvSpPr>
        <p:spPr bwMode="auto">
          <a:xfrm>
            <a:off x="1828800" y="1676400"/>
            <a:ext cx="46358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AND</a:t>
            </a:r>
          </a:p>
        </p:txBody>
      </p:sp>
      <p:sp>
        <p:nvSpPr>
          <p:cNvPr id="356944" name="Text Box 592"/>
          <p:cNvSpPr txBox="1">
            <a:spLocks noChangeArrowheads="1"/>
          </p:cNvSpPr>
          <p:nvPr/>
        </p:nvSpPr>
        <p:spPr bwMode="auto">
          <a:xfrm>
            <a:off x="1673225" y="2133600"/>
            <a:ext cx="46198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XOR</a:t>
            </a:r>
          </a:p>
        </p:txBody>
      </p:sp>
      <p:sp>
        <p:nvSpPr>
          <p:cNvPr id="356945" name="Text Box 593"/>
          <p:cNvSpPr txBox="1">
            <a:spLocks noChangeArrowheads="1"/>
          </p:cNvSpPr>
          <p:nvPr/>
        </p:nvSpPr>
        <p:spPr bwMode="auto">
          <a:xfrm>
            <a:off x="2255838" y="2438400"/>
            <a:ext cx="53412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TRAP</a:t>
            </a:r>
          </a:p>
        </p:txBody>
      </p:sp>
      <p:sp>
        <p:nvSpPr>
          <p:cNvPr id="356946" name="Text Box 594"/>
          <p:cNvSpPr txBox="1">
            <a:spLocks noChangeArrowheads="1"/>
          </p:cNvSpPr>
          <p:nvPr/>
        </p:nvSpPr>
        <p:spPr bwMode="auto">
          <a:xfrm>
            <a:off x="2533650" y="3048000"/>
            <a:ext cx="44114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SHF</a:t>
            </a:r>
          </a:p>
        </p:txBody>
      </p:sp>
      <p:sp>
        <p:nvSpPr>
          <p:cNvPr id="356947" name="Text Box 595"/>
          <p:cNvSpPr txBox="1">
            <a:spLocks noChangeArrowheads="1"/>
          </p:cNvSpPr>
          <p:nvPr/>
        </p:nvSpPr>
        <p:spPr bwMode="auto">
          <a:xfrm>
            <a:off x="2209800" y="4724400"/>
            <a:ext cx="44114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LEA</a:t>
            </a:r>
          </a:p>
        </p:txBody>
      </p:sp>
      <p:sp>
        <p:nvSpPr>
          <p:cNvPr id="356948" name="Text Box 596"/>
          <p:cNvSpPr txBox="1">
            <a:spLocks noChangeArrowheads="1"/>
          </p:cNvSpPr>
          <p:nvPr/>
        </p:nvSpPr>
        <p:spPr bwMode="auto">
          <a:xfrm>
            <a:off x="2819400" y="4648200"/>
            <a:ext cx="44916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LDB</a:t>
            </a:r>
          </a:p>
        </p:txBody>
      </p:sp>
      <p:sp>
        <p:nvSpPr>
          <p:cNvPr id="356949" name="Text Box 597"/>
          <p:cNvSpPr txBox="1">
            <a:spLocks noChangeArrowheads="1"/>
          </p:cNvSpPr>
          <p:nvPr/>
        </p:nvSpPr>
        <p:spPr bwMode="auto">
          <a:xfrm>
            <a:off x="4298950" y="4724400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LDW</a:t>
            </a:r>
          </a:p>
        </p:txBody>
      </p:sp>
      <p:sp>
        <p:nvSpPr>
          <p:cNvPr id="356950" name="Text Box 598"/>
          <p:cNvSpPr txBox="1">
            <a:spLocks noChangeArrowheads="1"/>
          </p:cNvSpPr>
          <p:nvPr/>
        </p:nvSpPr>
        <p:spPr bwMode="auto">
          <a:xfrm>
            <a:off x="5716588" y="4724400"/>
            <a:ext cx="47000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STW</a:t>
            </a:r>
          </a:p>
        </p:txBody>
      </p:sp>
      <p:sp>
        <p:nvSpPr>
          <p:cNvPr id="356952" name="Text Box 600"/>
          <p:cNvSpPr txBox="1">
            <a:spLocks noChangeArrowheads="1"/>
          </p:cNvSpPr>
          <p:nvPr/>
        </p:nvSpPr>
        <p:spPr bwMode="auto">
          <a:xfrm>
            <a:off x="6553200" y="2819400"/>
            <a:ext cx="43313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JSR</a:t>
            </a:r>
          </a:p>
        </p:txBody>
      </p:sp>
      <p:sp>
        <p:nvSpPr>
          <p:cNvPr id="356953" name="Text Box 601"/>
          <p:cNvSpPr txBox="1">
            <a:spLocks noChangeArrowheads="1"/>
          </p:cNvSpPr>
          <p:nvPr/>
        </p:nvSpPr>
        <p:spPr bwMode="auto">
          <a:xfrm>
            <a:off x="6553200" y="2209800"/>
            <a:ext cx="4475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JMP</a:t>
            </a:r>
          </a:p>
        </p:txBody>
      </p:sp>
      <p:sp>
        <p:nvSpPr>
          <p:cNvPr id="356954" name="Text Box 602"/>
          <p:cNvSpPr txBox="1">
            <a:spLocks noChangeArrowheads="1"/>
          </p:cNvSpPr>
          <p:nvPr/>
        </p:nvSpPr>
        <p:spPr bwMode="auto">
          <a:xfrm>
            <a:off x="6096000" y="1447800"/>
            <a:ext cx="370615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BR</a:t>
            </a:r>
          </a:p>
        </p:txBody>
      </p:sp>
      <p:sp>
        <p:nvSpPr>
          <p:cNvPr id="356955" name="Text Box 603"/>
          <p:cNvSpPr txBox="1">
            <a:spLocks noChangeArrowheads="1"/>
          </p:cNvSpPr>
          <p:nvPr/>
        </p:nvSpPr>
        <p:spPr bwMode="auto">
          <a:xfrm>
            <a:off x="4865688" y="0"/>
            <a:ext cx="47320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 b="1"/>
              <a:t>18,19</a:t>
            </a:r>
          </a:p>
        </p:txBody>
      </p:sp>
      <p:sp>
        <p:nvSpPr>
          <p:cNvPr id="356956" name="Text Box 604"/>
          <p:cNvSpPr txBox="1">
            <a:spLocks noChangeArrowheads="1"/>
          </p:cNvSpPr>
          <p:nvPr/>
        </p:nvSpPr>
        <p:spPr bwMode="auto">
          <a:xfrm>
            <a:off x="4876800" y="5334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33</a:t>
            </a:r>
          </a:p>
        </p:txBody>
      </p:sp>
      <p:sp>
        <p:nvSpPr>
          <p:cNvPr id="356957" name="Text Box 605"/>
          <p:cNvSpPr txBox="1">
            <a:spLocks noChangeArrowheads="1"/>
          </p:cNvSpPr>
          <p:nvPr/>
        </p:nvSpPr>
        <p:spPr bwMode="auto">
          <a:xfrm>
            <a:off x="4876800" y="10668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35</a:t>
            </a:r>
          </a:p>
        </p:txBody>
      </p:sp>
      <p:sp>
        <p:nvSpPr>
          <p:cNvPr id="356958" name="Text Box 606"/>
          <p:cNvSpPr txBox="1">
            <a:spLocks noChangeArrowheads="1"/>
          </p:cNvSpPr>
          <p:nvPr/>
        </p:nvSpPr>
        <p:spPr bwMode="auto">
          <a:xfrm>
            <a:off x="1447800" y="10668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56959" name="Text Box 607"/>
          <p:cNvSpPr txBox="1">
            <a:spLocks noChangeArrowheads="1"/>
          </p:cNvSpPr>
          <p:nvPr/>
        </p:nvSpPr>
        <p:spPr bwMode="auto">
          <a:xfrm>
            <a:off x="1447800" y="16764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356960" name="Text Box 608"/>
          <p:cNvSpPr txBox="1">
            <a:spLocks noChangeArrowheads="1"/>
          </p:cNvSpPr>
          <p:nvPr/>
        </p:nvSpPr>
        <p:spPr bwMode="auto">
          <a:xfrm>
            <a:off x="1524000" y="21336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9</a:t>
            </a:r>
          </a:p>
        </p:txBody>
      </p:sp>
      <p:sp>
        <p:nvSpPr>
          <p:cNvPr id="356961" name="Text Box 609"/>
          <p:cNvSpPr txBox="1">
            <a:spLocks noChangeArrowheads="1"/>
          </p:cNvSpPr>
          <p:nvPr/>
        </p:nvSpPr>
        <p:spPr bwMode="auto">
          <a:xfrm>
            <a:off x="2057400" y="25146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15</a:t>
            </a:r>
          </a:p>
        </p:txBody>
      </p:sp>
      <p:sp>
        <p:nvSpPr>
          <p:cNvPr id="356962" name="Text Box 610"/>
          <p:cNvSpPr txBox="1">
            <a:spLocks noChangeArrowheads="1"/>
          </p:cNvSpPr>
          <p:nvPr/>
        </p:nvSpPr>
        <p:spPr bwMode="auto">
          <a:xfrm>
            <a:off x="2286000" y="31242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28</a:t>
            </a:r>
          </a:p>
        </p:txBody>
      </p:sp>
      <p:sp>
        <p:nvSpPr>
          <p:cNvPr id="356963" name="Text Box 611"/>
          <p:cNvSpPr txBox="1">
            <a:spLocks noChangeArrowheads="1"/>
          </p:cNvSpPr>
          <p:nvPr/>
        </p:nvSpPr>
        <p:spPr bwMode="auto">
          <a:xfrm>
            <a:off x="1905000" y="37338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30</a:t>
            </a:r>
          </a:p>
        </p:txBody>
      </p:sp>
      <p:sp>
        <p:nvSpPr>
          <p:cNvPr id="356964" name="Text Box 612"/>
          <p:cNvSpPr txBox="1">
            <a:spLocks noChangeArrowheads="1"/>
          </p:cNvSpPr>
          <p:nvPr/>
        </p:nvSpPr>
        <p:spPr bwMode="auto">
          <a:xfrm>
            <a:off x="1885950" y="41910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13</a:t>
            </a:r>
          </a:p>
        </p:txBody>
      </p:sp>
      <p:sp>
        <p:nvSpPr>
          <p:cNvPr id="356965" name="Text Box 613"/>
          <p:cNvSpPr txBox="1">
            <a:spLocks noChangeArrowheads="1"/>
          </p:cNvSpPr>
          <p:nvPr/>
        </p:nvSpPr>
        <p:spPr bwMode="auto">
          <a:xfrm>
            <a:off x="1828800" y="48006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14</a:t>
            </a:r>
          </a:p>
        </p:txBody>
      </p:sp>
      <p:sp>
        <p:nvSpPr>
          <p:cNvPr id="356966" name="Text Box 614"/>
          <p:cNvSpPr txBox="1">
            <a:spLocks noChangeArrowheads="1"/>
          </p:cNvSpPr>
          <p:nvPr/>
        </p:nvSpPr>
        <p:spPr bwMode="auto">
          <a:xfrm>
            <a:off x="3540125" y="48768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356967" name="Text Box 615"/>
          <p:cNvSpPr txBox="1">
            <a:spLocks noChangeArrowheads="1"/>
          </p:cNvSpPr>
          <p:nvPr/>
        </p:nvSpPr>
        <p:spPr bwMode="auto">
          <a:xfrm>
            <a:off x="5156200" y="48006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</a:p>
        </p:txBody>
      </p:sp>
      <p:sp>
        <p:nvSpPr>
          <p:cNvPr id="356968" name="Text Box 616"/>
          <p:cNvSpPr txBox="1">
            <a:spLocks noChangeArrowheads="1"/>
          </p:cNvSpPr>
          <p:nvPr/>
        </p:nvSpPr>
        <p:spPr bwMode="auto">
          <a:xfrm>
            <a:off x="6756400" y="48006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7</a:t>
            </a:r>
          </a:p>
        </p:txBody>
      </p:sp>
      <p:sp>
        <p:nvSpPr>
          <p:cNvPr id="356969" name="Text Box 617"/>
          <p:cNvSpPr txBox="1">
            <a:spLocks noChangeArrowheads="1"/>
          </p:cNvSpPr>
          <p:nvPr/>
        </p:nvSpPr>
        <p:spPr bwMode="auto">
          <a:xfrm>
            <a:off x="8229600" y="43434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356970" name="Text Box 618"/>
          <p:cNvSpPr txBox="1">
            <a:spLocks noChangeArrowheads="1"/>
          </p:cNvSpPr>
          <p:nvPr/>
        </p:nvSpPr>
        <p:spPr bwMode="auto">
          <a:xfrm>
            <a:off x="7772400" y="2955925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356971" name="Text Box 619"/>
          <p:cNvSpPr txBox="1">
            <a:spLocks noChangeArrowheads="1"/>
          </p:cNvSpPr>
          <p:nvPr/>
        </p:nvSpPr>
        <p:spPr bwMode="auto">
          <a:xfrm>
            <a:off x="7813675" y="2362200"/>
            <a:ext cx="32573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12</a:t>
            </a:r>
          </a:p>
        </p:txBody>
      </p:sp>
      <p:sp>
        <p:nvSpPr>
          <p:cNvPr id="356972" name="Text Box 620"/>
          <p:cNvSpPr txBox="1">
            <a:spLocks noChangeArrowheads="1"/>
          </p:cNvSpPr>
          <p:nvPr/>
        </p:nvSpPr>
        <p:spPr bwMode="auto">
          <a:xfrm>
            <a:off x="8001000" y="12954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cxnSp>
        <p:nvCxnSpPr>
          <p:cNvPr id="356973" name="AutoShape 621"/>
          <p:cNvCxnSpPr>
            <a:cxnSpLocks noChangeShapeType="1"/>
            <a:stCxn id="356891" idx="0"/>
            <a:endCxn id="356810" idx="3"/>
          </p:cNvCxnSpPr>
          <p:nvPr/>
        </p:nvCxnSpPr>
        <p:spPr bwMode="auto">
          <a:xfrm rot="5400000" flipH="1">
            <a:off x="5753100" y="-533400"/>
            <a:ext cx="1181100" cy="2781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6974" name="Text Box 622"/>
          <p:cNvSpPr txBox="1">
            <a:spLocks noChangeArrowheads="1"/>
          </p:cNvSpPr>
          <p:nvPr/>
        </p:nvSpPr>
        <p:spPr bwMode="auto">
          <a:xfrm>
            <a:off x="7696200" y="10668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356975" name="Text Box 623"/>
          <p:cNvSpPr txBox="1">
            <a:spLocks noChangeArrowheads="1"/>
          </p:cNvSpPr>
          <p:nvPr/>
        </p:nvSpPr>
        <p:spPr bwMode="auto">
          <a:xfrm>
            <a:off x="7696200" y="1752600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56976" name="Text Box 624"/>
          <p:cNvSpPr txBox="1">
            <a:spLocks noChangeArrowheads="1"/>
          </p:cNvSpPr>
          <p:nvPr/>
        </p:nvSpPr>
        <p:spPr bwMode="auto">
          <a:xfrm>
            <a:off x="7924800" y="3336925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56977" name="Text Box 625"/>
          <p:cNvSpPr txBox="1">
            <a:spLocks noChangeArrowheads="1"/>
          </p:cNvSpPr>
          <p:nvPr/>
        </p:nvSpPr>
        <p:spPr bwMode="auto">
          <a:xfrm>
            <a:off x="6858000" y="3413125"/>
            <a:ext cx="2551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356978" name="Text Box 626"/>
          <p:cNvSpPr txBox="1">
            <a:spLocks noChangeArrowheads="1"/>
          </p:cNvSpPr>
          <p:nvPr/>
        </p:nvSpPr>
        <p:spPr bwMode="auto">
          <a:xfrm>
            <a:off x="0" y="5791200"/>
            <a:ext cx="2230098" cy="784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900" b="1"/>
              <a:t>Notes</a:t>
            </a:r>
          </a:p>
          <a:p>
            <a:pPr algn="l"/>
            <a:r>
              <a:rPr lang="en-US" sz="900" b="1"/>
              <a:t>B+off6: Base + SEXT[offset6]</a:t>
            </a:r>
          </a:p>
          <a:p>
            <a:pPr algn="l"/>
            <a:r>
              <a:rPr lang="en-US" sz="900" b="1"/>
              <a:t>PC+off9: PC + SEXT[offset9]</a:t>
            </a:r>
          </a:p>
          <a:p>
            <a:pPr algn="l"/>
            <a:r>
              <a:rPr lang="en-US" sz="900" b="1"/>
              <a:t>*OP2 may be SR2 or SEXT[imm5]</a:t>
            </a:r>
          </a:p>
          <a:p>
            <a:pPr algn="l"/>
            <a:r>
              <a:rPr lang="en-US" sz="900" b="1"/>
              <a:t>**[15:8] or [7:0] depending on MAR[0]</a:t>
            </a:r>
          </a:p>
        </p:txBody>
      </p:sp>
      <p:sp>
        <p:nvSpPr>
          <p:cNvPr id="356979" name="Text Box 627"/>
          <p:cNvSpPr txBox="1">
            <a:spLocks noChangeArrowheads="1"/>
          </p:cNvSpPr>
          <p:nvPr/>
        </p:nvSpPr>
        <p:spPr bwMode="auto">
          <a:xfrm>
            <a:off x="6705600" y="4343400"/>
            <a:ext cx="44114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STB</a:t>
            </a:r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LC-3b Microcode</a:t>
            </a:r>
          </a:p>
        </p:txBody>
      </p:sp>
      <p:sp>
        <p:nvSpPr>
          <p:cNvPr id="155" name="AutoShape 4"/>
          <p:cNvSpPr>
            <a:spLocks noChangeArrowheads="1"/>
          </p:cNvSpPr>
          <p:nvPr/>
        </p:nvSpPr>
        <p:spPr bwMode="auto">
          <a:xfrm>
            <a:off x="3429000" y="1676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Text Box 5"/>
          <p:cNvSpPr txBox="1">
            <a:spLocks noChangeArrowheads="1"/>
          </p:cNvSpPr>
          <p:nvPr/>
        </p:nvSpPr>
        <p:spPr bwMode="auto">
          <a:xfrm>
            <a:off x="3352800" y="3048000"/>
            <a:ext cx="2000869" cy="1200329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Fetch?</a:t>
            </a:r>
          </a:p>
          <a:p>
            <a:pPr algn="l"/>
            <a:r>
              <a:rPr lang="en-US" dirty="0"/>
              <a:t>Parse?</a:t>
            </a:r>
          </a:p>
          <a:p>
            <a:pPr algn="l"/>
            <a:r>
              <a:rPr lang="en-US" dirty="0"/>
              <a:t>How parsed?</a:t>
            </a:r>
          </a:p>
        </p:txBody>
      </p:sp>
    </p:spTree>
    <p:extLst>
      <p:ext uri="{BB962C8B-B14F-4D97-AF65-F5344CB8AC3E}">
        <p14:creationId xmlns:p14="http://schemas.microsoft.com/office/powerpoint/2010/main" val="26546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This State Machine Actually Be Implemented in the Lecture Micro-Architecture?</a:t>
            </a:r>
          </a:p>
        </p:txBody>
      </p:sp>
      <p:graphicFrame>
        <p:nvGraphicFramePr>
          <p:cNvPr id="45158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830364"/>
              </p:ext>
            </p:extLst>
          </p:nvPr>
        </p:nvGraphicFramePr>
        <p:xfrm>
          <a:off x="1906589" y="1433513"/>
          <a:ext cx="6932611" cy="54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4" imgW="5532751" imgH="7392941" progId="Word.Document.8">
                  <p:embed/>
                </p:oleObj>
              </mc:Choice>
              <mc:Fallback>
                <p:oleObj name="Document" r:id="rId4" imgW="5532751" imgH="7392941" progId="Word.Document.8">
                  <p:embed/>
                  <p:pic>
                    <p:nvPicPr>
                      <p:cNvPr id="451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224" t="14075" r="24519" b="55228"/>
                      <a:stretch>
                        <a:fillRect/>
                      </a:stretch>
                    </p:blipFill>
                    <p:spPr bwMode="auto">
                      <a:xfrm>
                        <a:off x="1906589" y="1433513"/>
                        <a:ext cx="6932611" cy="540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0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</a:t>
            </a:r>
          </a:p>
        </p:txBody>
      </p:sp>
      <p:sp>
        <p:nvSpPr>
          <p:cNvPr id="451590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7D2A7D6-B41C-4B15-A8F4-6A07765F7E07}" type="slidenum">
              <a:rPr lang="en-US" altLang="en-US" sz="1000"/>
              <a:pPr algn="r" eaLnBrk="1" hangingPunct="1"/>
              <a:t>29</a:t>
            </a:fld>
            <a:endParaRPr lang="en-US" altLang="en-US" sz="1000"/>
          </a:p>
        </p:txBody>
      </p:sp>
      <p:sp>
        <p:nvSpPr>
          <p:cNvPr id="451592" name="Rectangle 351"/>
          <p:cNvSpPr>
            <a:spLocks noChangeAspect="1" noChangeArrowheads="1"/>
          </p:cNvSpPr>
          <p:nvPr/>
        </p:nvSpPr>
        <p:spPr bwMode="auto">
          <a:xfrm>
            <a:off x="2251075" y="2401888"/>
            <a:ext cx="534988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451593" name="Group 352"/>
          <p:cNvGrpSpPr>
            <a:grpSpLocks noChangeAspect="1"/>
          </p:cNvGrpSpPr>
          <p:nvPr/>
        </p:nvGrpSpPr>
        <p:grpSpPr bwMode="auto">
          <a:xfrm>
            <a:off x="3052763" y="2171700"/>
            <a:ext cx="763587" cy="573088"/>
            <a:chOff x="1296" y="2784"/>
            <a:chExt cx="960" cy="720"/>
          </a:xfrm>
        </p:grpSpPr>
        <p:sp>
          <p:nvSpPr>
            <p:cNvPr id="451643" name="Rectangle 353"/>
            <p:cNvSpPr>
              <a:spLocks noChangeAspect="1"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451644" name="Rectangle 354"/>
            <p:cNvSpPr>
              <a:spLocks noChangeAspect="1"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451645" name="Rectangle 355"/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451594" name="Group 356"/>
          <p:cNvGrpSpPr>
            <a:grpSpLocks noChangeAspect="1"/>
          </p:cNvGrpSpPr>
          <p:nvPr/>
        </p:nvGrpSpPr>
        <p:grpSpPr bwMode="auto">
          <a:xfrm>
            <a:off x="417513" y="2209800"/>
            <a:ext cx="536575" cy="533028"/>
            <a:chOff x="381" y="1152"/>
            <a:chExt cx="675" cy="669"/>
          </a:xfrm>
        </p:grpSpPr>
        <p:sp>
          <p:nvSpPr>
            <p:cNvPr id="451640" name="Freeform 357"/>
            <p:cNvSpPr>
              <a:spLocks noChangeAspect="1"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84"/>
                <a:gd name="T17" fmla="*/ 624 w 62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1641" name="Rectangle 358"/>
            <p:cNvSpPr>
              <a:spLocks noChangeAspect="1"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451642" name="Text Box 359"/>
            <p:cNvSpPr txBox="1">
              <a:spLocks noChangeAspect="1" noChangeArrowheads="1"/>
            </p:cNvSpPr>
            <p:nvPr/>
          </p:nvSpPr>
          <p:spPr bwMode="auto">
            <a:xfrm>
              <a:off x="381" y="1476"/>
              <a:ext cx="583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451595" name="Group 360"/>
          <p:cNvGrpSpPr>
            <a:grpSpLocks noChangeAspect="1"/>
          </p:cNvGrpSpPr>
          <p:nvPr/>
        </p:nvGrpSpPr>
        <p:grpSpPr bwMode="auto">
          <a:xfrm>
            <a:off x="1182688" y="2209802"/>
            <a:ext cx="763587" cy="533153"/>
            <a:chOff x="1584" y="1152"/>
            <a:chExt cx="960" cy="670"/>
          </a:xfrm>
        </p:grpSpPr>
        <p:sp>
          <p:nvSpPr>
            <p:cNvPr id="451635" name="Freeform 361"/>
            <p:cNvSpPr>
              <a:spLocks noChangeAspect="1"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0"/>
                <a:gd name="T25" fmla="*/ 0 h 384"/>
                <a:gd name="T26" fmla="*/ 960 w 960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51636" name="Group 362"/>
            <p:cNvGrpSpPr>
              <a:grpSpLocks noChangeAspect="1"/>
            </p:cNvGrpSpPr>
            <p:nvPr/>
          </p:nvGrpSpPr>
          <p:grpSpPr bwMode="auto">
            <a:xfrm>
              <a:off x="1584" y="1152"/>
              <a:ext cx="960" cy="670"/>
              <a:chOff x="1584" y="1152"/>
              <a:chExt cx="960" cy="670"/>
            </a:xfrm>
          </p:grpSpPr>
          <p:sp>
            <p:nvSpPr>
              <p:cNvPr id="451637" name="Rectangle 363"/>
              <p:cNvSpPr>
                <a:spLocks noChangeAspect="1"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451638" name="Rectangle 364"/>
              <p:cNvSpPr>
                <a:spLocks noChangeAspect="1"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451639" name="Text Box 365"/>
              <p:cNvSpPr txBox="1">
                <a:spLocks noChangeAspect="1" noChangeArrowheads="1"/>
              </p:cNvSpPr>
              <p:nvPr/>
            </p:nvSpPr>
            <p:spPr bwMode="auto">
              <a:xfrm>
                <a:off x="1764" y="1477"/>
                <a:ext cx="602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451596" name="Freeform 366"/>
          <p:cNvSpPr>
            <a:spLocks noChangeAspect="1"/>
          </p:cNvSpPr>
          <p:nvPr/>
        </p:nvSpPr>
        <p:spPr bwMode="auto">
          <a:xfrm>
            <a:off x="228600" y="1905000"/>
            <a:ext cx="3663950" cy="1106488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4608"/>
              <a:gd name="T13" fmla="*/ 0 h 1392"/>
              <a:gd name="T14" fmla="*/ 4608 w 460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597" name="Line 367"/>
          <p:cNvSpPr>
            <a:spLocks noChangeAspect="1" noChangeShapeType="1"/>
          </p:cNvSpPr>
          <p:nvPr/>
        </p:nvSpPr>
        <p:spPr bwMode="auto">
          <a:xfrm>
            <a:off x="3663950" y="19050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598" name="Line 368"/>
          <p:cNvSpPr>
            <a:spLocks noChangeAspect="1" noChangeShapeType="1"/>
          </p:cNvSpPr>
          <p:nvPr/>
        </p:nvSpPr>
        <p:spPr bwMode="auto">
          <a:xfrm>
            <a:off x="3205163" y="19050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599" name="Line 369"/>
          <p:cNvSpPr>
            <a:spLocks noChangeAspect="1" noChangeShapeType="1"/>
          </p:cNvSpPr>
          <p:nvPr/>
        </p:nvSpPr>
        <p:spPr bwMode="auto">
          <a:xfrm>
            <a:off x="1831975" y="19050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0" name="Line 370"/>
          <p:cNvSpPr>
            <a:spLocks noChangeAspect="1" noChangeShapeType="1"/>
          </p:cNvSpPr>
          <p:nvPr/>
        </p:nvSpPr>
        <p:spPr bwMode="auto">
          <a:xfrm>
            <a:off x="1373188" y="19050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1" name="Line 371"/>
          <p:cNvSpPr>
            <a:spLocks noChangeAspect="1" noChangeShapeType="1"/>
          </p:cNvSpPr>
          <p:nvPr/>
        </p:nvSpPr>
        <p:spPr bwMode="auto">
          <a:xfrm>
            <a:off x="609600" y="19050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2" name="Line 372"/>
          <p:cNvSpPr>
            <a:spLocks noChangeAspect="1" noChangeShapeType="1"/>
          </p:cNvSpPr>
          <p:nvPr/>
        </p:nvSpPr>
        <p:spPr bwMode="auto">
          <a:xfrm>
            <a:off x="1563688" y="27066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3" name="Line 373"/>
          <p:cNvSpPr>
            <a:spLocks noChangeAspect="1" noChangeShapeType="1"/>
          </p:cNvSpPr>
          <p:nvPr/>
        </p:nvSpPr>
        <p:spPr bwMode="auto">
          <a:xfrm>
            <a:off x="2517775" y="27066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4" name="Line 374"/>
          <p:cNvSpPr>
            <a:spLocks noChangeAspect="1" noChangeShapeType="1"/>
          </p:cNvSpPr>
          <p:nvPr/>
        </p:nvSpPr>
        <p:spPr bwMode="auto">
          <a:xfrm>
            <a:off x="3473450" y="2744788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5" name="Line 375"/>
          <p:cNvSpPr>
            <a:spLocks noChangeAspect="1" noChangeShapeType="1"/>
          </p:cNvSpPr>
          <p:nvPr/>
        </p:nvSpPr>
        <p:spPr bwMode="auto">
          <a:xfrm>
            <a:off x="2517775" y="1905000"/>
            <a:ext cx="0" cy="477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6" name="Line 376"/>
          <p:cNvSpPr>
            <a:spLocks noChangeAspect="1" noChangeShapeType="1"/>
          </p:cNvSpPr>
          <p:nvPr/>
        </p:nvSpPr>
        <p:spPr bwMode="auto">
          <a:xfrm>
            <a:off x="685800" y="27066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7" name="Line 377"/>
          <p:cNvSpPr>
            <a:spLocks noChangeAspect="1" noChangeShapeType="1"/>
          </p:cNvSpPr>
          <p:nvPr/>
        </p:nvSpPr>
        <p:spPr bwMode="auto">
          <a:xfrm flipH="1">
            <a:off x="725488" y="22479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8" name="Line 378"/>
          <p:cNvSpPr>
            <a:spLocks noChangeAspect="1" noChangeShapeType="1"/>
          </p:cNvSpPr>
          <p:nvPr/>
        </p:nvSpPr>
        <p:spPr bwMode="auto">
          <a:xfrm flipH="1">
            <a:off x="1449388" y="22479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09" name="Line 379"/>
          <p:cNvSpPr>
            <a:spLocks noChangeAspect="1" noChangeShapeType="1"/>
          </p:cNvSpPr>
          <p:nvPr/>
        </p:nvSpPr>
        <p:spPr bwMode="auto">
          <a:xfrm flipH="1">
            <a:off x="1908175" y="22479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10" name="Line 380"/>
          <p:cNvSpPr>
            <a:spLocks noChangeAspect="1" noChangeShapeType="1"/>
          </p:cNvSpPr>
          <p:nvPr/>
        </p:nvSpPr>
        <p:spPr bwMode="auto">
          <a:xfrm flipH="1">
            <a:off x="2747963" y="2516188"/>
            <a:ext cx="15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11" name="Line 381"/>
          <p:cNvSpPr>
            <a:spLocks noChangeAspect="1" noChangeShapeType="1"/>
          </p:cNvSpPr>
          <p:nvPr/>
        </p:nvSpPr>
        <p:spPr bwMode="auto">
          <a:xfrm flipH="1">
            <a:off x="3319463" y="2209800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12" name="Line 382"/>
          <p:cNvSpPr>
            <a:spLocks noChangeAspect="1" noChangeShapeType="1"/>
          </p:cNvSpPr>
          <p:nvPr/>
        </p:nvSpPr>
        <p:spPr bwMode="auto">
          <a:xfrm flipH="1">
            <a:off x="3778250" y="22098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51613" name="Group 383"/>
          <p:cNvGrpSpPr>
            <a:grpSpLocks noChangeAspect="1"/>
          </p:cNvGrpSpPr>
          <p:nvPr/>
        </p:nvGrpSpPr>
        <p:grpSpPr bwMode="auto">
          <a:xfrm>
            <a:off x="609600" y="2859088"/>
            <a:ext cx="153988" cy="152400"/>
            <a:chOff x="768" y="2928"/>
            <a:chExt cx="192" cy="192"/>
          </a:xfrm>
        </p:grpSpPr>
        <p:sp>
          <p:nvSpPr>
            <p:cNvPr id="451633" name="AutoShape 384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1634" name="Oval 385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51614" name="Group 386"/>
          <p:cNvGrpSpPr>
            <a:grpSpLocks noChangeAspect="1"/>
          </p:cNvGrpSpPr>
          <p:nvPr/>
        </p:nvGrpSpPr>
        <p:grpSpPr bwMode="auto">
          <a:xfrm>
            <a:off x="3395663" y="2859088"/>
            <a:ext cx="153987" cy="152400"/>
            <a:chOff x="768" y="2928"/>
            <a:chExt cx="192" cy="192"/>
          </a:xfrm>
        </p:grpSpPr>
        <p:sp>
          <p:nvSpPr>
            <p:cNvPr id="451631" name="AutoShape 387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1632" name="Oval 388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51615" name="Group 389"/>
          <p:cNvGrpSpPr>
            <a:grpSpLocks noChangeAspect="1"/>
          </p:cNvGrpSpPr>
          <p:nvPr/>
        </p:nvGrpSpPr>
        <p:grpSpPr bwMode="auto">
          <a:xfrm>
            <a:off x="1487488" y="2859088"/>
            <a:ext cx="153987" cy="152400"/>
            <a:chOff x="768" y="2928"/>
            <a:chExt cx="192" cy="192"/>
          </a:xfrm>
        </p:grpSpPr>
        <p:sp>
          <p:nvSpPr>
            <p:cNvPr id="451629" name="AutoShape 390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1630" name="Oval 391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51616" name="Group 392"/>
          <p:cNvGrpSpPr>
            <a:grpSpLocks noChangeAspect="1"/>
          </p:cNvGrpSpPr>
          <p:nvPr/>
        </p:nvGrpSpPr>
        <p:grpSpPr bwMode="auto">
          <a:xfrm>
            <a:off x="2441575" y="2859088"/>
            <a:ext cx="153988" cy="152400"/>
            <a:chOff x="768" y="2928"/>
            <a:chExt cx="192" cy="192"/>
          </a:xfrm>
        </p:grpSpPr>
        <p:sp>
          <p:nvSpPr>
            <p:cNvPr id="451627" name="AutoShape 393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1628" name="Oval 394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51617" name="Line 395"/>
          <p:cNvSpPr>
            <a:spLocks noChangeAspect="1" noChangeShapeType="1"/>
          </p:cNvSpPr>
          <p:nvPr/>
        </p:nvSpPr>
        <p:spPr bwMode="auto">
          <a:xfrm flipH="1">
            <a:off x="725488" y="28971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18" name="Line 396"/>
          <p:cNvSpPr>
            <a:spLocks noChangeAspect="1" noChangeShapeType="1"/>
          </p:cNvSpPr>
          <p:nvPr/>
        </p:nvSpPr>
        <p:spPr bwMode="auto">
          <a:xfrm flipH="1">
            <a:off x="1601788" y="2897188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19" name="Line 397"/>
          <p:cNvSpPr>
            <a:spLocks noChangeAspect="1" noChangeShapeType="1"/>
          </p:cNvSpPr>
          <p:nvPr/>
        </p:nvSpPr>
        <p:spPr bwMode="auto">
          <a:xfrm flipH="1">
            <a:off x="2557463" y="28971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20" name="Line 398"/>
          <p:cNvSpPr>
            <a:spLocks noChangeAspect="1" noChangeShapeType="1"/>
          </p:cNvSpPr>
          <p:nvPr/>
        </p:nvSpPr>
        <p:spPr bwMode="auto">
          <a:xfrm flipH="1">
            <a:off x="3511550" y="28971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21" name="Line 399"/>
          <p:cNvSpPr>
            <a:spLocks noChangeAspect="1" noChangeShapeType="1"/>
          </p:cNvSpPr>
          <p:nvPr/>
        </p:nvSpPr>
        <p:spPr bwMode="auto">
          <a:xfrm flipH="1">
            <a:off x="3778250" y="2516188"/>
            <a:ext cx="1524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22" name="Rectangle 400"/>
          <p:cNvSpPr>
            <a:spLocks noChangeAspect="1" noChangeArrowheads="1"/>
          </p:cNvSpPr>
          <p:nvPr/>
        </p:nvSpPr>
        <p:spPr bwMode="auto">
          <a:xfrm>
            <a:off x="1335088" y="3317875"/>
            <a:ext cx="611187" cy="3048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200"/>
              <a:t>Control</a:t>
            </a:r>
          </a:p>
        </p:txBody>
      </p:sp>
      <p:sp>
        <p:nvSpPr>
          <p:cNvPr id="451623" name="Line 401"/>
          <p:cNvSpPr>
            <a:spLocks noChangeAspect="1" noChangeShapeType="1"/>
          </p:cNvSpPr>
          <p:nvPr/>
        </p:nvSpPr>
        <p:spPr bwMode="auto">
          <a:xfrm>
            <a:off x="1449388" y="270668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4" name="Line 402"/>
          <p:cNvSpPr>
            <a:spLocks noChangeAspect="1" noChangeShapeType="1"/>
          </p:cNvSpPr>
          <p:nvPr/>
        </p:nvSpPr>
        <p:spPr bwMode="auto">
          <a:xfrm flipH="1">
            <a:off x="1831975" y="25161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25" name="Line 403"/>
          <p:cNvSpPr>
            <a:spLocks noChangeAspect="1" noChangeShapeType="1"/>
          </p:cNvSpPr>
          <p:nvPr/>
        </p:nvSpPr>
        <p:spPr bwMode="auto">
          <a:xfrm flipH="1">
            <a:off x="801688" y="25161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1626" name="Line 404"/>
          <p:cNvSpPr>
            <a:spLocks noChangeAspect="1" noChangeShapeType="1"/>
          </p:cNvSpPr>
          <p:nvPr/>
        </p:nvSpPr>
        <p:spPr bwMode="auto">
          <a:xfrm flipV="1">
            <a:off x="1679575" y="3011488"/>
            <a:ext cx="0" cy="306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E914-22F5-1F4A-A902-ADFAB3B8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Abstraction Layers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EFBD55-5326-8149-AF61-9F333BC50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3121"/>
            <a:ext cx="8285692" cy="62142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A2143-23E5-2A4B-907F-E5DFD0B835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D0CD-BD8C-D14D-B1F3-C096372A31D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A87125F-DCCA-ED47-A237-1BB67EC0F741}"/>
              </a:ext>
            </a:extLst>
          </p:cNvPr>
          <p:cNvSpPr/>
          <p:nvPr/>
        </p:nvSpPr>
        <p:spPr bwMode="auto">
          <a:xfrm>
            <a:off x="2743200" y="3733800"/>
            <a:ext cx="3657600" cy="1066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1916776"/>
            <a:ext cx="7391400" cy="4636424"/>
            <a:chOff x="457200" y="1295400"/>
            <a:chExt cx="8382000" cy="5257800"/>
          </a:xfrm>
        </p:grpSpPr>
        <p:grpSp>
          <p:nvGrpSpPr>
            <p:cNvPr id="534532" name="Group 2"/>
            <p:cNvGrpSpPr>
              <a:grpSpLocks/>
            </p:cNvGrpSpPr>
            <p:nvPr/>
          </p:nvGrpSpPr>
          <p:grpSpPr bwMode="auto">
            <a:xfrm>
              <a:off x="914400" y="4953000"/>
              <a:ext cx="990600" cy="990600"/>
              <a:chOff x="432" y="1152"/>
              <a:chExt cx="624" cy="624"/>
            </a:xfrm>
          </p:grpSpPr>
          <p:sp>
            <p:nvSpPr>
              <p:cNvPr id="534634" name="Freeform 3"/>
              <p:cNvSpPr>
                <a:spLocks/>
              </p:cNvSpPr>
              <p:nvPr/>
            </p:nvSpPr>
            <p:spPr bwMode="auto">
              <a:xfrm>
                <a:off x="432" y="1392"/>
                <a:ext cx="624" cy="384"/>
              </a:xfrm>
              <a:custGeom>
                <a:avLst/>
                <a:gdLst>
                  <a:gd name="T0" fmla="*/ 0 w 624"/>
                  <a:gd name="T1" fmla="*/ 0 h 384"/>
                  <a:gd name="T2" fmla="*/ 0 w 624"/>
                  <a:gd name="T3" fmla="*/ 384 h 384"/>
                  <a:gd name="T4" fmla="*/ 624 w 624"/>
                  <a:gd name="T5" fmla="*/ 384 h 384"/>
                  <a:gd name="T6" fmla="*/ 384 w 624"/>
                  <a:gd name="T7" fmla="*/ 0 h 384"/>
                  <a:gd name="T8" fmla="*/ 0 w 624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84"/>
                  <a:gd name="T17" fmla="*/ 624 w 624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84">
                    <a:moveTo>
                      <a:pt x="0" y="0"/>
                    </a:moveTo>
                    <a:lnTo>
                      <a:pt x="0" y="384"/>
                    </a:lnTo>
                    <a:lnTo>
                      <a:pt x="624" y="384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34635" name="Rectangle 4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534636" name="Text Box 5"/>
              <p:cNvSpPr txBox="1">
                <a:spLocks noChangeArrowheads="1"/>
              </p:cNvSpPr>
              <p:nvPr/>
            </p:nvSpPr>
            <p:spPr bwMode="auto">
              <a:xfrm>
                <a:off x="440" y="1417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shift</a:t>
                </a:r>
              </a:p>
            </p:txBody>
          </p:sp>
        </p:grpSp>
        <p:grpSp>
          <p:nvGrpSpPr>
            <p:cNvPr id="534533" name="Group 6"/>
            <p:cNvGrpSpPr>
              <a:grpSpLocks/>
            </p:cNvGrpSpPr>
            <p:nvPr/>
          </p:nvGrpSpPr>
          <p:grpSpPr bwMode="auto">
            <a:xfrm>
              <a:off x="838200" y="4267200"/>
              <a:ext cx="1066800" cy="685800"/>
              <a:chOff x="528" y="2304"/>
              <a:chExt cx="672" cy="432"/>
            </a:xfrm>
          </p:grpSpPr>
          <p:sp>
            <p:nvSpPr>
              <p:cNvPr id="534631" name="Line 7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632" name="AutoShape 8"/>
              <p:cNvSpPr>
                <a:spLocks noChangeArrowheads="1"/>
              </p:cNvSpPr>
              <p:nvPr/>
            </p:nvSpPr>
            <p:spPr bwMode="auto">
              <a:xfrm>
                <a:off x="528" y="2304"/>
                <a:ext cx="528" cy="240"/>
              </a:xfrm>
              <a:custGeom>
                <a:avLst/>
                <a:gdLst>
                  <a:gd name="T0" fmla="*/ 462 w 21600"/>
                  <a:gd name="T1" fmla="*/ 120 h 21600"/>
                  <a:gd name="T2" fmla="*/ 264 w 21600"/>
                  <a:gd name="T3" fmla="*/ 240 h 21600"/>
                  <a:gd name="T4" fmla="*/ 66 w 21600"/>
                  <a:gd name="T5" fmla="*/ 120 h 21600"/>
                  <a:gd name="T6" fmla="*/ 26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33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34633" name="Line 9"/>
              <p:cNvSpPr>
                <a:spLocks noChangeShapeType="1"/>
              </p:cNvSpPr>
              <p:nvPr/>
            </p:nvSpPr>
            <p:spPr bwMode="auto">
              <a:xfrm flipH="1">
                <a:off x="1008" y="240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4535" name="Rectangle 11"/>
            <p:cNvSpPr>
              <a:spLocks noChangeArrowheads="1"/>
            </p:cNvSpPr>
            <p:nvPr/>
          </p:nvSpPr>
          <p:spPr bwMode="auto">
            <a:xfrm>
              <a:off x="6934200" y="5257800"/>
              <a:ext cx="1524000" cy="762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D-Memory</a:t>
              </a:r>
            </a:p>
          </p:txBody>
        </p:sp>
        <p:sp>
          <p:nvSpPr>
            <p:cNvPr id="534536" name="Rectangle 12"/>
            <p:cNvSpPr>
              <a:spLocks noChangeArrowheads="1"/>
            </p:cNvSpPr>
            <p:nvPr/>
          </p:nvSpPr>
          <p:spPr bwMode="auto">
            <a:xfrm>
              <a:off x="6934200" y="4876800"/>
              <a:ext cx="609600" cy="2286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534537" name="Rectangle 13"/>
            <p:cNvSpPr>
              <a:spLocks noChangeArrowheads="1"/>
            </p:cNvSpPr>
            <p:nvPr/>
          </p:nvSpPr>
          <p:spPr bwMode="auto">
            <a:xfrm>
              <a:off x="7848600" y="4876800"/>
              <a:ext cx="609600" cy="2286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  <p:sp>
          <p:nvSpPr>
            <p:cNvPr id="534538" name="Freeform 14"/>
            <p:cNvSpPr>
              <a:spLocks/>
            </p:cNvSpPr>
            <p:nvPr/>
          </p:nvSpPr>
          <p:spPr bwMode="auto">
            <a:xfrm>
              <a:off x="2362200" y="5334000"/>
              <a:ext cx="1524000" cy="609600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0"/>
                <a:gd name="T25" fmla="*/ 0 h 384"/>
                <a:gd name="T26" fmla="*/ 960 w 960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534539" name="Group 15"/>
            <p:cNvGrpSpPr>
              <a:grpSpLocks/>
            </p:cNvGrpSpPr>
            <p:nvPr/>
          </p:nvGrpSpPr>
          <p:grpSpPr bwMode="auto">
            <a:xfrm>
              <a:off x="2362200" y="4953000"/>
              <a:ext cx="1524000" cy="877888"/>
              <a:chOff x="1584" y="1152"/>
              <a:chExt cx="960" cy="553"/>
            </a:xfrm>
          </p:grpSpPr>
          <p:sp>
            <p:nvSpPr>
              <p:cNvPr id="534628" name="Rectangle 16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534629" name="Rectangle 17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534630" name="Text Box 18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  <p:sp>
          <p:nvSpPr>
            <p:cNvPr id="534540" name="Freeform 19"/>
            <p:cNvSpPr>
              <a:spLocks/>
            </p:cNvSpPr>
            <p:nvPr/>
          </p:nvSpPr>
          <p:spPr bwMode="auto">
            <a:xfrm>
              <a:off x="457200" y="2514600"/>
              <a:ext cx="8229600" cy="4038600"/>
            </a:xfrm>
            <a:custGeom>
              <a:avLst/>
              <a:gdLst>
                <a:gd name="T0" fmla="*/ 4608 w 4608"/>
                <a:gd name="T1" fmla="*/ 0 h 1392"/>
                <a:gd name="T2" fmla="*/ 0 w 4608"/>
                <a:gd name="T3" fmla="*/ 0 h 1392"/>
                <a:gd name="T4" fmla="*/ 0 w 4608"/>
                <a:gd name="T5" fmla="*/ 1392 h 1392"/>
                <a:gd name="T6" fmla="*/ 4608 w 4608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08"/>
                <a:gd name="T13" fmla="*/ 0 h 1392"/>
                <a:gd name="T14" fmla="*/ 4608 w 4608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08" h="1392">
                  <a:moveTo>
                    <a:pt x="4608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4608" y="1392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41" name="Line 20"/>
            <p:cNvSpPr>
              <a:spLocks noChangeShapeType="1"/>
            </p:cNvSpPr>
            <p:nvPr/>
          </p:nvSpPr>
          <p:spPr bwMode="auto">
            <a:xfrm>
              <a:off x="2743200" y="4648200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42" name="Line 21"/>
            <p:cNvSpPr>
              <a:spLocks noChangeShapeType="1"/>
            </p:cNvSpPr>
            <p:nvPr/>
          </p:nvSpPr>
          <p:spPr bwMode="auto">
            <a:xfrm>
              <a:off x="3124200" y="594360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43" name="Line 22"/>
            <p:cNvSpPr>
              <a:spLocks noChangeShapeType="1"/>
            </p:cNvSpPr>
            <p:nvPr/>
          </p:nvSpPr>
          <p:spPr bwMode="auto">
            <a:xfrm>
              <a:off x="4724400" y="3657600"/>
              <a:ext cx="0" cy="2895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44" name="Line 23"/>
            <p:cNvSpPr>
              <a:spLocks noChangeShapeType="1"/>
            </p:cNvSpPr>
            <p:nvPr/>
          </p:nvSpPr>
          <p:spPr bwMode="auto">
            <a:xfrm>
              <a:off x="7772400" y="60198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45" name="Line 24"/>
            <p:cNvSpPr>
              <a:spLocks noChangeShapeType="1"/>
            </p:cNvSpPr>
            <p:nvPr/>
          </p:nvSpPr>
          <p:spPr bwMode="auto">
            <a:xfrm>
              <a:off x="1371600" y="594360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46" name="Line 25"/>
            <p:cNvSpPr>
              <a:spLocks noChangeShapeType="1"/>
            </p:cNvSpPr>
            <p:nvPr/>
          </p:nvSpPr>
          <p:spPr bwMode="auto">
            <a:xfrm flipH="1">
              <a:off x="1447800" y="50292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47" name="Line 26"/>
            <p:cNvSpPr>
              <a:spLocks noChangeShapeType="1"/>
            </p:cNvSpPr>
            <p:nvPr/>
          </p:nvSpPr>
          <p:spPr bwMode="auto">
            <a:xfrm flipH="1">
              <a:off x="2895600" y="50292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48" name="Line 27"/>
            <p:cNvSpPr>
              <a:spLocks noChangeShapeType="1"/>
            </p:cNvSpPr>
            <p:nvPr/>
          </p:nvSpPr>
          <p:spPr bwMode="auto">
            <a:xfrm flipH="1">
              <a:off x="3810000" y="50292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49" name="Line 28"/>
            <p:cNvSpPr>
              <a:spLocks noChangeShapeType="1"/>
            </p:cNvSpPr>
            <p:nvPr/>
          </p:nvSpPr>
          <p:spPr bwMode="auto">
            <a:xfrm flipH="1">
              <a:off x="7467600" y="49530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50" name="Line 29"/>
            <p:cNvSpPr>
              <a:spLocks noChangeShapeType="1"/>
            </p:cNvSpPr>
            <p:nvPr/>
          </p:nvSpPr>
          <p:spPr bwMode="auto">
            <a:xfrm flipH="1">
              <a:off x="8382000" y="49530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534551" name="Group 30"/>
            <p:cNvGrpSpPr>
              <a:grpSpLocks/>
            </p:cNvGrpSpPr>
            <p:nvPr/>
          </p:nvGrpSpPr>
          <p:grpSpPr bwMode="auto">
            <a:xfrm>
              <a:off x="1219200" y="6248400"/>
              <a:ext cx="304800" cy="304800"/>
              <a:chOff x="768" y="2928"/>
              <a:chExt cx="192" cy="192"/>
            </a:xfrm>
          </p:grpSpPr>
          <p:sp>
            <p:nvSpPr>
              <p:cNvPr id="534626" name="AutoShape 31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34627" name="Oval 32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34552" name="Group 33"/>
            <p:cNvGrpSpPr>
              <a:grpSpLocks/>
            </p:cNvGrpSpPr>
            <p:nvPr/>
          </p:nvGrpSpPr>
          <p:grpSpPr bwMode="auto">
            <a:xfrm>
              <a:off x="7620000" y="6248400"/>
              <a:ext cx="304800" cy="304800"/>
              <a:chOff x="768" y="2928"/>
              <a:chExt cx="192" cy="192"/>
            </a:xfrm>
          </p:grpSpPr>
          <p:sp>
            <p:nvSpPr>
              <p:cNvPr id="534624" name="AutoShape 34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34625" name="Oval 35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34553" name="Group 36"/>
            <p:cNvGrpSpPr>
              <a:grpSpLocks/>
            </p:cNvGrpSpPr>
            <p:nvPr/>
          </p:nvGrpSpPr>
          <p:grpSpPr bwMode="auto">
            <a:xfrm>
              <a:off x="2971800" y="6248400"/>
              <a:ext cx="304800" cy="304800"/>
              <a:chOff x="768" y="2928"/>
              <a:chExt cx="192" cy="192"/>
            </a:xfrm>
          </p:grpSpPr>
          <p:sp>
            <p:nvSpPr>
              <p:cNvPr id="534622" name="AutoShape 37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34623" name="Oval 38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34554" name="Group 39"/>
            <p:cNvGrpSpPr>
              <a:grpSpLocks/>
            </p:cNvGrpSpPr>
            <p:nvPr/>
          </p:nvGrpSpPr>
          <p:grpSpPr bwMode="auto">
            <a:xfrm>
              <a:off x="4572000" y="6248400"/>
              <a:ext cx="304800" cy="304800"/>
              <a:chOff x="768" y="2928"/>
              <a:chExt cx="192" cy="192"/>
            </a:xfrm>
          </p:grpSpPr>
          <p:sp>
            <p:nvSpPr>
              <p:cNvPr id="534620" name="AutoShape 40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34621" name="Oval 41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534555" name="Line 42"/>
            <p:cNvSpPr>
              <a:spLocks noChangeShapeType="1"/>
            </p:cNvSpPr>
            <p:nvPr/>
          </p:nvSpPr>
          <p:spPr bwMode="auto">
            <a:xfrm flipH="1">
              <a:off x="1447800" y="63246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56" name="Line 43"/>
            <p:cNvSpPr>
              <a:spLocks noChangeShapeType="1"/>
            </p:cNvSpPr>
            <p:nvPr/>
          </p:nvSpPr>
          <p:spPr bwMode="auto">
            <a:xfrm flipH="1">
              <a:off x="3200400" y="63246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57" name="Line 44"/>
            <p:cNvSpPr>
              <a:spLocks noChangeShapeType="1"/>
            </p:cNvSpPr>
            <p:nvPr/>
          </p:nvSpPr>
          <p:spPr bwMode="auto">
            <a:xfrm flipH="1">
              <a:off x="4800600" y="63246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58" name="Line 45"/>
            <p:cNvSpPr>
              <a:spLocks noChangeShapeType="1"/>
            </p:cNvSpPr>
            <p:nvPr/>
          </p:nvSpPr>
          <p:spPr bwMode="auto">
            <a:xfrm flipH="1">
              <a:off x="7848600" y="63246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59" name="Line 46"/>
            <p:cNvSpPr>
              <a:spLocks noChangeShapeType="1"/>
            </p:cNvSpPr>
            <p:nvPr/>
          </p:nvSpPr>
          <p:spPr bwMode="auto">
            <a:xfrm flipH="1">
              <a:off x="8382000" y="5562600"/>
              <a:ext cx="304800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60" name="Line 47"/>
            <p:cNvSpPr>
              <a:spLocks noChangeShapeType="1"/>
            </p:cNvSpPr>
            <p:nvPr/>
          </p:nvSpPr>
          <p:spPr bwMode="auto">
            <a:xfrm flipH="1">
              <a:off x="3657600" y="5562600"/>
              <a:ext cx="3048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61" name="Line 48"/>
            <p:cNvSpPr>
              <a:spLocks noChangeShapeType="1"/>
            </p:cNvSpPr>
            <p:nvPr/>
          </p:nvSpPr>
          <p:spPr bwMode="auto">
            <a:xfrm flipH="1">
              <a:off x="1600200" y="5562600"/>
              <a:ext cx="3048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62" name="Rectangle 49"/>
            <p:cNvSpPr>
              <a:spLocks noChangeArrowheads="1"/>
            </p:cNvSpPr>
            <p:nvPr/>
          </p:nvSpPr>
          <p:spPr bwMode="auto">
            <a:xfrm>
              <a:off x="4419600" y="3048000"/>
              <a:ext cx="2209800" cy="6096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Regs</a:t>
              </a:r>
            </a:p>
          </p:txBody>
        </p:sp>
        <p:sp>
          <p:nvSpPr>
            <p:cNvPr id="534563" name="Line 50"/>
            <p:cNvSpPr>
              <a:spLocks noChangeShapeType="1"/>
            </p:cNvSpPr>
            <p:nvPr/>
          </p:nvSpPr>
          <p:spPr bwMode="auto">
            <a:xfrm>
              <a:off x="5562600" y="25146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64" name="Line 51"/>
            <p:cNvSpPr>
              <a:spLocks noChangeShapeType="1"/>
            </p:cNvSpPr>
            <p:nvPr/>
          </p:nvSpPr>
          <p:spPr bwMode="auto">
            <a:xfrm flipH="1">
              <a:off x="6553200" y="3276600"/>
              <a:ext cx="30480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65" name="Line 52"/>
            <p:cNvSpPr>
              <a:spLocks noChangeShapeType="1"/>
            </p:cNvSpPr>
            <p:nvPr/>
          </p:nvSpPr>
          <p:spPr bwMode="auto">
            <a:xfrm>
              <a:off x="6096000" y="3657600"/>
              <a:ext cx="0" cy="2895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4566" name="Group 53"/>
            <p:cNvGrpSpPr>
              <a:grpSpLocks/>
            </p:cNvGrpSpPr>
            <p:nvPr/>
          </p:nvGrpSpPr>
          <p:grpSpPr bwMode="auto">
            <a:xfrm>
              <a:off x="5943600" y="6248400"/>
              <a:ext cx="304800" cy="304800"/>
              <a:chOff x="768" y="2928"/>
              <a:chExt cx="192" cy="192"/>
            </a:xfrm>
          </p:grpSpPr>
          <p:sp>
            <p:nvSpPr>
              <p:cNvPr id="534618" name="AutoShape 54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34619" name="Oval 55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534567" name="Line 56"/>
            <p:cNvSpPr>
              <a:spLocks noChangeShapeType="1"/>
            </p:cNvSpPr>
            <p:nvPr/>
          </p:nvSpPr>
          <p:spPr bwMode="auto">
            <a:xfrm flipH="1">
              <a:off x="6172200" y="6324600"/>
              <a:ext cx="3048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68" name="AutoShape 57"/>
            <p:cNvSpPr>
              <a:spLocks noChangeArrowheads="1"/>
            </p:cNvSpPr>
            <p:nvPr/>
          </p:nvSpPr>
          <p:spPr bwMode="auto">
            <a:xfrm>
              <a:off x="2286000" y="4267200"/>
              <a:ext cx="838200" cy="381000"/>
            </a:xfrm>
            <a:custGeom>
              <a:avLst/>
              <a:gdLst>
                <a:gd name="T0" fmla="*/ 733425 w 21600"/>
                <a:gd name="T1" fmla="*/ 190500 h 21600"/>
                <a:gd name="T2" fmla="*/ 419100 w 21600"/>
                <a:gd name="T3" fmla="*/ 381000 h 21600"/>
                <a:gd name="T4" fmla="*/ 104775 w 21600"/>
                <a:gd name="T5" fmla="*/ 190500 h 21600"/>
                <a:gd name="T6" fmla="*/ 4191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34569" name="Line 58"/>
            <p:cNvSpPr>
              <a:spLocks noChangeShapeType="1"/>
            </p:cNvSpPr>
            <p:nvPr/>
          </p:nvSpPr>
          <p:spPr bwMode="auto">
            <a:xfrm>
              <a:off x="3657600" y="4648200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4570" name="AutoShape 59"/>
            <p:cNvSpPr>
              <a:spLocks noChangeArrowheads="1"/>
            </p:cNvSpPr>
            <p:nvPr/>
          </p:nvSpPr>
          <p:spPr bwMode="auto">
            <a:xfrm>
              <a:off x="3276600" y="4267200"/>
              <a:ext cx="838200" cy="381000"/>
            </a:xfrm>
            <a:custGeom>
              <a:avLst/>
              <a:gdLst>
                <a:gd name="T0" fmla="*/ 733425 w 21600"/>
                <a:gd name="T1" fmla="*/ 190500 h 21600"/>
                <a:gd name="T2" fmla="*/ 419100 w 21600"/>
                <a:gd name="T3" fmla="*/ 381000 h 21600"/>
                <a:gd name="T4" fmla="*/ 104775 w 21600"/>
                <a:gd name="T5" fmla="*/ 190500 h 21600"/>
                <a:gd name="T6" fmla="*/ 4191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34571" name="Line 60"/>
            <p:cNvSpPr>
              <a:spLocks noChangeShapeType="1"/>
            </p:cNvSpPr>
            <p:nvPr/>
          </p:nvSpPr>
          <p:spPr bwMode="auto">
            <a:xfrm>
              <a:off x="3429000" y="2514600"/>
              <a:ext cx="0" cy="1752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72" name="Line 61"/>
            <p:cNvSpPr>
              <a:spLocks noChangeShapeType="1"/>
            </p:cNvSpPr>
            <p:nvPr/>
          </p:nvSpPr>
          <p:spPr bwMode="auto">
            <a:xfrm>
              <a:off x="2438400" y="2514600"/>
              <a:ext cx="0" cy="1752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73" name="Line 62"/>
            <p:cNvSpPr>
              <a:spLocks noChangeShapeType="1"/>
            </p:cNvSpPr>
            <p:nvPr/>
          </p:nvSpPr>
          <p:spPr bwMode="auto">
            <a:xfrm>
              <a:off x="990600" y="2514600"/>
              <a:ext cx="0" cy="1752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74" name="Freeform 63"/>
            <p:cNvSpPr>
              <a:spLocks/>
            </p:cNvSpPr>
            <p:nvPr/>
          </p:nvSpPr>
          <p:spPr bwMode="auto">
            <a:xfrm>
              <a:off x="1295400" y="3733800"/>
              <a:ext cx="3429000" cy="533400"/>
            </a:xfrm>
            <a:custGeom>
              <a:avLst/>
              <a:gdLst>
                <a:gd name="T0" fmla="*/ 2160 w 2160"/>
                <a:gd name="T1" fmla="*/ 0 h 192"/>
                <a:gd name="T2" fmla="*/ 0 w 2160"/>
                <a:gd name="T3" fmla="*/ 0 h 192"/>
                <a:gd name="T4" fmla="*/ 0 w 2160"/>
                <a:gd name="T5" fmla="*/ 192 h 192"/>
                <a:gd name="T6" fmla="*/ 0 60000 65536"/>
                <a:gd name="T7" fmla="*/ 0 60000 65536"/>
                <a:gd name="T8" fmla="*/ 0 60000 65536"/>
                <a:gd name="T9" fmla="*/ 0 w 2160"/>
                <a:gd name="T10" fmla="*/ 0 h 192"/>
                <a:gd name="T11" fmla="*/ 2160 w 216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192">
                  <a:moveTo>
                    <a:pt x="2160" y="0"/>
                  </a:moveTo>
                  <a:lnTo>
                    <a:pt x="0" y="0"/>
                  </a:lnTo>
                  <a:lnTo>
                    <a:pt x="0" y="192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75" name="Line 64"/>
            <p:cNvSpPr>
              <a:spLocks noChangeShapeType="1"/>
            </p:cNvSpPr>
            <p:nvPr/>
          </p:nvSpPr>
          <p:spPr bwMode="auto">
            <a:xfrm>
              <a:off x="2743200" y="37338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76" name="Line 65"/>
            <p:cNvSpPr>
              <a:spLocks noChangeShapeType="1"/>
            </p:cNvSpPr>
            <p:nvPr/>
          </p:nvSpPr>
          <p:spPr bwMode="auto">
            <a:xfrm>
              <a:off x="3733800" y="37338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77" name="Freeform 66"/>
            <p:cNvSpPr>
              <a:spLocks/>
            </p:cNvSpPr>
            <p:nvPr/>
          </p:nvSpPr>
          <p:spPr bwMode="auto">
            <a:xfrm>
              <a:off x="1600200" y="3886200"/>
              <a:ext cx="4495800" cy="381000"/>
            </a:xfrm>
            <a:custGeom>
              <a:avLst/>
              <a:gdLst>
                <a:gd name="T0" fmla="*/ 2832 w 2832"/>
                <a:gd name="T1" fmla="*/ 0 h 240"/>
                <a:gd name="T2" fmla="*/ 0 w 2832"/>
                <a:gd name="T3" fmla="*/ 0 h 240"/>
                <a:gd name="T4" fmla="*/ 0 w 2832"/>
                <a:gd name="T5" fmla="*/ 240 h 240"/>
                <a:gd name="T6" fmla="*/ 0 60000 65536"/>
                <a:gd name="T7" fmla="*/ 0 60000 65536"/>
                <a:gd name="T8" fmla="*/ 0 60000 65536"/>
                <a:gd name="T9" fmla="*/ 0 w 2832"/>
                <a:gd name="T10" fmla="*/ 0 h 240"/>
                <a:gd name="T11" fmla="*/ 2832 w 283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240">
                  <a:moveTo>
                    <a:pt x="283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78" name="Line 67"/>
            <p:cNvSpPr>
              <a:spLocks noChangeShapeType="1"/>
            </p:cNvSpPr>
            <p:nvPr/>
          </p:nvSpPr>
          <p:spPr bwMode="auto">
            <a:xfrm>
              <a:off x="3048000" y="388620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79" name="Line 68"/>
            <p:cNvSpPr>
              <a:spLocks noChangeShapeType="1"/>
            </p:cNvSpPr>
            <p:nvPr/>
          </p:nvSpPr>
          <p:spPr bwMode="auto">
            <a:xfrm>
              <a:off x="4038600" y="388620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80" name="Line 69"/>
            <p:cNvSpPr>
              <a:spLocks noChangeShapeType="1"/>
            </p:cNvSpPr>
            <p:nvPr/>
          </p:nvSpPr>
          <p:spPr bwMode="auto">
            <a:xfrm flipH="1">
              <a:off x="4038600" y="4419600"/>
              <a:ext cx="3048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81" name="Line 70"/>
            <p:cNvSpPr>
              <a:spLocks noChangeShapeType="1"/>
            </p:cNvSpPr>
            <p:nvPr/>
          </p:nvSpPr>
          <p:spPr bwMode="auto">
            <a:xfrm flipH="1">
              <a:off x="3048000" y="4419600"/>
              <a:ext cx="3048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4582" name="Group 71"/>
            <p:cNvGrpSpPr>
              <a:grpSpLocks/>
            </p:cNvGrpSpPr>
            <p:nvPr/>
          </p:nvGrpSpPr>
          <p:grpSpPr bwMode="auto">
            <a:xfrm>
              <a:off x="6858000" y="4191000"/>
              <a:ext cx="1066800" cy="685800"/>
              <a:chOff x="528" y="2304"/>
              <a:chExt cx="672" cy="432"/>
            </a:xfrm>
          </p:grpSpPr>
          <p:sp>
            <p:nvSpPr>
              <p:cNvPr id="534615" name="Line 72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616" name="AutoShape 73"/>
              <p:cNvSpPr>
                <a:spLocks noChangeArrowheads="1"/>
              </p:cNvSpPr>
              <p:nvPr/>
            </p:nvSpPr>
            <p:spPr bwMode="auto">
              <a:xfrm>
                <a:off x="528" y="2304"/>
                <a:ext cx="528" cy="240"/>
              </a:xfrm>
              <a:custGeom>
                <a:avLst/>
                <a:gdLst>
                  <a:gd name="T0" fmla="*/ 462 w 21600"/>
                  <a:gd name="T1" fmla="*/ 120 h 21600"/>
                  <a:gd name="T2" fmla="*/ 264 w 21600"/>
                  <a:gd name="T3" fmla="*/ 240 h 21600"/>
                  <a:gd name="T4" fmla="*/ 66 w 21600"/>
                  <a:gd name="T5" fmla="*/ 120 h 21600"/>
                  <a:gd name="T6" fmla="*/ 26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33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34617" name="Line 74"/>
              <p:cNvSpPr>
                <a:spLocks noChangeShapeType="1"/>
              </p:cNvSpPr>
              <p:nvPr/>
            </p:nvSpPr>
            <p:spPr bwMode="auto">
              <a:xfrm flipH="1">
                <a:off x="1008" y="240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4583" name="Line 75"/>
            <p:cNvSpPr>
              <a:spLocks noChangeShapeType="1"/>
            </p:cNvSpPr>
            <p:nvPr/>
          </p:nvSpPr>
          <p:spPr bwMode="auto">
            <a:xfrm>
              <a:off x="7086600" y="2514600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84" name="Freeform 76"/>
            <p:cNvSpPr>
              <a:spLocks/>
            </p:cNvSpPr>
            <p:nvPr/>
          </p:nvSpPr>
          <p:spPr bwMode="auto">
            <a:xfrm>
              <a:off x="4724400" y="3733800"/>
              <a:ext cx="2590800" cy="381000"/>
            </a:xfrm>
            <a:custGeom>
              <a:avLst/>
              <a:gdLst>
                <a:gd name="T0" fmla="*/ 0 w 1632"/>
                <a:gd name="T1" fmla="*/ 0 h 240"/>
                <a:gd name="T2" fmla="*/ 1632 w 1632"/>
                <a:gd name="T3" fmla="*/ 0 h 240"/>
                <a:gd name="T4" fmla="*/ 1632 w 1632"/>
                <a:gd name="T5" fmla="*/ 240 h 240"/>
                <a:gd name="T6" fmla="*/ 0 60000 65536"/>
                <a:gd name="T7" fmla="*/ 0 60000 65536"/>
                <a:gd name="T8" fmla="*/ 0 60000 65536"/>
                <a:gd name="T9" fmla="*/ 0 w 1632"/>
                <a:gd name="T10" fmla="*/ 0 h 240"/>
                <a:gd name="T11" fmla="*/ 1632 w 163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240">
                  <a:moveTo>
                    <a:pt x="0" y="0"/>
                  </a:moveTo>
                  <a:lnTo>
                    <a:pt x="1632" y="0"/>
                  </a:lnTo>
                  <a:lnTo>
                    <a:pt x="1632" y="24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85" name="Oval 77"/>
            <p:cNvSpPr>
              <a:spLocks noChangeArrowheads="1"/>
            </p:cNvSpPr>
            <p:nvPr/>
          </p:nvSpPr>
          <p:spPr bwMode="auto">
            <a:xfrm>
              <a:off x="46482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4586" name="Oval 78"/>
            <p:cNvSpPr>
              <a:spLocks noChangeArrowheads="1"/>
            </p:cNvSpPr>
            <p:nvPr/>
          </p:nvSpPr>
          <p:spPr bwMode="auto">
            <a:xfrm>
              <a:off x="60198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4587" name="Oval 79"/>
            <p:cNvSpPr>
              <a:spLocks noChangeArrowheads="1"/>
            </p:cNvSpPr>
            <p:nvPr/>
          </p:nvSpPr>
          <p:spPr bwMode="auto">
            <a:xfrm>
              <a:off x="36576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4588" name="Oval 80"/>
            <p:cNvSpPr>
              <a:spLocks noChangeArrowheads="1"/>
            </p:cNvSpPr>
            <p:nvPr/>
          </p:nvSpPr>
          <p:spPr bwMode="auto">
            <a:xfrm>
              <a:off x="26670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4589" name="Oval 81"/>
            <p:cNvSpPr>
              <a:spLocks noChangeArrowheads="1"/>
            </p:cNvSpPr>
            <p:nvPr/>
          </p:nvSpPr>
          <p:spPr bwMode="auto">
            <a:xfrm>
              <a:off x="29718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4590" name="Oval 82"/>
            <p:cNvSpPr>
              <a:spLocks noChangeArrowheads="1"/>
            </p:cNvSpPr>
            <p:nvPr/>
          </p:nvSpPr>
          <p:spPr bwMode="auto">
            <a:xfrm>
              <a:off x="3962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534591" name="Group 83"/>
            <p:cNvGrpSpPr>
              <a:grpSpLocks/>
            </p:cNvGrpSpPr>
            <p:nvPr/>
          </p:nvGrpSpPr>
          <p:grpSpPr bwMode="auto">
            <a:xfrm>
              <a:off x="7772400" y="4191000"/>
              <a:ext cx="1066800" cy="685800"/>
              <a:chOff x="528" y="2304"/>
              <a:chExt cx="672" cy="432"/>
            </a:xfrm>
          </p:grpSpPr>
          <p:sp>
            <p:nvSpPr>
              <p:cNvPr id="534612" name="Line 84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613" name="AutoShape 85"/>
              <p:cNvSpPr>
                <a:spLocks noChangeArrowheads="1"/>
              </p:cNvSpPr>
              <p:nvPr/>
            </p:nvSpPr>
            <p:spPr bwMode="auto">
              <a:xfrm>
                <a:off x="528" y="2304"/>
                <a:ext cx="528" cy="240"/>
              </a:xfrm>
              <a:custGeom>
                <a:avLst/>
                <a:gdLst>
                  <a:gd name="T0" fmla="*/ 462 w 21600"/>
                  <a:gd name="T1" fmla="*/ 120 h 21600"/>
                  <a:gd name="T2" fmla="*/ 264 w 21600"/>
                  <a:gd name="T3" fmla="*/ 240 h 21600"/>
                  <a:gd name="T4" fmla="*/ 66 w 21600"/>
                  <a:gd name="T5" fmla="*/ 120 h 21600"/>
                  <a:gd name="T6" fmla="*/ 26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33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34614" name="Line 86"/>
              <p:cNvSpPr>
                <a:spLocks noChangeShapeType="1"/>
              </p:cNvSpPr>
              <p:nvPr/>
            </p:nvSpPr>
            <p:spPr bwMode="auto">
              <a:xfrm flipH="1">
                <a:off x="1008" y="240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4592" name="Line 87"/>
            <p:cNvSpPr>
              <a:spLocks noChangeShapeType="1"/>
            </p:cNvSpPr>
            <p:nvPr/>
          </p:nvSpPr>
          <p:spPr bwMode="auto">
            <a:xfrm>
              <a:off x="8001000" y="2514600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93" name="Freeform 88"/>
            <p:cNvSpPr>
              <a:spLocks/>
            </p:cNvSpPr>
            <p:nvPr/>
          </p:nvSpPr>
          <p:spPr bwMode="auto">
            <a:xfrm>
              <a:off x="7315200" y="3733800"/>
              <a:ext cx="914400" cy="381000"/>
            </a:xfrm>
            <a:custGeom>
              <a:avLst/>
              <a:gdLst>
                <a:gd name="T0" fmla="*/ 0 w 576"/>
                <a:gd name="T1" fmla="*/ 0 h 240"/>
                <a:gd name="T2" fmla="*/ 576 w 576"/>
                <a:gd name="T3" fmla="*/ 0 h 240"/>
                <a:gd name="T4" fmla="*/ 576 w 576"/>
                <a:gd name="T5" fmla="*/ 240 h 240"/>
                <a:gd name="T6" fmla="*/ 0 60000 65536"/>
                <a:gd name="T7" fmla="*/ 0 60000 65536"/>
                <a:gd name="T8" fmla="*/ 0 60000 65536"/>
                <a:gd name="T9" fmla="*/ 0 w 576"/>
                <a:gd name="T10" fmla="*/ 0 h 240"/>
                <a:gd name="T11" fmla="*/ 576 w 57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40">
                  <a:moveTo>
                    <a:pt x="0" y="0"/>
                  </a:moveTo>
                  <a:lnTo>
                    <a:pt x="576" y="0"/>
                  </a:lnTo>
                  <a:lnTo>
                    <a:pt x="576" y="24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94" name="Freeform 89"/>
            <p:cNvSpPr>
              <a:spLocks/>
            </p:cNvSpPr>
            <p:nvPr/>
          </p:nvSpPr>
          <p:spPr bwMode="auto">
            <a:xfrm>
              <a:off x="6096000" y="3886200"/>
              <a:ext cx="2438400" cy="228600"/>
            </a:xfrm>
            <a:custGeom>
              <a:avLst/>
              <a:gdLst>
                <a:gd name="T0" fmla="*/ 0 w 1536"/>
                <a:gd name="T1" fmla="*/ 0 h 144"/>
                <a:gd name="T2" fmla="*/ 1536 w 1536"/>
                <a:gd name="T3" fmla="*/ 0 h 144"/>
                <a:gd name="T4" fmla="*/ 1536 w 1536"/>
                <a:gd name="T5" fmla="*/ 144 h 144"/>
                <a:gd name="T6" fmla="*/ 0 60000 65536"/>
                <a:gd name="T7" fmla="*/ 0 60000 65536"/>
                <a:gd name="T8" fmla="*/ 0 60000 65536"/>
                <a:gd name="T9" fmla="*/ 0 w 1536"/>
                <a:gd name="T10" fmla="*/ 0 h 144"/>
                <a:gd name="T11" fmla="*/ 1536 w 15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44">
                  <a:moveTo>
                    <a:pt x="0" y="0"/>
                  </a:moveTo>
                  <a:lnTo>
                    <a:pt x="1536" y="0"/>
                  </a:lnTo>
                  <a:lnTo>
                    <a:pt x="1536" y="144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95" name="Line 90"/>
            <p:cNvSpPr>
              <a:spLocks noChangeShapeType="1"/>
            </p:cNvSpPr>
            <p:nvPr/>
          </p:nvSpPr>
          <p:spPr bwMode="auto">
            <a:xfrm>
              <a:off x="7620000" y="3886200"/>
              <a:ext cx="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96" name="Rectangle 91"/>
            <p:cNvSpPr>
              <a:spLocks noChangeArrowheads="1"/>
            </p:cNvSpPr>
            <p:nvPr/>
          </p:nvSpPr>
          <p:spPr bwMode="auto">
            <a:xfrm>
              <a:off x="3810000" y="1295400"/>
              <a:ext cx="1524000" cy="838200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/>
                <a:t>Control</a:t>
              </a:r>
            </a:p>
          </p:txBody>
        </p:sp>
        <p:sp>
          <p:nvSpPr>
            <p:cNvPr id="534599" name="Line 94"/>
            <p:cNvSpPr>
              <a:spLocks noChangeShapeType="1"/>
            </p:cNvSpPr>
            <p:nvPr/>
          </p:nvSpPr>
          <p:spPr bwMode="auto">
            <a:xfrm>
              <a:off x="4572000" y="2133600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611" name="Freeform 106"/>
            <p:cNvSpPr>
              <a:spLocks/>
            </p:cNvSpPr>
            <p:nvPr/>
          </p:nvSpPr>
          <p:spPr bwMode="auto">
            <a:xfrm>
              <a:off x="2209800" y="1981200"/>
              <a:ext cx="1600200" cy="3581400"/>
            </a:xfrm>
            <a:custGeom>
              <a:avLst/>
              <a:gdLst>
                <a:gd name="T0" fmla="*/ 192 w 1008"/>
                <a:gd name="T1" fmla="*/ 2160 h 2160"/>
                <a:gd name="T2" fmla="*/ 0 w 1008"/>
                <a:gd name="T3" fmla="*/ 2160 h 2160"/>
                <a:gd name="T4" fmla="*/ 0 w 1008"/>
                <a:gd name="T5" fmla="*/ 0 h 2160"/>
                <a:gd name="T6" fmla="*/ 1008 w 1008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2160"/>
                <a:gd name="T14" fmla="*/ 1008 w 1008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2160">
                  <a:moveTo>
                    <a:pt x="192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00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45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Additional </a:t>
            </a:r>
            <a:br>
              <a:rPr lang="en-US" dirty="0"/>
            </a:br>
            <a:r>
              <a:rPr lang="en-US" dirty="0"/>
              <a:t>Control HW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09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</a:t>
            </a:r>
          </a:p>
        </p:txBody>
      </p:sp>
      <p:sp>
        <p:nvSpPr>
          <p:cNvPr id="53453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228F6BF-C515-43A3-A9E9-DC17487BF129}" type="slidenum">
              <a:rPr lang="en-US" altLang="en-US" sz="1000"/>
              <a:pPr algn="r" eaLnBrk="1" hangingPunct="1"/>
              <a:t>30</a:t>
            </a:fld>
            <a:endParaRPr lang="en-US" altLang="en-US" sz="1000"/>
          </a:p>
        </p:txBody>
      </p:sp>
      <p:grpSp>
        <p:nvGrpSpPr>
          <p:cNvPr id="5" name="Group 4"/>
          <p:cNvGrpSpPr/>
          <p:nvPr/>
        </p:nvGrpSpPr>
        <p:grpSpPr>
          <a:xfrm>
            <a:off x="2607425" y="1676400"/>
            <a:ext cx="2071759" cy="542202"/>
            <a:chOff x="2895600" y="1143000"/>
            <a:chExt cx="2362200" cy="533400"/>
          </a:xfrm>
        </p:grpSpPr>
        <p:sp>
          <p:nvSpPr>
            <p:cNvPr id="534597" name="Rectangle 92"/>
            <p:cNvSpPr>
              <a:spLocks noChangeArrowheads="1"/>
            </p:cNvSpPr>
            <p:nvPr/>
          </p:nvSpPr>
          <p:spPr bwMode="auto">
            <a:xfrm>
              <a:off x="4648200" y="1371600"/>
              <a:ext cx="609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PC</a:t>
              </a:r>
            </a:p>
          </p:txBody>
        </p:sp>
        <p:sp>
          <p:nvSpPr>
            <p:cNvPr id="534598" name="Rectangle 93"/>
            <p:cNvSpPr>
              <a:spLocks noChangeArrowheads="1"/>
            </p:cNvSpPr>
            <p:nvPr/>
          </p:nvSpPr>
          <p:spPr bwMode="auto">
            <a:xfrm>
              <a:off x="3886200" y="1371600"/>
              <a:ext cx="609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IR</a:t>
              </a:r>
            </a:p>
          </p:txBody>
        </p:sp>
        <p:sp>
          <p:nvSpPr>
            <p:cNvPr id="453731" name="Freeform 99"/>
            <p:cNvSpPr>
              <a:spLocks noChangeAspect="1"/>
            </p:cNvSpPr>
            <p:nvPr/>
          </p:nvSpPr>
          <p:spPr bwMode="auto">
            <a:xfrm>
              <a:off x="2895600" y="1333500"/>
              <a:ext cx="758825" cy="303213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0"/>
                <a:gd name="T25" fmla="*/ 0 h 384"/>
                <a:gd name="T26" fmla="*/ 960 w 960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34605" name="Rectangle 100"/>
            <p:cNvSpPr>
              <a:spLocks noChangeAspect="1" noChangeArrowheads="1"/>
            </p:cNvSpPr>
            <p:nvPr/>
          </p:nvSpPr>
          <p:spPr bwMode="auto">
            <a:xfrm>
              <a:off x="2895600" y="1143000"/>
              <a:ext cx="303213" cy="1143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90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  <p:sp>
          <p:nvSpPr>
            <p:cNvPr id="534606" name="Rectangle 101"/>
            <p:cNvSpPr>
              <a:spLocks noChangeAspect="1" noChangeArrowheads="1"/>
            </p:cNvSpPr>
            <p:nvPr/>
          </p:nvSpPr>
          <p:spPr bwMode="auto">
            <a:xfrm>
              <a:off x="3351213" y="1143000"/>
              <a:ext cx="303212" cy="1143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90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</a:p>
          </p:txBody>
        </p:sp>
        <p:sp>
          <p:nvSpPr>
            <p:cNvPr id="453734" name="Text Box 102"/>
            <p:cNvSpPr txBox="1">
              <a:spLocks noChangeAspect="1" noChangeArrowheads="1"/>
            </p:cNvSpPr>
            <p:nvPr/>
          </p:nvSpPr>
          <p:spPr bwMode="auto">
            <a:xfrm>
              <a:off x="2971800" y="1371600"/>
              <a:ext cx="530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ALU</a:t>
              </a:r>
            </a:p>
          </p:txBody>
        </p:sp>
        <p:cxnSp>
          <p:nvCxnSpPr>
            <p:cNvPr id="453736" name="AutoShape 104"/>
            <p:cNvCxnSpPr>
              <a:cxnSpLocks noChangeShapeType="1"/>
              <a:stCxn id="534598" idx="0"/>
              <a:endCxn id="534606" idx="0"/>
            </p:cNvCxnSpPr>
            <p:nvPr/>
          </p:nvCxnSpPr>
          <p:spPr bwMode="auto">
            <a:xfrm rot="5400000" flipH="1">
              <a:off x="3733007" y="913606"/>
              <a:ext cx="228600" cy="687387"/>
            </a:xfrm>
            <a:prstGeom prst="bentConnector3">
              <a:avLst>
                <a:gd name="adj1" fmla="val 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3737" name="AutoShape 105"/>
            <p:cNvCxnSpPr>
              <a:cxnSpLocks noChangeShapeType="1"/>
              <a:stCxn id="453734" idx="2"/>
              <a:endCxn id="534597" idx="2"/>
            </p:cNvCxnSpPr>
            <p:nvPr/>
          </p:nvCxnSpPr>
          <p:spPr bwMode="auto">
            <a:xfrm rot="5400000" flipH="1" flipV="1">
              <a:off x="4056857" y="780256"/>
              <a:ext cx="76200" cy="1716087"/>
            </a:xfrm>
            <a:prstGeom prst="bent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3735" name="AutoShape 103"/>
            <p:cNvCxnSpPr>
              <a:cxnSpLocks noChangeShapeType="1"/>
              <a:stCxn id="534597" idx="0"/>
              <a:endCxn id="534605" idx="0"/>
            </p:cNvCxnSpPr>
            <p:nvPr/>
          </p:nvCxnSpPr>
          <p:spPr bwMode="auto">
            <a:xfrm rot="5400000" flipH="1">
              <a:off x="3886200" y="304800"/>
              <a:ext cx="228600" cy="1905000"/>
            </a:xfrm>
            <a:prstGeom prst="bentConnector3">
              <a:avLst>
                <a:gd name="adj1" fmla="val 2472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8339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Multi-Ported Register File (2 Read/1Write)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9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53043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FAC47EA-22D3-4F44-B2ED-73E04A0B81B3}" type="slidenum">
              <a:rPr lang="en-US" altLang="en-US" sz="1000"/>
              <a:pPr algn="r" eaLnBrk="1" hangingPunct="1"/>
              <a:t>31</a:t>
            </a:fld>
            <a:endParaRPr lang="en-US" altLang="en-US" sz="1000"/>
          </a:p>
        </p:txBody>
      </p:sp>
      <p:grpSp>
        <p:nvGrpSpPr>
          <p:cNvPr id="530436" name="Group 2"/>
          <p:cNvGrpSpPr>
            <a:grpSpLocks/>
          </p:cNvGrpSpPr>
          <p:nvPr/>
        </p:nvGrpSpPr>
        <p:grpSpPr bwMode="auto">
          <a:xfrm>
            <a:off x="914400" y="4343400"/>
            <a:ext cx="990600" cy="990600"/>
            <a:chOff x="432" y="1152"/>
            <a:chExt cx="624" cy="624"/>
          </a:xfrm>
        </p:grpSpPr>
        <p:sp>
          <p:nvSpPr>
            <p:cNvPr id="530524" name="Freeform 3"/>
            <p:cNvSpPr>
              <a:spLocks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84"/>
                <a:gd name="T17" fmla="*/ 624 w 62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25" name="Rectangle 4"/>
            <p:cNvSpPr>
              <a:spLocks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530526" name="Text Box 5"/>
            <p:cNvSpPr txBox="1">
              <a:spLocks noChangeArrowheads="1"/>
            </p:cNvSpPr>
            <p:nvPr/>
          </p:nvSpPr>
          <p:spPr bwMode="auto">
            <a:xfrm>
              <a:off x="440" y="1417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530437" name="Group 6"/>
          <p:cNvGrpSpPr>
            <a:grpSpLocks/>
          </p:cNvGrpSpPr>
          <p:nvPr/>
        </p:nvGrpSpPr>
        <p:grpSpPr bwMode="auto">
          <a:xfrm>
            <a:off x="838200" y="3657600"/>
            <a:ext cx="1066800" cy="685800"/>
            <a:chOff x="528" y="2304"/>
            <a:chExt cx="672" cy="432"/>
          </a:xfrm>
        </p:grpSpPr>
        <p:sp>
          <p:nvSpPr>
            <p:cNvPr id="530521" name="Line 7"/>
            <p:cNvSpPr>
              <a:spLocks noChangeShapeType="1"/>
            </p:cNvSpPr>
            <p:nvPr/>
          </p:nvSpPr>
          <p:spPr bwMode="auto">
            <a:xfrm>
              <a:off x="816" y="2544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22" name="AutoShape 8"/>
            <p:cNvSpPr>
              <a:spLocks noChangeArrowheads="1"/>
            </p:cNvSpPr>
            <p:nvPr/>
          </p:nvSpPr>
          <p:spPr bwMode="auto">
            <a:xfrm>
              <a:off x="528" y="2304"/>
              <a:ext cx="528" cy="240"/>
            </a:xfrm>
            <a:custGeom>
              <a:avLst/>
              <a:gdLst>
                <a:gd name="T0" fmla="*/ 462 w 21600"/>
                <a:gd name="T1" fmla="*/ 120 h 21600"/>
                <a:gd name="T2" fmla="*/ 264 w 21600"/>
                <a:gd name="T3" fmla="*/ 240 h 21600"/>
                <a:gd name="T4" fmla="*/ 66 w 21600"/>
                <a:gd name="T5" fmla="*/ 120 h 21600"/>
                <a:gd name="T6" fmla="*/ 26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23" name="Line 9"/>
            <p:cNvSpPr>
              <a:spLocks noChangeShapeType="1"/>
            </p:cNvSpPr>
            <p:nvPr/>
          </p:nvSpPr>
          <p:spPr bwMode="auto">
            <a:xfrm flipH="1">
              <a:off x="1008" y="240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0439" name="Rectangle 11"/>
          <p:cNvSpPr>
            <a:spLocks noChangeArrowheads="1"/>
          </p:cNvSpPr>
          <p:nvPr/>
        </p:nvSpPr>
        <p:spPr bwMode="auto">
          <a:xfrm>
            <a:off x="6934200" y="4648200"/>
            <a:ext cx="1524000" cy="762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Memory</a:t>
            </a:r>
          </a:p>
        </p:txBody>
      </p:sp>
      <p:sp>
        <p:nvSpPr>
          <p:cNvPr id="530440" name="Rectangle 12"/>
          <p:cNvSpPr>
            <a:spLocks noChangeArrowheads="1"/>
          </p:cNvSpPr>
          <p:nvPr/>
        </p:nvSpPr>
        <p:spPr bwMode="auto">
          <a:xfrm>
            <a:off x="6934200" y="42672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530441" name="Rectangle 13"/>
          <p:cNvSpPr>
            <a:spLocks noChangeArrowheads="1"/>
          </p:cNvSpPr>
          <p:nvPr/>
        </p:nvSpPr>
        <p:spPr bwMode="auto">
          <a:xfrm>
            <a:off x="7848600" y="42672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grpSp>
        <p:nvGrpSpPr>
          <p:cNvPr id="530442" name="Group 14"/>
          <p:cNvGrpSpPr>
            <a:grpSpLocks/>
          </p:cNvGrpSpPr>
          <p:nvPr/>
        </p:nvGrpSpPr>
        <p:grpSpPr bwMode="auto">
          <a:xfrm>
            <a:off x="2362200" y="4343400"/>
            <a:ext cx="1524000" cy="990600"/>
            <a:chOff x="1584" y="1152"/>
            <a:chExt cx="960" cy="624"/>
          </a:xfrm>
        </p:grpSpPr>
        <p:sp>
          <p:nvSpPr>
            <p:cNvPr id="530516" name="Freeform 15"/>
            <p:cNvSpPr>
              <a:spLocks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0"/>
                <a:gd name="T25" fmla="*/ 0 h 384"/>
                <a:gd name="T26" fmla="*/ 960 w 960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530517" name="Group 16"/>
            <p:cNvGrpSpPr>
              <a:grpSpLocks/>
            </p:cNvGrpSpPr>
            <p:nvPr/>
          </p:nvGrpSpPr>
          <p:grpSpPr bwMode="auto">
            <a:xfrm>
              <a:off x="1584" y="1152"/>
              <a:ext cx="960" cy="553"/>
              <a:chOff x="1584" y="1152"/>
              <a:chExt cx="960" cy="553"/>
            </a:xfrm>
          </p:grpSpPr>
          <p:sp>
            <p:nvSpPr>
              <p:cNvPr id="530518" name="Rectangle 17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530519" name="Rectangle 18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530520" name="Text Box 19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530443" name="Freeform 20"/>
          <p:cNvSpPr>
            <a:spLocks/>
          </p:cNvSpPr>
          <p:nvPr/>
        </p:nvSpPr>
        <p:spPr bwMode="auto">
          <a:xfrm>
            <a:off x="457200" y="1905000"/>
            <a:ext cx="8229600" cy="4038600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4608"/>
              <a:gd name="T13" fmla="*/ 0 h 1392"/>
              <a:gd name="T14" fmla="*/ 4608 w 460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44" name="Line 21"/>
          <p:cNvSpPr>
            <a:spLocks noChangeShapeType="1"/>
          </p:cNvSpPr>
          <p:nvPr/>
        </p:nvSpPr>
        <p:spPr bwMode="auto">
          <a:xfrm>
            <a:off x="2743200" y="40386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45" name="Line 22"/>
          <p:cNvSpPr>
            <a:spLocks noChangeShapeType="1"/>
          </p:cNvSpPr>
          <p:nvPr/>
        </p:nvSpPr>
        <p:spPr bwMode="auto">
          <a:xfrm>
            <a:off x="3124200" y="533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46" name="Line 23"/>
          <p:cNvSpPr>
            <a:spLocks noChangeShapeType="1"/>
          </p:cNvSpPr>
          <p:nvPr/>
        </p:nvSpPr>
        <p:spPr bwMode="auto">
          <a:xfrm>
            <a:off x="4724400" y="30480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47" name="Line 24"/>
          <p:cNvSpPr>
            <a:spLocks noChangeShapeType="1"/>
          </p:cNvSpPr>
          <p:nvPr/>
        </p:nvSpPr>
        <p:spPr bwMode="auto">
          <a:xfrm>
            <a:off x="7772400" y="54102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48" name="Line 25"/>
          <p:cNvSpPr>
            <a:spLocks noChangeShapeType="1"/>
          </p:cNvSpPr>
          <p:nvPr/>
        </p:nvSpPr>
        <p:spPr bwMode="auto">
          <a:xfrm>
            <a:off x="1371600" y="533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49" name="Line 26"/>
          <p:cNvSpPr>
            <a:spLocks noChangeShapeType="1"/>
          </p:cNvSpPr>
          <p:nvPr/>
        </p:nvSpPr>
        <p:spPr bwMode="auto">
          <a:xfrm flipH="1">
            <a:off x="1447800" y="4419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50" name="Line 27"/>
          <p:cNvSpPr>
            <a:spLocks noChangeShapeType="1"/>
          </p:cNvSpPr>
          <p:nvPr/>
        </p:nvSpPr>
        <p:spPr bwMode="auto">
          <a:xfrm flipH="1">
            <a:off x="2895600" y="4419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51" name="Line 28"/>
          <p:cNvSpPr>
            <a:spLocks noChangeShapeType="1"/>
          </p:cNvSpPr>
          <p:nvPr/>
        </p:nvSpPr>
        <p:spPr bwMode="auto">
          <a:xfrm flipH="1">
            <a:off x="3810000" y="4419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52" name="Line 29"/>
          <p:cNvSpPr>
            <a:spLocks noChangeShapeType="1"/>
          </p:cNvSpPr>
          <p:nvPr/>
        </p:nvSpPr>
        <p:spPr bwMode="auto">
          <a:xfrm flipH="1">
            <a:off x="7467600" y="43434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53" name="Line 30"/>
          <p:cNvSpPr>
            <a:spLocks noChangeShapeType="1"/>
          </p:cNvSpPr>
          <p:nvPr/>
        </p:nvSpPr>
        <p:spPr bwMode="auto">
          <a:xfrm flipH="1">
            <a:off x="8382000" y="43434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30454" name="Group 31"/>
          <p:cNvGrpSpPr>
            <a:grpSpLocks/>
          </p:cNvGrpSpPr>
          <p:nvPr/>
        </p:nvGrpSpPr>
        <p:grpSpPr bwMode="auto">
          <a:xfrm>
            <a:off x="1219200" y="5638800"/>
            <a:ext cx="304800" cy="304800"/>
            <a:chOff x="768" y="2928"/>
            <a:chExt cx="192" cy="192"/>
          </a:xfrm>
        </p:grpSpPr>
        <p:sp>
          <p:nvSpPr>
            <p:cNvPr id="530514" name="AutoShape 32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15" name="Oval 33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0455" name="Group 34"/>
          <p:cNvGrpSpPr>
            <a:grpSpLocks/>
          </p:cNvGrpSpPr>
          <p:nvPr/>
        </p:nvGrpSpPr>
        <p:grpSpPr bwMode="auto">
          <a:xfrm>
            <a:off x="7620000" y="5638800"/>
            <a:ext cx="304800" cy="304800"/>
            <a:chOff x="768" y="2928"/>
            <a:chExt cx="192" cy="192"/>
          </a:xfrm>
        </p:grpSpPr>
        <p:sp>
          <p:nvSpPr>
            <p:cNvPr id="530512" name="AutoShape 3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13" name="Oval 3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0456" name="Group 37"/>
          <p:cNvGrpSpPr>
            <a:grpSpLocks/>
          </p:cNvGrpSpPr>
          <p:nvPr/>
        </p:nvGrpSpPr>
        <p:grpSpPr bwMode="auto">
          <a:xfrm>
            <a:off x="2971800" y="5638800"/>
            <a:ext cx="304800" cy="304800"/>
            <a:chOff x="768" y="2928"/>
            <a:chExt cx="192" cy="192"/>
          </a:xfrm>
        </p:grpSpPr>
        <p:sp>
          <p:nvSpPr>
            <p:cNvPr id="530510" name="AutoShape 38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11" name="Oval 39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0457" name="Group 40"/>
          <p:cNvGrpSpPr>
            <a:grpSpLocks/>
          </p:cNvGrpSpPr>
          <p:nvPr/>
        </p:nvGrpSpPr>
        <p:grpSpPr bwMode="auto">
          <a:xfrm>
            <a:off x="4572000" y="5638800"/>
            <a:ext cx="304800" cy="304800"/>
            <a:chOff x="768" y="2928"/>
            <a:chExt cx="192" cy="192"/>
          </a:xfrm>
        </p:grpSpPr>
        <p:sp>
          <p:nvSpPr>
            <p:cNvPr id="530508" name="AutoShape 41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09" name="Oval 42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0458" name="Line 43"/>
          <p:cNvSpPr>
            <a:spLocks noChangeShapeType="1"/>
          </p:cNvSpPr>
          <p:nvPr/>
        </p:nvSpPr>
        <p:spPr bwMode="auto">
          <a:xfrm flipH="1">
            <a:off x="1447800" y="5715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59" name="Line 44"/>
          <p:cNvSpPr>
            <a:spLocks noChangeShapeType="1"/>
          </p:cNvSpPr>
          <p:nvPr/>
        </p:nvSpPr>
        <p:spPr bwMode="auto">
          <a:xfrm flipH="1">
            <a:off x="3200400" y="5715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60" name="Line 45"/>
          <p:cNvSpPr>
            <a:spLocks noChangeShapeType="1"/>
          </p:cNvSpPr>
          <p:nvPr/>
        </p:nvSpPr>
        <p:spPr bwMode="auto">
          <a:xfrm flipH="1">
            <a:off x="4800600" y="5715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61" name="Line 46"/>
          <p:cNvSpPr>
            <a:spLocks noChangeShapeType="1"/>
          </p:cNvSpPr>
          <p:nvPr/>
        </p:nvSpPr>
        <p:spPr bwMode="auto">
          <a:xfrm flipH="1">
            <a:off x="7848600" y="5715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62" name="Line 47"/>
          <p:cNvSpPr>
            <a:spLocks noChangeShapeType="1"/>
          </p:cNvSpPr>
          <p:nvPr/>
        </p:nvSpPr>
        <p:spPr bwMode="auto">
          <a:xfrm flipH="1">
            <a:off x="8382000" y="4953000"/>
            <a:ext cx="3048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63" name="Line 48"/>
          <p:cNvSpPr>
            <a:spLocks noChangeShapeType="1"/>
          </p:cNvSpPr>
          <p:nvPr/>
        </p:nvSpPr>
        <p:spPr bwMode="auto">
          <a:xfrm flipH="1">
            <a:off x="3657600" y="49530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64" name="Line 49"/>
          <p:cNvSpPr>
            <a:spLocks noChangeShapeType="1"/>
          </p:cNvSpPr>
          <p:nvPr/>
        </p:nvSpPr>
        <p:spPr bwMode="auto">
          <a:xfrm flipH="1">
            <a:off x="1600200" y="49530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65" name="Rectangle 50"/>
          <p:cNvSpPr>
            <a:spLocks noChangeArrowheads="1"/>
          </p:cNvSpPr>
          <p:nvPr/>
        </p:nvSpPr>
        <p:spPr bwMode="auto">
          <a:xfrm>
            <a:off x="4419600" y="24384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sp>
        <p:nvSpPr>
          <p:cNvPr id="530466" name="Line 51"/>
          <p:cNvSpPr>
            <a:spLocks noChangeShapeType="1"/>
          </p:cNvSpPr>
          <p:nvPr/>
        </p:nvSpPr>
        <p:spPr bwMode="auto">
          <a:xfrm>
            <a:off x="5562600" y="1905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67" name="Line 52"/>
          <p:cNvSpPr>
            <a:spLocks noChangeShapeType="1"/>
          </p:cNvSpPr>
          <p:nvPr/>
        </p:nvSpPr>
        <p:spPr bwMode="auto">
          <a:xfrm flipH="1">
            <a:off x="6553200" y="2667000"/>
            <a:ext cx="304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68" name="Line 53"/>
          <p:cNvSpPr>
            <a:spLocks noChangeShapeType="1"/>
          </p:cNvSpPr>
          <p:nvPr/>
        </p:nvSpPr>
        <p:spPr bwMode="auto">
          <a:xfrm>
            <a:off x="6096000" y="30480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30469" name="Group 54"/>
          <p:cNvGrpSpPr>
            <a:grpSpLocks/>
          </p:cNvGrpSpPr>
          <p:nvPr/>
        </p:nvGrpSpPr>
        <p:grpSpPr bwMode="auto">
          <a:xfrm>
            <a:off x="5943600" y="5638800"/>
            <a:ext cx="304800" cy="304800"/>
            <a:chOff x="768" y="2928"/>
            <a:chExt cx="192" cy="192"/>
          </a:xfrm>
        </p:grpSpPr>
        <p:sp>
          <p:nvSpPr>
            <p:cNvPr id="530506" name="AutoShape 5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07" name="Oval 5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0470" name="Line 57"/>
          <p:cNvSpPr>
            <a:spLocks noChangeShapeType="1"/>
          </p:cNvSpPr>
          <p:nvPr/>
        </p:nvSpPr>
        <p:spPr bwMode="auto">
          <a:xfrm flipH="1">
            <a:off x="6172200" y="5715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71" name="AutoShape 58"/>
          <p:cNvSpPr>
            <a:spLocks noChangeArrowheads="1"/>
          </p:cNvSpPr>
          <p:nvPr/>
        </p:nvSpPr>
        <p:spPr bwMode="auto">
          <a:xfrm>
            <a:off x="2286000" y="3657600"/>
            <a:ext cx="838200" cy="381000"/>
          </a:xfrm>
          <a:custGeom>
            <a:avLst/>
            <a:gdLst>
              <a:gd name="T0" fmla="*/ 733425 w 21600"/>
              <a:gd name="T1" fmla="*/ 190500 h 21600"/>
              <a:gd name="T2" fmla="*/ 419100 w 21600"/>
              <a:gd name="T3" fmla="*/ 381000 h 21600"/>
              <a:gd name="T4" fmla="*/ 104775 w 21600"/>
              <a:gd name="T5" fmla="*/ 190500 h 21600"/>
              <a:gd name="T6" fmla="*/ 4191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33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72" name="Line 59"/>
          <p:cNvSpPr>
            <a:spLocks noChangeShapeType="1"/>
          </p:cNvSpPr>
          <p:nvPr/>
        </p:nvSpPr>
        <p:spPr bwMode="auto">
          <a:xfrm>
            <a:off x="3657600" y="40386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73" name="AutoShape 60"/>
          <p:cNvSpPr>
            <a:spLocks noChangeArrowheads="1"/>
          </p:cNvSpPr>
          <p:nvPr/>
        </p:nvSpPr>
        <p:spPr bwMode="auto">
          <a:xfrm>
            <a:off x="3276600" y="3657600"/>
            <a:ext cx="838200" cy="381000"/>
          </a:xfrm>
          <a:custGeom>
            <a:avLst/>
            <a:gdLst>
              <a:gd name="T0" fmla="*/ 733425 w 21600"/>
              <a:gd name="T1" fmla="*/ 190500 h 21600"/>
              <a:gd name="T2" fmla="*/ 419100 w 21600"/>
              <a:gd name="T3" fmla="*/ 381000 h 21600"/>
              <a:gd name="T4" fmla="*/ 104775 w 21600"/>
              <a:gd name="T5" fmla="*/ 190500 h 21600"/>
              <a:gd name="T6" fmla="*/ 4191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33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74" name="Line 61"/>
          <p:cNvSpPr>
            <a:spLocks noChangeShapeType="1"/>
          </p:cNvSpPr>
          <p:nvPr/>
        </p:nvSpPr>
        <p:spPr bwMode="auto">
          <a:xfrm>
            <a:off x="3429000" y="19050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75" name="Line 62"/>
          <p:cNvSpPr>
            <a:spLocks noChangeShapeType="1"/>
          </p:cNvSpPr>
          <p:nvPr/>
        </p:nvSpPr>
        <p:spPr bwMode="auto">
          <a:xfrm>
            <a:off x="2438400" y="19050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76" name="Line 63"/>
          <p:cNvSpPr>
            <a:spLocks noChangeShapeType="1"/>
          </p:cNvSpPr>
          <p:nvPr/>
        </p:nvSpPr>
        <p:spPr bwMode="auto">
          <a:xfrm>
            <a:off x="990600" y="19050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77" name="Freeform 64"/>
          <p:cNvSpPr>
            <a:spLocks/>
          </p:cNvSpPr>
          <p:nvPr/>
        </p:nvSpPr>
        <p:spPr bwMode="auto">
          <a:xfrm>
            <a:off x="1295400" y="3124200"/>
            <a:ext cx="3429000" cy="533400"/>
          </a:xfrm>
          <a:custGeom>
            <a:avLst/>
            <a:gdLst>
              <a:gd name="T0" fmla="*/ 2160 w 2160"/>
              <a:gd name="T1" fmla="*/ 0 h 192"/>
              <a:gd name="T2" fmla="*/ 0 w 2160"/>
              <a:gd name="T3" fmla="*/ 0 h 192"/>
              <a:gd name="T4" fmla="*/ 0 w 2160"/>
              <a:gd name="T5" fmla="*/ 192 h 192"/>
              <a:gd name="T6" fmla="*/ 0 60000 65536"/>
              <a:gd name="T7" fmla="*/ 0 60000 65536"/>
              <a:gd name="T8" fmla="*/ 0 60000 65536"/>
              <a:gd name="T9" fmla="*/ 0 w 2160"/>
              <a:gd name="T10" fmla="*/ 0 h 192"/>
              <a:gd name="T11" fmla="*/ 2160 w 216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92">
                <a:moveTo>
                  <a:pt x="2160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78" name="Line 65"/>
          <p:cNvSpPr>
            <a:spLocks noChangeShapeType="1"/>
          </p:cNvSpPr>
          <p:nvPr/>
        </p:nvSpPr>
        <p:spPr bwMode="auto">
          <a:xfrm>
            <a:off x="2743200" y="31242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79" name="Line 66"/>
          <p:cNvSpPr>
            <a:spLocks noChangeShapeType="1"/>
          </p:cNvSpPr>
          <p:nvPr/>
        </p:nvSpPr>
        <p:spPr bwMode="auto">
          <a:xfrm>
            <a:off x="3733800" y="31242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80" name="Freeform 67"/>
          <p:cNvSpPr>
            <a:spLocks/>
          </p:cNvSpPr>
          <p:nvPr/>
        </p:nvSpPr>
        <p:spPr bwMode="auto">
          <a:xfrm>
            <a:off x="1600200" y="3276600"/>
            <a:ext cx="4495800" cy="381000"/>
          </a:xfrm>
          <a:custGeom>
            <a:avLst/>
            <a:gdLst>
              <a:gd name="T0" fmla="*/ 2832 w 2832"/>
              <a:gd name="T1" fmla="*/ 0 h 240"/>
              <a:gd name="T2" fmla="*/ 0 w 2832"/>
              <a:gd name="T3" fmla="*/ 0 h 240"/>
              <a:gd name="T4" fmla="*/ 0 w 2832"/>
              <a:gd name="T5" fmla="*/ 240 h 240"/>
              <a:gd name="T6" fmla="*/ 0 60000 65536"/>
              <a:gd name="T7" fmla="*/ 0 60000 65536"/>
              <a:gd name="T8" fmla="*/ 0 60000 65536"/>
              <a:gd name="T9" fmla="*/ 0 w 2832"/>
              <a:gd name="T10" fmla="*/ 0 h 240"/>
              <a:gd name="T11" fmla="*/ 2832 w 283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240">
                <a:moveTo>
                  <a:pt x="283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81" name="Line 68"/>
          <p:cNvSpPr>
            <a:spLocks noChangeShapeType="1"/>
          </p:cNvSpPr>
          <p:nvPr/>
        </p:nvSpPr>
        <p:spPr bwMode="auto">
          <a:xfrm>
            <a:off x="3048000" y="32766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82" name="Line 69"/>
          <p:cNvSpPr>
            <a:spLocks noChangeShapeType="1"/>
          </p:cNvSpPr>
          <p:nvPr/>
        </p:nvSpPr>
        <p:spPr bwMode="auto">
          <a:xfrm>
            <a:off x="4038600" y="32766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83" name="Line 70"/>
          <p:cNvSpPr>
            <a:spLocks noChangeShapeType="1"/>
          </p:cNvSpPr>
          <p:nvPr/>
        </p:nvSpPr>
        <p:spPr bwMode="auto">
          <a:xfrm flipH="1">
            <a:off x="4038600" y="38100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84" name="Line 71"/>
          <p:cNvSpPr>
            <a:spLocks noChangeShapeType="1"/>
          </p:cNvSpPr>
          <p:nvPr/>
        </p:nvSpPr>
        <p:spPr bwMode="auto">
          <a:xfrm flipH="1">
            <a:off x="3048000" y="38100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85" name="Text Box 72"/>
          <p:cNvSpPr txBox="1">
            <a:spLocks noChangeArrowheads="1"/>
          </p:cNvSpPr>
          <p:nvPr/>
        </p:nvSpPr>
        <p:spPr bwMode="auto">
          <a:xfrm>
            <a:off x="2971800" y="5943600"/>
            <a:ext cx="3270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1"/>
              <a:t>Benefits?</a:t>
            </a:r>
          </a:p>
          <a:p>
            <a:r>
              <a:rPr lang="en-US" i="1"/>
              <a:t>Need 3 ported Muxes?</a:t>
            </a:r>
          </a:p>
        </p:txBody>
      </p:sp>
      <p:grpSp>
        <p:nvGrpSpPr>
          <p:cNvPr id="530486" name="Group 73"/>
          <p:cNvGrpSpPr>
            <a:grpSpLocks/>
          </p:cNvGrpSpPr>
          <p:nvPr/>
        </p:nvGrpSpPr>
        <p:grpSpPr bwMode="auto">
          <a:xfrm>
            <a:off x="6858000" y="3581400"/>
            <a:ext cx="1066800" cy="685800"/>
            <a:chOff x="528" y="2304"/>
            <a:chExt cx="672" cy="432"/>
          </a:xfrm>
        </p:grpSpPr>
        <p:sp>
          <p:nvSpPr>
            <p:cNvPr id="530503" name="Line 74"/>
            <p:cNvSpPr>
              <a:spLocks noChangeShapeType="1"/>
            </p:cNvSpPr>
            <p:nvPr/>
          </p:nvSpPr>
          <p:spPr bwMode="auto">
            <a:xfrm>
              <a:off x="816" y="2544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04" name="AutoShape 75"/>
            <p:cNvSpPr>
              <a:spLocks noChangeArrowheads="1"/>
            </p:cNvSpPr>
            <p:nvPr/>
          </p:nvSpPr>
          <p:spPr bwMode="auto">
            <a:xfrm>
              <a:off x="528" y="2304"/>
              <a:ext cx="528" cy="240"/>
            </a:xfrm>
            <a:custGeom>
              <a:avLst/>
              <a:gdLst>
                <a:gd name="T0" fmla="*/ 462 w 21600"/>
                <a:gd name="T1" fmla="*/ 120 h 21600"/>
                <a:gd name="T2" fmla="*/ 264 w 21600"/>
                <a:gd name="T3" fmla="*/ 240 h 21600"/>
                <a:gd name="T4" fmla="*/ 66 w 21600"/>
                <a:gd name="T5" fmla="*/ 120 h 21600"/>
                <a:gd name="T6" fmla="*/ 26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05" name="Line 76"/>
            <p:cNvSpPr>
              <a:spLocks noChangeShapeType="1"/>
            </p:cNvSpPr>
            <p:nvPr/>
          </p:nvSpPr>
          <p:spPr bwMode="auto">
            <a:xfrm flipH="1">
              <a:off x="1008" y="240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0487" name="Line 77"/>
          <p:cNvSpPr>
            <a:spLocks noChangeShapeType="1"/>
          </p:cNvSpPr>
          <p:nvPr/>
        </p:nvSpPr>
        <p:spPr bwMode="auto">
          <a:xfrm>
            <a:off x="7086600" y="1905000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88" name="Freeform 78"/>
          <p:cNvSpPr>
            <a:spLocks/>
          </p:cNvSpPr>
          <p:nvPr/>
        </p:nvSpPr>
        <p:spPr bwMode="auto">
          <a:xfrm>
            <a:off x="4724400" y="3124200"/>
            <a:ext cx="2590800" cy="381000"/>
          </a:xfrm>
          <a:custGeom>
            <a:avLst/>
            <a:gdLst>
              <a:gd name="T0" fmla="*/ 0 w 1632"/>
              <a:gd name="T1" fmla="*/ 0 h 240"/>
              <a:gd name="T2" fmla="*/ 1632 w 1632"/>
              <a:gd name="T3" fmla="*/ 0 h 240"/>
              <a:gd name="T4" fmla="*/ 1632 w 1632"/>
              <a:gd name="T5" fmla="*/ 240 h 240"/>
              <a:gd name="T6" fmla="*/ 0 60000 65536"/>
              <a:gd name="T7" fmla="*/ 0 60000 65536"/>
              <a:gd name="T8" fmla="*/ 0 60000 65536"/>
              <a:gd name="T9" fmla="*/ 0 w 1632"/>
              <a:gd name="T10" fmla="*/ 0 h 240"/>
              <a:gd name="T11" fmla="*/ 1632 w 163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240">
                <a:moveTo>
                  <a:pt x="0" y="0"/>
                </a:moveTo>
                <a:lnTo>
                  <a:pt x="1632" y="0"/>
                </a:lnTo>
                <a:lnTo>
                  <a:pt x="1632" y="240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89" name="Oval 79"/>
          <p:cNvSpPr>
            <a:spLocks noChangeArrowheads="1"/>
          </p:cNvSpPr>
          <p:nvPr/>
        </p:nvSpPr>
        <p:spPr bwMode="auto">
          <a:xfrm>
            <a:off x="4648200" y="30480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90" name="Oval 80"/>
          <p:cNvSpPr>
            <a:spLocks noChangeArrowheads="1"/>
          </p:cNvSpPr>
          <p:nvPr/>
        </p:nvSpPr>
        <p:spPr bwMode="auto">
          <a:xfrm>
            <a:off x="6019800" y="3200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91" name="Oval 81"/>
          <p:cNvSpPr>
            <a:spLocks noChangeArrowheads="1"/>
          </p:cNvSpPr>
          <p:nvPr/>
        </p:nvSpPr>
        <p:spPr bwMode="auto">
          <a:xfrm>
            <a:off x="3657600" y="30480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92" name="Oval 82"/>
          <p:cNvSpPr>
            <a:spLocks noChangeArrowheads="1"/>
          </p:cNvSpPr>
          <p:nvPr/>
        </p:nvSpPr>
        <p:spPr bwMode="auto">
          <a:xfrm>
            <a:off x="2667000" y="30480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93" name="Oval 83"/>
          <p:cNvSpPr>
            <a:spLocks noChangeArrowheads="1"/>
          </p:cNvSpPr>
          <p:nvPr/>
        </p:nvSpPr>
        <p:spPr bwMode="auto">
          <a:xfrm>
            <a:off x="2971800" y="3200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94" name="Oval 84"/>
          <p:cNvSpPr>
            <a:spLocks noChangeArrowheads="1"/>
          </p:cNvSpPr>
          <p:nvPr/>
        </p:nvSpPr>
        <p:spPr bwMode="auto">
          <a:xfrm>
            <a:off x="3962400" y="3200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30495" name="Group 85"/>
          <p:cNvGrpSpPr>
            <a:grpSpLocks/>
          </p:cNvGrpSpPr>
          <p:nvPr/>
        </p:nvGrpSpPr>
        <p:grpSpPr bwMode="auto">
          <a:xfrm>
            <a:off x="7772400" y="3581400"/>
            <a:ext cx="1066800" cy="685800"/>
            <a:chOff x="528" y="2304"/>
            <a:chExt cx="672" cy="432"/>
          </a:xfrm>
        </p:grpSpPr>
        <p:sp>
          <p:nvSpPr>
            <p:cNvPr id="530500" name="Line 86"/>
            <p:cNvSpPr>
              <a:spLocks noChangeShapeType="1"/>
            </p:cNvSpPr>
            <p:nvPr/>
          </p:nvSpPr>
          <p:spPr bwMode="auto">
            <a:xfrm>
              <a:off x="816" y="2544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01" name="AutoShape 87"/>
            <p:cNvSpPr>
              <a:spLocks noChangeArrowheads="1"/>
            </p:cNvSpPr>
            <p:nvPr/>
          </p:nvSpPr>
          <p:spPr bwMode="auto">
            <a:xfrm>
              <a:off x="528" y="2304"/>
              <a:ext cx="528" cy="240"/>
            </a:xfrm>
            <a:custGeom>
              <a:avLst/>
              <a:gdLst>
                <a:gd name="T0" fmla="*/ 462 w 21600"/>
                <a:gd name="T1" fmla="*/ 120 h 21600"/>
                <a:gd name="T2" fmla="*/ 264 w 21600"/>
                <a:gd name="T3" fmla="*/ 240 h 21600"/>
                <a:gd name="T4" fmla="*/ 66 w 21600"/>
                <a:gd name="T5" fmla="*/ 120 h 21600"/>
                <a:gd name="T6" fmla="*/ 26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0502" name="Line 88"/>
            <p:cNvSpPr>
              <a:spLocks noChangeShapeType="1"/>
            </p:cNvSpPr>
            <p:nvPr/>
          </p:nvSpPr>
          <p:spPr bwMode="auto">
            <a:xfrm flipH="1">
              <a:off x="1008" y="240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0496" name="Line 89"/>
          <p:cNvSpPr>
            <a:spLocks noChangeShapeType="1"/>
          </p:cNvSpPr>
          <p:nvPr/>
        </p:nvSpPr>
        <p:spPr bwMode="auto">
          <a:xfrm>
            <a:off x="8001000" y="1905000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97" name="Freeform 90"/>
          <p:cNvSpPr>
            <a:spLocks/>
          </p:cNvSpPr>
          <p:nvPr/>
        </p:nvSpPr>
        <p:spPr bwMode="auto">
          <a:xfrm>
            <a:off x="7315200" y="3124200"/>
            <a:ext cx="914400" cy="381000"/>
          </a:xfrm>
          <a:custGeom>
            <a:avLst/>
            <a:gdLst>
              <a:gd name="T0" fmla="*/ 0 w 576"/>
              <a:gd name="T1" fmla="*/ 0 h 240"/>
              <a:gd name="T2" fmla="*/ 576 w 576"/>
              <a:gd name="T3" fmla="*/ 0 h 240"/>
              <a:gd name="T4" fmla="*/ 576 w 576"/>
              <a:gd name="T5" fmla="*/ 24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lnTo>
                  <a:pt x="576" y="0"/>
                </a:lnTo>
                <a:lnTo>
                  <a:pt x="576" y="240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98" name="Freeform 91"/>
          <p:cNvSpPr>
            <a:spLocks/>
          </p:cNvSpPr>
          <p:nvPr/>
        </p:nvSpPr>
        <p:spPr bwMode="auto">
          <a:xfrm>
            <a:off x="6096000" y="3276600"/>
            <a:ext cx="2438400" cy="228600"/>
          </a:xfrm>
          <a:custGeom>
            <a:avLst/>
            <a:gdLst>
              <a:gd name="T0" fmla="*/ 0 w 1536"/>
              <a:gd name="T1" fmla="*/ 0 h 144"/>
              <a:gd name="T2" fmla="*/ 1536 w 1536"/>
              <a:gd name="T3" fmla="*/ 0 h 144"/>
              <a:gd name="T4" fmla="*/ 1536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0" y="0"/>
                </a:moveTo>
                <a:lnTo>
                  <a:pt x="1536" y="0"/>
                </a:lnTo>
                <a:lnTo>
                  <a:pt x="1536" y="144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0499" name="Line 92"/>
          <p:cNvSpPr>
            <a:spLocks noChangeShapeType="1"/>
          </p:cNvSpPr>
          <p:nvPr/>
        </p:nvSpPr>
        <p:spPr bwMode="auto">
          <a:xfrm>
            <a:off x="7620000" y="3276600"/>
            <a:ext cx="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57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Microcode:</a:t>
            </a:r>
            <a:br>
              <a:rPr lang="en-US" dirty="0"/>
            </a:br>
            <a:r>
              <a:rPr lang="en-US" dirty="0"/>
              <a:t>Microcode Store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0E0E5E-4B50-4923-95EF-DFC77F7905C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09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684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836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9890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1141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1293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Rectangle 8"/>
          <p:cNvSpPr>
            <a:spLocks noChangeArrowheads="1"/>
          </p:cNvSpPr>
          <p:nvPr/>
        </p:nvSpPr>
        <p:spPr bwMode="auto">
          <a:xfrm>
            <a:off x="1446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Rectangle 9"/>
          <p:cNvSpPr>
            <a:spLocks noChangeArrowheads="1"/>
          </p:cNvSpPr>
          <p:nvPr/>
        </p:nvSpPr>
        <p:spPr bwMode="auto">
          <a:xfrm>
            <a:off x="1598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Rectangle 10"/>
          <p:cNvSpPr>
            <a:spLocks noChangeArrowheads="1"/>
          </p:cNvSpPr>
          <p:nvPr/>
        </p:nvSpPr>
        <p:spPr bwMode="auto">
          <a:xfrm>
            <a:off x="17510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Rectangle 11"/>
          <p:cNvSpPr>
            <a:spLocks noChangeArrowheads="1"/>
          </p:cNvSpPr>
          <p:nvPr/>
        </p:nvSpPr>
        <p:spPr bwMode="auto">
          <a:xfrm>
            <a:off x="1903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Rectangle 12"/>
          <p:cNvSpPr>
            <a:spLocks noChangeArrowheads="1"/>
          </p:cNvSpPr>
          <p:nvPr/>
        </p:nvSpPr>
        <p:spPr bwMode="auto">
          <a:xfrm>
            <a:off x="2055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Rectangle 13"/>
          <p:cNvSpPr>
            <a:spLocks noChangeArrowheads="1"/>
          </p:cNvSpPr>
          <p:nvPr/>
        </p:nvSpPr>
        <p:spPr bwMode="auto">
          <a:xfrm>
            <a:off x="2208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Rectangle 14"/>
          <p:cNvSpPr>
            <a:spLocks noChangeArrowheads="1"/>
          </p:cNvSpPr>
          <p:nvPr/>
        </p:nvSpPr>
        <p:spPr bwMode="auto">
          <a:xfrm>
            <a:off x="2360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Rectangle 15"/>
          <p:cNvSpPr>
            <a:spLocks noChangeArrowheads="1"/>
          </p:cNvSpPr>
          <p:nvPr/>
        </p:nvSpPr>
        <p:spPr bwMode="auto">
          <a:xfrm>
            <a:off x="25130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auto">
          <a:xfrm>
            <a:off x="2665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Rectangle 17"/>
          <p:cNvSpPr>
            <a:spLocks noChangeArrowheads="1"/>
          </p:cNvSpPr>
          <p:nvPr/>
        </p:nvSpPr>
        <p:spPr bwMode="auto">
          <a:xfrm>
            <a:off x="2817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Rectangle 18"/>
          <p:cNvSpPr>
            <a:spLocks noChangeArrowheads="1"/>
          </p:cNvSpPr>
          <p:nvPr/>
        </p:nvSpPr>
        <p:spPr bwMode="auto">
          <a:xfrm>
            <a:off x="2970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Rectangle 19"/>
          <p:cNvSpPr>
            <a:spLocks noChangeArrowheads="1"/>
          </p:cNvSpPr>
          <p:nvPr/>
        </p:nvSpPr>
        <p:spPr bwMode="auto">
          <a:xfrm>
            <a:off x="3122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Rectangle 20"/>
          <p:cNvSpPr>
            <a:spLocks noChangeArrowheads="1"/>
          </p:cNvSpPr>
          <p:nvPr/>
        </p:nvSpPr>
        <p:spPr bwMode="auto">
          <a:xfrm>
            <a:off x="3275013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Rectangle 21"/>
          <p:cNvSpPr>
            <a:spLocks noChangeArrowheads="1"/>
          </p:cNvSpPr>
          <p:nvPr/>
        </p:nvSpPr>
        <p:spPr bwMode="auto">
          <a:xfrm>
            <a:off x="3427413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Rectangle 22"/>
          <p:cNvSpPr>
            <a:spLocks noChangeArrowheads="1"/>
          </p:cNvSpPr>
          <p:nvPr/>
        </p:nvSpPr>
        <p:spPr bwMode="auto">
          <a:xfrm>
            <a:off x="3579813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Rectangle 23"/>
          <p:cNvSpPr>
            <a:spLocks noChangeArrowheads="1"/>
          </p:cNvSpPr>
          <p:nvPr/>
        </p:nvSpPr>
        <p:spPr bwMode="auto">
          <a:xfrm>
            <a:off x="3732213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Rectangle 24"/>
          <p:cNvSpPr>
            <a:spLocks noChangeArrowheads="1"/>
          </p:cNvSpPr>
          <p:nvPr/>
        </p:nvSpPr>
        <p:spPr bwMode="auto">
          <a:xfrm>
            <a:off x="3884613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Rectangle 25"/>
          <p:cNvSpPr>
            <a:spLocks noChangeArrowheads="1"/>
          </p:cNvSpPr>
          <p:nvPr/>
        </p:nvSpPr>
        <p:spPr bwMode="auto">
          <a:xfrm>
            <a:off x="4037013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Rectangle 26"/>
          <p:cNvSpPr>
            <a:spLocks noChangeArrowheads="1"/>
          </p:cNvSpPr>
          <p:nvPr/>
        </p:nvSpPr>
        <p:spPr bwMode="auto">
          <a:xfrm>
            <a:off x="684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Rectangle 27"/>
          <p:cNvSpPr>
            <a:spLocks noChangeArrowheads="1"/>
          </p:cNvSpPr>
          <p:nvPr/>
        </p:nvSpPr>
        <p:spPr bwMode="auto">
          <a:xfrm>
            <a:off x="836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Rectangle 28"/>
          <p:cNvSpPr>
            <a:spLocks noChangeArrowheads="1"/>
          </p:cNvSpPr>
          <p:nvPr/>
        </p:nvSpPr>
        <p:spPr bwMode="auto">
          <a:xfrm>
            <a:off x="9890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Rectangle 29"/>
          <p:cNvSpPr>
            <a:spLocks noChangeArrowheads="1"/>
          </p:cNvSpPr>
          <p:nvPr/>
        </p:nvSpPr>
        <p:spPr bwMode="auto">
          <a:xfrm>
            <a:off x="1141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8" name="Rectangle 30"/>
          <p:cNvSpPr>
            <a:spLocks noChangeArrowheads="1"/>
          </p:cNvSpPr>
          <p:nvPr/>
        </p:nvSpPr>
        <p:spPr bwMode="auto">
          <a:xfrm>
            <a:off x="1293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39" name="Rectangle 31"/>
          <p:cNvSpPr>
            <a:spLocks noChangeArrowheads="1"/>
          </p:cNvSpPr>
          <p:nvPr/>
        </p:nvSpPr>
        <p:spPr bwMode="auto">
          <a:xfrm>
            <a:off x="1446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0" name="Rectangle 32"/>
          <p:cNvSpPr>
            <a:spLocks noChangeArrowheads="1"/>
          </p:cNvSpPr>
          <p:nvPr/>
        </p:nvSpPr>
        <p:spPr bwMode="auto">
          <a:xfrm>
            <a:off x="1598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1" name="Rectangle 33"/>
          <p:cNvSpPr>
            <a:spLocks noChangeArrowheads="1"/>
          </p:cNvSpPr>
          <p:nvPr/>
        </p:nvSpPr>
        <p:spPr bwMode="auto">
          <a:xfrm>
            <a:off x="17510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2" name="Rectangle 34"/>
          <p:cNvSpPr>
            <a:spLocks noChangeArrowheads="1"/>
          </p:cNvSpPr>
          <p:nvPr/>
        </p:nvSpPr>
        <p:spPr bwMode="auto">
          <a:xfrm>
            <a:off x="1903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3" name="Rectangle 35"/>
          <p:cNvSpPr>
            <a:spLocks noChangeArrowheads="1"/>
          </p:cNvSpPr>
          <p:nvPr/>
        </p:nvSpPr>
        <p:spPr bwMode="auto">
          <a:xfrm>
            <a:off x="2055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4" name="Rectangle 36"/>
          <p:cNvSpPr>
            <a:spLocks noChangeArrowheads="1"/>
          </p:cNvSpPr>
          <p:nvPr/>
        </p:nvSpPr>
        <p:spPr bwMode="auto">
          <a:xfrm>
            <a:off x="2208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5" name="Rectangle 37"/>
          <p:cNvSpPr>
            <a:spLocks noChangeArrowheads="1"/>
          </p:cNvSpPr>
          <p:nvPr/>
        </p:nvSpPr>
        <p:spPr bwMode="auto">
          <a:xfrm>
            <a:off x="2360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6" name="Rectangle 38"/>
          <p:cNvSpPr>
            <a:spLocks noChangeArrowheads="1"/>
          </p:cNvSpPr>
          <p:nvPr/>
        </p:nvSpPr>
        <p:spPr bwMode="auto">
          <a:xfrm>
            <a:off x="25130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7" name="Rectangle 39"/>
          <p:cNvSpPr>
            <a:spLocks noChangeArrowheads="1"/>
          </p:cNvSpPr>
          <p:nvPr/>
        </p:nvSpPr>
        <p:spPr bwMode="auto">
          <a:xfrm>
            <a:off x="2665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8" name="Rectangle 40"/>
          <p:cNvSpPr>
            <a:spLocks noChangeArrowheads="1"/>
          </p:cNvSpPr>
          <p:nvPr/>
        </p:nvSpPr>
        <p:spPr bwMode="auto">
          <a:xfrm>
            <a:off x="2817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9" name="Rectangle 41"/>
          <p:cNvSpPr>
            <a:spLocks noChangeArrowheads="1"/>
          </p:cNvSpPr>
          <p:nvPr/>
        </p:nvSpPr>
        <p:spPr bwMode="auto">
          <a:xfrm>
            <a:off x="2970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0" name="Rectangle 42"/>
          <p:cNvSpPr>
            <a:spLocks noChangeArrowheads="1"/>
          </p:cNvSpPr>
          <p:nvPr/>
        </p:nvSpPr>
        <p:spPr bwMode="auto">
          <a:xfrm>
            <a:off x="3122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1" name="Rectangle 43"/>
          <p:cNvSpPr>
            <a:spLocks noChangeArrowheads="1"/>
          </p:cNvSpPr>
          <p:nvPr/>
        </p:nvSpPr>
        <p:spPr bwMode="auto">
          <a:xfrm>
            <a:off x="3275013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2" name="Rectangle 44"/>
          <p:cNvSpPr>
            <a:spLocks noChangeArrowheads="1"/>
          </p:cNvSpPr>
          <p:nvPr/>
        </p:nvSpPr>
        <p:spPr bwMode="auto">
          <a:xfrm>
            <a:off x="3427413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3" name="Rectangle 45"/>
          <p:cNvSpPr>
            <a:spLocks noChangeArrowheads="1"/>
          </p:cNvSpPr>
          <p:nvPr/>
        </p:nvSpPr>
        <p:spPr bwMode="auto">
          <a:xfrm>
            <a:off x="3579813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4" name="Rectangle 46"/>
          <p:cNvSpPr>
            <a:spLocks noChangeArrowheads="1"/>
          </p:cNvSpPr>
          <p:nvPr/>
        </p:nvSpPr>
        <p:spPr bwMode="auto">
          <a:xfrm>
            <a:off x="3732213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5" name="Rectangle 47"/>
          <p:cNvSpPr>
            <a:spLocks noChangeArrowheads="1"/>
          </p:cNvSpPr>
          <p:nvPr/>
        </p:nvSpPr>
        <p:spPr bwMode="auto">
          <a:xfrm>
            <a:off x="3884613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6" name="Rectangle 48"/>
          <p:cNvSpPr>
            <a:spLocks noChangeArrowheads="1"/>
          </p:cNvSpPr>
          <p:nvPr/>
        </p:nvSpPr>
        <p:spPr bwMode="auto">
          <a:xfrm>
            <a:off x="4037013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7" name="Rectangle 49"/>
          <p:cNvSpPr>
            <a:spLocks noChangeArrowheads="1"/>
          </p:cNvSpPr>
          <p:nvPr/>
        </p:nvSpPr>
        <p:spPr bwMode="auto">
          <a:xfrm>
            <a:off x="684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8" name="Rectangle 50"/>
          <p:cNvSpPr>
            <a:spLocks noChangeArrowheads="1"/>
          </p:cNvSpPr>
          <p:nvPr/>
        </p:nvSpPr>
        <p:spPr bwMode="auto">
          <a:xfrm>
            <a:off x="836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59" name="Rectangle 51"/>
          <p:cNvSpPr>
            <a:spLocks noChangeArrowheads="1"/>
          </p:cNvSpPr>
          <p:nvPr/>
        </p:nvSpPr>
        <p:spPr bwMode="auto">
          <a:xfrm>
            <a:off x="9890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0" name="Rectangle 52"/>
          <p:cNvSpPr>
            <a:spLocks noChangeArrowheads="1"/>
          </p:cNvSpPr>
          <p:nvPr/>
        </p:nvSpPr>
        <p:spPr bwMode="auto">
          <a:xfrm>
            <a:off x="1141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1" name="Rectangle 53"/>
          <p:cNvSpPr>
            <a:spLocks noChangeArrowheads="1"/>
          </p:cNvSpPr>
          <p:nvPr/>
        </p:nvSpPr>
        <p:spPr bwMode="auto">
          <a:xfrm>
            <a:off x="1293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2" name="Rectangle 54"/>
          <p:cNvSpPr>
            <a:spLocks noChangeArrowheads="1"/>
          </p:cNvSpPr>
          <p:nvPr/>
        </p:nvSpPr>
        <p:spPr bwMode="auto">
          <a:xfrm>
            <a:off x="1446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3" name="Rectangle 55"/>
          <p:cNvSpPr>
            <a:spLocks noChangeArrowheads="1"/>
          </p:cNvSpPr>
          <p:nvPr/>
        </p:nvSpPr>
        <p:spPr bwMode="auto">
          <a:xfrm>
            <a:off x="1598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4" name="Rectangle 56"/>
          <p:cNvSpPr>
            <a:spLocks noChangeArrowheads="1"/>
          </p:cNvSpPr>
          <p:nvPr/>
        </p:nvSpPr>
        <p:spPr bwMode="auto">
          <a:xfrm>
            <a:off x="17510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5" name="Rectangle 57"/>
          <p:cNvSpPr>
            <a:spLocks noChangeArrowheads="1"/>
          </p:cNvSpPr>
          <p:nvPr/>
        </p:nvSpPr>
        <p:spPr bwMode="auto">
          <a:xfrm>
            <a:off x="1903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6" name="Rectangle 58"/>
          <p:cNvSpPr>
            <a:spLocks noChangeArrowheads="1"/>
          </p:cNvSpPr>
          <p:nvPr/>
        </p:nvSpPr>
        <p:spPr bwMode="auto">
          <a:xfrm>
            <a:off x="2055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7" name="Rectangle 59"/>
          <p:cNvSpPr>
            <a:spLocks noChangeArrowheads="1"/>
          </p:cNvSpPr>
          <p:nvPr/>
        </p:nvSpPr>
        <p:spPr bwMode="auto">
          <a:xfrm>
            <a:off x="2208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8" name="Rectangle 60"/>
          <p:cNvSpPr>
            <a:spLocks noChangeArrowheads="1"/>
          </p:cNvSpPr>
          <p:nvPr/>
        </p:nvSpPr>
        <p:spPr bwMode="auto">
          <a:xfrm>
            <a:off x="2360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69" name="Rectangle 61"/>
          <p:cNvSpPr>
            <a:spLocks noChangeArrowheads="1"/>
          </p:cNvSpPr>
          <p:nvPr/>
        </p:nvSpPr>
        <p:spPr bwMode="auto">
          <a:xfrm>
            <a:off x="25130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0" name="Rectangle 62"/>
          <p:cNvSpPr>
            <a:spLocks noChangeArrowheads="1"/>
          </p:cNvSpPr>
          <p:nvPr/>
        </p:nvSpPr>
        <p:spPr bwMode="auto">
          <a:xfrm>
            <a:off x="2665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1" name="Rectangle 63"/>
          <p:cNvSpPr>
            <a:spLocks noChangeArrowheads="1"/>
          </p:cNvSpPr>
          <p:nvPr/>
        </p:nvSpPr>
        <p:spPr bwMode="auto">
          <a:xfrm>
            <a:off x="2817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2" name="Rectangle 64"/>
          <p:cNvSpPr>
            <a:spLocks noChangeArrowheads="1"/>
          </p:cNvSpPr>
          <p:nvPr/>
        </p:nvSpPr>
        <p:spPr bwMode="auto">
          <a:xfrm>
            <a:off x="2970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3" name="Rectangle 65"/>
          <p:cNvSpPr>
            <a:spLocks noChangeArrowheads="1"/>
          </p:cNvSpPr>
          <p:nvPr/>
        </p:nvSpPr>
        <p:spPr bwMode="auto">
          <a:xfrm>
            <a:off x="3122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4" name="Rectangle 66"/>
          <p:cNvSpPr>
            <a:spLocks noChangeArrowheads="1"/>
          </p:cNvSpPr>
          <p:nvPr/>
        </p:nvSpPr>
        <p:spPr bwMode="auto">
          <a:xfrm>
            <a:off x="3275013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5" name="Rectangle 67"/>
          <p:cNvSpPr>
            <a:spLocks noChangeArrowheads="1"/>
          </p:cNvSpPr>
          <p:nvPr/>
        </p:nvSpPr>
        <p:spPr bwMode="auto">
          <a:xfrm>
            <a:off x="3427413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6" name="Rectangle 68"/>
          <p:cNvSpPr>
            <a:spLocks noChangeArrowheads="1"/>
          </p:cNvSpPr>
          <p:nvPr/>
        </p:nvSpPr>
        <p:spPr bwMode="auto">
          <a:xfrm>
            <a:off x="3579813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7" name="Rectangle 69"/>
          <p:cNvSpPr>
            <a:spLocks noChangeArrowheads="1"/>
          </p:cNvSpPr>
          <p:nvPr/>
        </p:nvSpPr>
        <p:spPr bwMode="auto">
          <a:xfrm>
            <a:off x="3732213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8" name="Rectangle 70"/>
          <p:cNvSpPr>
            <a:spLocks noChangeArrowheads="1"/>
          </p:cNvSpPr>
          <p:nvPr/>
        </p:nvSpPr>
        <p:spPr bwMode="auto">
          <a:xfrm>
            <a:off x="3884613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79" name="Rectangle 71"/>
          <p:cNvSpPr>
            <a:spLocks noChangeArrowheads="1"/>
          </p:cNvSpPr>
          <p:nvPr/>
        </p:nvSpPr>
        <p:spPr bwMode="auto">
          <a:xfrm>
            <a:off x="4037013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0" name="Rectangle 72"/>
          <p:cNvSpPr>
            <a:spLocks noChangeArrowheads="1"/>
          </p:cNvSpPr>
          <p:nvPr/>
        </p:nvSpPr>
        <p:spPr bwMode="auto">
          <a:xfrm>
            <a:off x="684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1" name="Rectangle 73"/>
          <p:cNvSpPr>
            <a:spLocks noChangeArrowheads="1"/>
          </p:cNvSpPr>
          <p:nvPr/>
        </p:nvSpPr>
        <p:spPr bwMode="auto">
          <a:xfrm>
            <a:off x="836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2" name="Rectangle 74"/>
          <p:cNvSpPr>
            <a:spLocks noChangeArrowheads="1"/>
          </p:cNvSpPr>
          <p:nvPr/>
        </p:nvSpPr>
        <p:spPr bwMode="auto">
          <a:xfrm>
            <a:off x="9890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3" name="Rectangle 75"/>
          <p:cNvSpPr>
            <a:spLocks noChangeArrowheads="1"/>
          </p:cNvSpPr>
          <p:nvPr/>
        </p:nvSpPr>
        <p:spPr bwMode="auto">
          <a:xfrm>
            <a:off x="1141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4" name="Rectangle 76"/>
          <p:cNvSpPr>
            <a:spLocks noChangeArrowheads="1"/>
          </p:cNvSpPr>
          <p:nvPr/>
        </p:nvSpPr>
        <p:spPr bwMode="auto">
          <a:xfrm>
            <a:off x="1293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5" name="Rectangle 77"/>
          <p:cNvSpPr>
            <a:spLocks noChangeArrowheads="1"/>
          </p:cNvSpPr>
          <p:nvPr/>
        </p:nvSpPr>
        <p:spPr bwMode="auto">
          <a:xfrm>
            <a:off x="1446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6" name="Rectangle 78"/>
          <p:cNvSpPr>
            <a:spLocks noChangeArrowheads="1"/>
          </p:cNvSpPr>
          <p:nvPr/>
        </p:nvSpPr>
        <p:spPr bwMode="auto">
          <a:xfrm>
            <a:off x="1598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7" name="Rectangle 79"/>
          <p:cNvSpPr>
            <a:spLocks noChangeArrowheads="1"/>
          </p:cNvSpPr>
          <p:nvPr/>
        </p:nvSpPr>
        <p:spPr bwMode="auto">
          <a:xfrm>
            <a:off x="17510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8" name="Rectangle 80"/>
          <p:cNvSpPr>
            <a:spLocks noChangeArrowheads="1"/>
          </p:cNvSpPr>
          <p:nvPr/>
        </p:nvSpPr>
        <p:spPr bwMode="auto">
          <a:xfrm>
            <a:off x="1903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89" name="Rectangle 81"/>
          <p:cNvSpPr>
            <a:spLocks noChangeArrowheads="1"/>
          </p:cNvSpPr>
          <p:nvPr/>
        </p:nvSpPr>
        <p:spPr bwMode="auto">
          <a:xfrm>
            <a:off x="2055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0" name="Rectangle 82"/>
          <p:cNvSpPr>
            <a:spLocks noChangeArrowheads="1"/>
          </p:cNvSpPr>
          <p:nvPr/>
        </p:nvSpPr>
        <p:spPr bwMode="auto">
          <a:xfrm>
            <a:off x="2208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1" name="Rectangle 83"/>
          <p:cNvSpPr>
            <a:spLocks noChangeArrowheads="1"/>
          </p:cNvSpPr>
          <p:nvPr/>
        </p:nvSpPr>
        <p:spPr bwMode="auto">
          <a:xfrm>
            <a:off x="2360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2" name="Rectangle 84"/>
          <p:cNvSpPr>
            <a:spLocks noChangeArrowheads="1"/>
          </p:cNvSpPr>
          <p:nvPr/>
        </p:nvSpPr>
        <p:spPr bwMode="auto">
          <a:xfrm>
            <a:off x="25130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3" name="Rectangle 85"/>
          <p:cNvSpPr>
            <a:spLocks noChangeArrowheads="1"/>
          </p:cNvSpPr>
          <p:nvPr/>
        </p:nvSpPr>
        <p:spPr bwMode="auto">
          <a:xfrm>
            <a:off x="2665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4" name="Rectangle 86"/>
          <p:cNvSpPr>
            <a:spLocks noChangeArrowheads="1"/>
          </p:cNvSpPr>
          <p:nvPr/>
        </p:nvSpPr>
        <p:spPr bwMode="auto">
          <a:xfrm>
            <a:off x="2817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5" name="Rectangle 87"/>
          <p:cNvSpPr>
            <a:spLocks noChangeArrowheads="1"/>
          </p:cNvSpPr>
          <p:nvPr/>
        </p:nvSpPr>
        <p:spPr bwMode="auto">
          <a:xfrm>
            <a:off x="2970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6" name="Rectangle 88"/>
          <p:cNvSpPr>
            <a:spLocks noChangeArrowheads="1"/>
          </p:cNvSpPr>
          <p:nvPr/>
        </p:nvSpPr>
        <p:spPr bwMode="auto">
          <a:xfrm>
            <a:off x="3122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7" name="Rectangle 89"/>
          <p:cNvSpPr>
            <a:spLocks noChangeArrowheads="1"/>
          </p:cNvSpPr>
          <p:nvPr/>
        </p:nvSpPr>
        <p:spPr bwMode="auto">
          <a:xfrm>
            <a:off x="3275013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8" name="Rectangle 90"/>
          <p:cNvSpPr>
            <a:spLocks noChangeArrowheads="1"/>
          </p:cNvSpPr>
          <p:nvPr/>
        </p:nvSpPr>
        <p:spPr bwMode="auto">
          <a:xfrm>
            <a:off x="3427413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99" name="Rectangle 91"/>
          <p:cNvSpPr>
            <a:spLocks noChangeArrowheads="1"/>
          </p:cNvSpPr>
          <p:nvPr/>
        </p:nvSpPr>
        <p:spPr bwMode="auto">
          <a:xfrm>
            <a:off x="3579813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0" name="Rectangle 92"/>
          <p:cNvSpPr>
            <a:spLocks noChangeArrowheads="1"/>
          </p:cNvSpPr>
          <p:nvPr/>
        </p:nvSpPr>
        <p:spPr bwMode="auto">
          <a:xfrm>
            <a:off x="3732213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1" name="Rectangle 93"/>
          <p:cNvSpPr>
            <a:spLocks noChangeArrowheads="1"/>
          </p:cNvSpPr>
          <p:nvPr/>
        </p:nvSpPr>
        <p:spPr bwMode="auto">
          <a:xfrm>
            <a:off x="3884613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2" name="Rectangle 94"/>
          <p:cNvSpPr>
            <a:spLocks noChangeArrowheads="1"/>
          </p:cNvSpPr>
          <p:nvPr/>
        </p:nvSpPr>
        <p:spPr bwMode="auto">
          <a:xfrm>
            <a:off x="4037013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3" name="Rectangle 95"/>
          <p:cNvSpPr>
            <a:spLocks noChangeArrowheads="1"/>
          </p:cNvSpPr>
          <p:nvPr/>
        </p:nvSpPr>
        <p:spPr bwMode="auto">
          <a:xfrm>
            <a:off x="684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4" name="Rectangle 96"/>
          <p:cNvSpPr>
            <a:spLocks noChangeArrowheads="1"/>
          </p:cNvSpPr>
          <p:nvPr/>
        </p:nvSpPr>
        <p:spPr bwMode="auto">
          <a:xfrm>
            <a:off x="836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5" name="Rectangle 97"/>
          <p:cNvSpPr>
            <a:spLocks noChangeArrowheads="1"/>
          </p:cNvSpPr>
          <p:nvPr/>
        </p:nvSpPr>
        <p:spPr bwMode="auto">
          <a:xfrm>
            <a:off x="9890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6" name="Rectangle 98"/>
          <p:cNvSpPr>
            <a:spLocks noChangeArrowheads="1"/>
          </p:cNvSpPr>
          <p:nvPr/>
        </p:nvSpPr>
        <p:spPr bwMode="auto">
          <a:xfrm>
            <a:off x="1141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7" name="Rectangle 99"/>
          <p:cNvSpPr>
            <a:spLocks noChangeArrowheads="1"/>
          </p:cNvSpPr>
          <p:nvPr/>
        </p:nvSpPr>
        <p:spPr bwMode="auto">
          <a:xfrm>
            <a:off x="1293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8" name="Rectangle 100"/>
          <p:cNvSpPr>
            <a:spLocks noChangeArrowheads="1"/>
          </p:cNvSpPr>
          <p:nvPr/>
        </p:nvSpPr>
        <p:spPr bwMode="auto">
          <a:xfrm>
            <a:off x="1446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09" name="Rectangle 101"/>
          <p:cNvSpPr>
            <a:spLocks noChangeArrowheads="1"/>
          </p:cNvSpPr>
          <p:nvPr/>
        </p:nvSpPr>
        <p:spPr bwMode="auto">
          <a:xfrm>
            <a:off x="1598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0" name="Rectangle 102"/>
          <p:cNvSpPr>
            <a:spLocks noChangeArrowheads="1"/>
          </p:cNvSpPr>
          <p:nvPr/>
        </p:nvSpPr>
        <p:spPr bwMode="auto">
          <a:xfrm>
            <a:off x="17510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1" name="Rectangle 103"/>
          <p:cNvSpPr>
            <a:spLocks noChangeArrowheads="1"/>
          </p:cNvSpPr>
          <p:nvPr/>
        </p:nvSpPr>
        <p:spPr bwMode="auto">
          <a:xfrm>
            <a:off x="1903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2" name="Rectangle 104"/>
          <p:cNvSpPr>
            <a:spLocks noChangeArrowheads="1"/>
          </p:cNvSpPr>
          <p:nvPr/>
        </p:nvSpPr>
        <p:spPr bwMode="auto">
          <a:xfrm>
            <a:off x="2055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3" name="Rectangle 105"/>
          <p:cNvSpPr>
            <a:spLocks noChangeArrowheads="1"/>
          </p:cNvSpPr>
          <p:nvPr/>
        </p:nvSpPr>
        <p:spPr bwMode="auto">
          <a:xfrm>
            <a:off x="2208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4" name="Rectangle 106"/>
          <p:cNvSpPr>
            <a:spLocks noChangeArrowheads="1"/>
          </p:cNvSpPr>
          <p:nvPr/>
        </p:nvSpPr>
        <p:spPr bwMode="auto">
          <a:xfrm>
            <a:off x="2360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5" name="Rectangle 107"/>
          <p:cNvSpPr>
            <a:spLocks noChangeArrowheads="1"/>
          </p:cNvSpPr>
          <p:nvPr/>
        </p:nvSpPr>
        <p:spPr bwMode="auto">
          <a:xfrm>
            <a:off x="25130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6" name="Rectangle 108"/>
          <p:cNvSpPr>
            <a:spLocks noChangeArrowheads="1"/>
          </p:cNvSpPr>
          <p:nvPr/>
        </p:nvSpPr>
        <p:spPr bwMode="auto">
          <a:xfrm>
            <a:off x="2665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7" name="Rectangle 109"/>
          <p:cNvSpPr>
            <a:spLocks noChangeArrowheads="1"/>
          </p:cNvSpPr>
          <p:nvPr/>
        </p:nvSpPr>
        <p:spPr bwMode="auto">
          <a:xfrm>
            <a:off x="2817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8" name="Rectangle 110"/>
          <p:cNvSpPr>
            <a:spLocks noChangeArrowheads="1"/>
          </p:cNvSpPr>
          <p:nvPr/>
        </p:nvSpPr>
        <p:spPr bwMode="auto">
          <a:xfrm>
            <a:off x="2970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19" name="Rectangle 111"/>
          <p:cNvSpPr>
            <a:spLocks noChangeArrowheads="1"/>
          </p:cNvSpPr>
          <p:nvPr/>
        </p:nvSpPr>
        <p:spPr bwMode="auto">
          <a:xfrm>
            <a:off x="3122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0" name="Rectangle 112"/>
          <p:cNvSpPr>
            <a:spLocks noChangeArrowheads="1"/>
          </p:cNvSpPr>
          <p:nvPr/>
        </p:nvSpPr>
        <p:spPr bwMode="auto">
          <a:xfrm>
            <a:off x="3275013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1" name="Rectangle 113"/>
          <p:cNvSpPr>
            <a:spLocks noChangeArrowheads="1"/>
          </p:cNvSpPr>
          <p:nvPr/>
        </p:nvSpPr>
        <p:spPr bwMode="auto">
          <a:xfrm>
            <a:off x="3427413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2" name="Rectangle 114"/>
          <p:cNvSpPr>
            <a:spLocks noChangeArrowheads="1"/>
          </p:cNvSpPr>
          <p:nvPr/>
        </p:nvSpPr>
        <p:spPr bwMode="auto">
          <a:xfrm>
            <a:off x="3579813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3" name="Rectangle 115"/>
          <p:cNvSpPr>
            <a:spLocks noChangeArrowheads="1"/>
          </p:cNvSpPr>
          <p:nvPr/>
        </p:nvSpPr>
        <p:spPr bwMode="auto">
          <a:xfrm>
            <a:off x="3732213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4" name="Rectangle 116"/>
          <p:cNvSpPr>
            <a:spLocks noChangeArrowheads="1"/>
          </p:cNvSpPr>
          <p:nvPr/>
        </p:nvSpPr>
        <p:spPr bwMode="auto">
          <a:xfrm>
            <a:off x="3884613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5" name="Rectangle 117"/>
          <p:cNvSpPr>
            <a:spLocks noChangeArrowheads="1"/>
          </p:cNvSpPr>
          <p:nvPr/>
        </p:nvSpPr>
        <p:spPr bwMode="auto">
          <a:xfrm>
            <a:off x="4037013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6" name="Rectangle 118"/>
          <p:cNvSpPr>
            <a:spLocks noChangeArrowheads="1"/>
          </p:cNvSpPr>
          <p:nvPr/>
        </p:nvSpPr>
        <p:spPr bwMode="auto">
          <a:xfrm>
            <a:off x="684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7" name="Rectangle 119"/>
          <p:cNvSpPr>
            <a:spLocks noChangeArrowheads="1"/>
          </p:cNvSpPr>
          <p:nvPr/>
        </p:nvSpPr>
        <p:spPr bwMode="auto">
          <a:xfrm>
            <a:off x="836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8" name="Rectangle 120"/>
          <p:cNvSpPr>
            <a:spLocks noChangeArrowheads="1"/>
          </p:cNvSpPr>
          <p:nvPr/>
        </p:nvSpPr>
        <p:spPr bwMode="auto">
          <a:xfrm>
            <a:off x="9890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29" name="Rectangle 121"/>
          <p:cNvSpPr>
            <a:spLocks noChangeArrowheads="1"/>
          </p:cNvSpPr>
          <p:nvPr/>
        </p:nvSpPr>
        <p:spPr bwMode="auto">
          <a:xfrm>
            <a:off x="1141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0" name="Rectangle 122"/>
          <p:cNvSpPr>
            <a:spLocks noChangeArrowheads="1"/>
          </p:cNvSpPr>
          <p:nvPr/>
        </p:nvSpPr>
        <p:spPr bwMode="auto">
          <a:xfrm>
            <a:off x="1293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1" name="Rectangle 123"/>
          <p:cNvSpPr>
            <a:spLocks noChangeArrowheads="1"/>
          </p:cNvSpPr>
          <p:nvPr/>
        </p:nvSpPr>
        <p:spPr bwMode="auto">
          <a:xfrm>
            <a:off x="1446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2" name="Rectangle 124"/>
          <p:cNvSpPr>
            <a:spLocks noChangeArrowheads="1"/>
          </p:cNvSpPr>
          <p:nvPr/>
        </p:nvSpPr>
        <p:spPr bwMode="auto">
          <a:xfrm>
            <a:off x="1598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3" name="Rectangle 125"/>
          <p:cNvSpPr>
            <a:spLocks noChangeArrowheads="1"/>
          </p:cNvSpPr>
          <p:nvPr/>
        </p:nvSpPr>
        <p:spPr bwMode="auto">
          <a:xfrm>
            <a:off x="17510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4" name="Rectangle 126"/>
          <p:cNvSpPr>
            <a:spLocks noChangeArrowheads="1"/>
          </p:cNvSpPr>
          <p:nvPr/>
        </p:nvSpPr>
        <p:spPr bwMode="auto">
          <a:xfrm>
            <a:off x="1903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5" name="Rectangle 127"/>
          <p:cNvSpPr>
            <a:spLocks noChangeArrowheads="1"/>
          </p:cNvSpPr>
          <p:nvPr/>
        </p:nvSpPr>
        <p:spPr bwMode="auto">
          <a:xfrm>
            <a:off x="2055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6" name="Rectangle 128"/>
          <p:cNvSpPr>
            <a:spLocks noChangeArrowheads="1"/>
          </p:cNvSpPr>
          <p:nvPr/>
        </p:nvSpPr>
        <p:spPr bwMode="auto">
          <a:xfrm>
            <a:off x="2208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7" name="Rectangle 129"/>
          <p:cNvSpPr>
            <a:spLocks noChangeArrowheads="1"/>
          </p:cNvSpPr>
          <p:nvPr/>
        </p:nvSpPr>
        <p:spPr bwMode="auto">
          <a:xfrm>
            <a:off x="2360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8" name="Rectangle 130"/>
          <p:cNvSpPr>
            <a:spLocks noChangeArrowheads="1"/>
          </p:cNvSpPr>
          <p:nvPr/>
        </p:nvSpPr>
        <p:spPr bwMode="auto">
          <a:xfrm>
            <a:off x="25130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39" name="Rectangle 131"/>
          <p:cNvSpPr>
            <a:spLocks noChangeArrowheads="1"/>
          </p:cNvSpPr>
          <p:nvPr/>
        </p:nvSpPr>
        <p:spPr bwMode="auto">
          <a:xfrm>
            <a:off x="2665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0" name="Rectangle 132"/>
          <p:cNvSpPr>
            <a:spLocks noChangeArrowheads="1"/>
          </p:cNvSpPr>
          <p:nvPr/>
        </p:nvSpPr>
        <p:spPr bwMode="auto">
          <a:xfrm>
            <a:off x="2817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1" name="Rectangle 133"/>
          <p:cNvSpPr>
            <a:spLocks noChangeArrowheads="1"/>
          </p:cNvSpPr>
          <p:nvPr/>
        </p:nvSpPr>
        <p:spPr bwMode="auto">
          <a:xfrm>
            <a:off x="2970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2" name="Rectangle 134"/>
          <p:cNvSpPr>
            <a:spLocks noChangeArrowheads="1"/>
          </p:cNvSpPr>
          <p:nvPr/>
        </p:nvSpPr>
        <p:spPr bwMode="auto">
          <a:xfrm>
            <a:off x="3122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3" name="Rectangle 135"/>
          <p:cNvSpPr>
            <a:spLocks noChangeArrowheads="1"/>
          </p:cNvSpPr>
          <p:nvPr/>
        </p:nvSpPr>
        <p:spPr bwMode="auto">
          <a:xfrm>
            <a:off x="3275013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4" name="Rectangle 136"/>
          <p:cNvSpPr>
            <a:spLocks noChangeArrowheads="1"/>
          </p:cNvSpPr>
          <p:nvPr/>
        </p:nvSpPr>
        <p:spPr bwMode="auto">
          <a:xfrm>
            <a:off x="3427413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5" name="Rectangle 137"/>
          <p:cNvSpPr>
            <a:spLocks noChangeArrowheads="1"/>
          </p:cNvSpPr>
          <p:nvPr/>
        </p:nvSpPr>
        <p:spPr bwMode="auto">
          <a:xfrm>
            <a:off x="3579813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6" name="Rectangle 138"/>
          <p:cNvSpPr>
            <a:spLocks noChangeArrowheads="1"/>
          </p:cNvSpPr>
          <p:nvPr/>
        </p:nvSpPr>
        <p:spPr bwMode="auto">
          <a:xfrm>
            <a:off x="3732213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7" name="Rectangle 139"/>
          <p:cNvSpPr>
            <a:spLocks noChangeArrowheads="1"/>
          </p:cNvSpPr>
          <p:nvPr/>
        </p:nvSpPr>
        <p:spPr bwMode="auto">
          <a:xfrm>
            <a:off x="3884613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8" name="Rectangle 140"/>
          <p:cNvSpPr>
            <a:spLocks noChangeArrowheads="1"/>
          </p:cNvSpPr>
          <p:nvPr/>
        </p:nvSpPr>
        <p:spPr bwMode="auto">
          <a:xfrm>
            <a:off x="4037013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49" name="Rectangle 141"/>
          <p:cNvSpPr>
            <a:spLocks noChangeArrowheads="1"/>
          </p:cNvSpPr>
          <p:nvPr/>
        </p:nvSpPr>
        <p:spPr bwMode="auto">
          <a:xfrm>
            <a:off x="684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0" name="Rectangle 142"/>
          <p:cNvSpPr>
            <a:spLocks noChangeArrowheads="1"/>
          </p:cNvSpPr>
          <p:nvPr/>
        </p:nvSpPr>
        <p:spPr bwMode="auto">
          <a:xfrm>
            <a:off x="836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1" name="Rectangle 143"/>
          <p:cNvSpPr>
            <a:spLocks noChangeArrowheads="1"/>
          </p:cNvSpPr>
          <p:nvPr/>
        </p:nvSpPr>
        <p:spPr bwMode="auto">
          <a:xfrm>
            <a:off x="9890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2" name="Rectangle 144"/>
          <p:cNvSpPr>
            <a:spLocks noChangeArrowheads="1"/>
          </p:cNvSpPr>
          <p:nvPr/>
        </p:nvSpPr>
        <p:spPr bwMode="auto">
          <a:xfrm>
            <a:off x="1141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3" name="Rectangle 145"/>
          <p:cNvSpPr>
            <a:spLocks noChangeArrowheads="1"/>
          </p:cNvSpPr>
          <p:nvPr/>
        </p:nvSpPr>
        <p:spPr bwMode="auto">
          <a:xfrm>
            <a:off x="1293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4" name="Rectangle 146"/>
          <p:cNvSpPr>
            <a:spLocks noChangeArrowheads="1"/>
          </p:cNvSpPr>
          <p:nvPr/>
        </p:nvSpPr>
        <p:spPr bwMode="auto">
          <a:xfrm>
            <a:off x="1446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5" name="Rectangle 147"/>
          <p:cNvSpPr>
            <a:spLocks noChangeArrowheads="1"/>
          </p:cNvSpPr>
          <p:nvPr/>
        </p:nvSpPr>
        <p:spPr bwMode="auto">
          <a:xfrm>
            <a:off x="1598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6" name="Rectangle 148"/>
          <p:cNvSpPr>
            <a:spLocks noChangeArrowheads="1"/>
          </p:cNvSpPr>
          <p:nvPr/>
        </p:nvSpPr>
        <p:spPr bwMode="auto">
          <a:xfrm>
            <a:off x="17510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7" name="Rectangle 149"/>
          <p:cNvSpPr>
            <a:spLocks noChangeArrowheads="1"/>
          </p:cNvSpPr>
          <p:nvPr/>
        </p:nvSpPr>
        <p:spPr bwMode="auto">
          <a:xfrm>
            <a:off x="1903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8" name="Rectangle 150"/>
          <p:cNvSpPr>
            <a:spLocks noChangeArrowheads="1"/>
          </p:cNvSpPr>
          <p:nvPr/>
        </p:nvSpPr>
        <p:spPr bwMode="auto">
          <a:xfrm>
            <a:off x="2055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59" name="Rectangle 151"/>
          <p:cNvSpPr>
            <a:spLocks noChangeArrowheads="1"/>
          </p:cNvSpPr>
          <p:nvPr/>
        </p:nvSpPr>
        <p:spPr bwMode="auto">
          <a:xfrm>
            <a:off x="2208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0" name="Rectangle 152"/>
          <p:cNvSpPr>
            <a:spLocks noChangeArrowheads="1"/>
          </p:cNvSpPr>
          <p:nvPr/>
        </p:nvSpPr>
        <p:spPr bwMode="auto">
          <a:xfrm>
            <a:off x="2360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1" name="Rectangle 153"/>
          <p:cNvSpPr>
            <a:spLocks noChangeArrowheads="1"/>
          </p:cNvSpPr>
          <p:nvPr/>
        </p:nvSpPr>
        <p:spPr bwMode="auto">
          <a:xfrm>
            <a:off x="25130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2" name="Rectangle 154"/>
          <p:cNvSpPr>
            <a:spLocks noChangeArrowheads="1"/>
          </p:cNvSpPr>
          <p:nvPr/>
        </p:nvSpPr>
        <p:spPr bwMode="auto">
          <a:xfrm>
            <a:off x="2665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3" name="Rectangle 155"/>
          <p:cNvSpPr>
            <a:spLocks noChangeArrowheads="1"/>
          </p:cNvSpPr>
          <p:nvPr/>
        </p:nvSpPr>
        <p:spPr bwMode="auto">
          <a:xfrm>
            <a:off x="2817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4" name="Rectangle 156"/>
          <p:cNvSpPr>
            <a:spLocks noChangeArrowheads="1"/>
          </p:cNvSpPr>
          <p:nvPr/>
        </p:nvSpPr>
        <p:spPr bwMode="auto">
          <a:xfrm>
            <a:off x="2970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5" name="Rectangle 157"/>
          <p:cNvSpPr>
            <a:spLocks noChangeArrowheads="1"/>
          </p:cNvSpPr>
          <p:nvPr/>
        </p:nvSpPr>
        <p:spPr bwMode="auto">
          <a:xfrm>
            <a:off x="3122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6" name="Rectangle 158"/>
          <p:cNvSpPr>
            <a:spLocks noChangeArrowheads="1"/>
          </p:cNvSpPr>
          <p:nvPr/>
        </p:nvSpPr>
        <p:spPr bwMode="auto">
          <a:xfrm>
            <a:off x="3275013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7" name="Rectangle 159"/>
          <p:cNvSpPr>
            <a:spLocks noChangeArrowheads="1"/>
          </p:cNvSpPr>
          <p:nvPr/>
        </p:nvSpPr>
        <p:spPr bwMode="auto">
          <a:xfrm>
            <a:off x="3427413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8" name="Rectangle 160"/>
          <p:cNvSpPr>
            <a:spLocks noChangeArrowheads="1"/>
          </p:cNvSpPr>
          <p:nvPr/>
        </p:nvSpPr>
        <p:spPr bwMode="auto">
          <a:xfrm>
            <a:off x="3579813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69" name="Rectangle 161"/>
          <p:cNvSpPr>
            <a:spLocks noChangeArrowheads="1"/>
          </p:cNvSpPr>
          <p:nvPr/>
        </p:nvSpPr>
        <p:spPr bwMode="auto">
          <a:xfrm>
            <a:off x="3732213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0" name="Rectangle 162"/>
          <p:cNvSpPr>
            <a:spLocks noChangeArrowheads="1"/>
          </p:cNvSpPr>
          <p:nvPr/>
        </p:nvSpPr>
        <p:spPr bwMode="auto">
          <a:xfrm>
            <a:off x="3884613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1" name="Rectangle 163"/>
          <p:cNvSpPr>
            <a:spLocks noChangeArrowheads="1"/>
          </p:cNvSpPr>
          <p:nvPr/>
        </p:nvSpPr>
        <p:spPr bwMode="auto">
          <a:xfrm>
            <a:off x="4037013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2" name="Rectangle 164"/>
          <p:cNvSpPr>
            <a:spLocks noChangeArrowheads="1"/>
          </p:cNvSpPr>
          <p:nvPr/>
        </p:nvSpPr>
        <p:spPr bwMode="auto">
          <a:xfrm>
            <a:off x="684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3" name="Rectangle 165"/>
          <p:cNvSpPr>
            <a:spLocks noChangeArrowheads="1"/>
          </p:cNvSpPr>
          <p:nvPr/>
        </p:nvSpPr>
        <p:spPr bwMode="auto">
          <a:xfrm>
            <a:off x="836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4" name="Rectangle 166"/>
          <p:cNvSpPr>
            <a:spLocks noChangeArrowheads="1"/>
          </p:cNvSpPr>
          <p:nvPr/>
        </p:nvSpPr>
        <p:spPr bwMode="auto">
          <a:xfrm>
            <a:off x="9890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5" name="Rectangle 167"/>
          <p:cNvSpPr>
            <a:spLocks noChangeArrowheads="1"/>
          </p:cNvSpPr>
          <p:nvPr/>
        </p:nvSpPr>
        <p:spPr bwMode="auto">
          <a:xfrm>
            <a:off x="1141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6" name="Rectangle 168"/>
          <p:cNvSpPr>
            <a:spLocks noChangeArrowheads="1"/>
          </p:cNvSpPr>
          <p:nvPr/>
        </p:nvSpPr>
        <p:spPr bwMode="auto">
          <a:xfrm>
            <a:off x="1293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7" name="Rectangle 169"/>
          <p:cNvSpPr>
            <a:spLocks noChangeArrowheads="1"/>
          </p:cNvSpPr>
          <p:nvPr/>
        </p:nvSpPr>
        <p:spPr bwMode="auto">
          <a:xfrm>
            <a:off x="1446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8" name="Rectangle 170"/>
          <p:cNvSpPr>
            <a:spLocks noChangeArrowheads="1"/>
          </p:cNvSpPr>
          <p:nvPr/>
        </p:nvSpPr>
        <p:spPr bwMode="auto">
          <a:xfrm>
            <a:off x="1598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79" name="Rectangle 171"/>
          <p:cNvSpPr>
            <a:spLocks noChangeArrowheads="1"/>
          </p:cNvSpPr>
          <p:nvPr/>
        </p:nvSpPr>
        <p:spPr bwMode="auto">
          <a:xfrm>
            <a:off x="17510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0" name="Rectangle 172"/>
          <p:cNvSpPr>
            <a:spLocks noChangeArrowheads="1"/>
          </p:cNvSpPr>
          <p:nvPr/>
        </p:nvSpPr>
        <p:spPr bwMode="auto">
          <a:xfrm>
            <a:off x="1903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1" name="Rectangle 173"/>
          <p:cNvSpPr>
            <a:spLocks noChangeArrowheads="1"/>
          </p:cNvSpPr>
          <p:nvPr/>
        </p:nvSpPr>
        <p:spPr bwMode="auto">
          <a:xfrm>
            <a:off x="2055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2" name="Rectangle 174"/>
          <p:cNvSpPr>
            <a:spLocks noChangeArrowheads="1"/>
          </p:cNvSpPr>
          <p:nvPr/>
        </p:nvSpPr>
        <p:spPr bwMode="auto">
          <a:xfrm>
            <a:off x="2208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3" name="Rectangle 175"/>
          <p:cNvSpPr>
            <a:spLocks noChangeArrowheads="1"/>
          </p:cNvSpPr>
          <p:nvPr/>
        </p:nvSpPr>
        <p:spPr bwMode="auto">
          <a:xfrm>
            <a:off x="2360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4" name="Rectangle 176"/>
          <p:cNvSpPr>
            <a:spLocks noChangeArrowheads="1"/>
          </p:cNvSpPr>
          <p:nvPr/>
        </p:nvSpPr>
        <p:spPr bwMode="auto">
          <a:xfrm>
            <a:off x="25130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5" name="Rectangle 177"/>
          <p:cNvSpPr>
            <a:spLocks noChangeArrowheads="1"/>
          </p:cNvSpPr>
          <p:nvPr/>
        </p:nvSpPr>
        <p:spPr bwMode="auto">
          <a:xfrm>
            <a:off x="2665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6" name="Rectangle 178"/>
          <p:cNvSpPr>
            <a:spLocks noChangeArrowheads="1"/>
          </p:cNvSpPr>
          <p:nvPr/>
        </p:nvSpPr>
        <p:spPr bwMode="auto">
          <a:xfrm>
            <a:off x="2817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7" name="Rectangle 179"/>
          <p:cNvSpPr>
            <a:spLocks noChangeArrowheads="1"/>
          </p:cNvSpPr>
          <p:nvPr/>
        </p:nvSpPr>
        <p:spPr bwMode="auto">
          <a:xfrm>
            <a:off x="2970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8" name="Rectangle 180"/>
          <p:cNvSpPr>
            <a:spLocks noChangeArrowheads="1"/>
          </p:cNvSpPr>
          <p:nvPr/>
        </p:nvSpPr>
        <p:spPr bwMode="auto">
          <a:xfrm>
            <a:off x="3122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89" name="Rectangle 181"/>
          <p:cNvSpPr>
            <a:spLocks noChangeArrowheads="1"/>
          </p:cNvSpPr>
          <p:nvPr/>
        </p:nvSpPr>
        <p:spPr bwMode="auto">
          <a:xfrm>
            <a:off x="3275013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0" name="Rectangle 182"/>
          <p:cNvSpPr>
            <a:spLocks noChangeArrowheads="1"/>
          </p:cNvSpPr>
          <p:nvPr/>
        </p:nvSpPr>
        <p:spPr bwMode="auto">
          <a:xfrm>
            <a:off x="3427413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1" name="Rectangle 183"/>
          <p:cNvSpPr>
            <a:spLocks noChangeArrowheads="1"/>
          </p:cNvSpPr>
          <p:nvPr/>
        </p:nvSpPr>
        <p:spPr bwMode="auto">
          <a:xfrm>
            <a:off x="3579813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2" name="Rectangle 184"/>
          <p:cNvSpPr>
            <a:spLocks noChangeArrowheads="1"/>
          </p:cNvSpPr>
          <p:nvPr/>
        </p:nvSpPr>
        <p:spPr bwMode="auto">
          <a:xfrm>
            <a:off x="3732213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3" name="Rectangle 185"/>
          <p:cNvSpPr>
            <a:spLocks noChangeArrowheads="1"/>
          </p:cNvSpPr>
          <p:nvPr/>
        </p:nvSpPr>
        <p:spPr bwMode="auto">
          <a:xfrm>
            <a:off x="3884613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4" name="Rectangle 186"/>
          <p:cNvSpPr>
            <a:spLocks noChangeArrowheads="1"/>
          </p:cNvSpPr>
          <p:nvPr/>
        </p:nvSpPr>
        <p:spPr bwMode="auto">
          <a:xfrm>
            <a:off x="4037013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5" name="Rectangle 187"/>
          <p:cNvSpPr>
            <a:spLocks noChangeArrowheads="1"/>
          </p:cNvSpPr>
          <p:nvPr/>
        </p:nvSpPr>
        <p:spPr bwMode="auto">
          <a:xfrm>
            <a:off x="684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6" name="Rectangle 188"/>
          <p:cNvSpPr>
            <a:spLocks noChangeArrowheads="1"/>
          </p:cNvSpPr>
          <p:nvPr/>
        </p:nvSpPr>
        <p:spPr bwMode="auto">
          <a:xfrm>
            <a:off x="836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7" name="Rectangle 189"/>
          <p:cNvSpPr>
            <a:spLocks noChangeArrowheads="1"/>
          </p:cNvSpPr>
          <p:nvPr/>
        </p:nvSpPr>
        <p:spPr bwMode="auto">
          <a:xfrm>
            <a:off x="9890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8" name="Rectangle 190"/>
          <p:cNvSpPr>
            <a:spLocks noChangeArrowheads="1"/>
          </p:cNvSpPr>
          <p:nvPr/>
        </p:nvSpPr>
        <p:spPr bwMode="auto">
          <a:xfrm>
            <a:off x="1141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199" name="Rectangle 191"/>
          <p:cNvSpPr>
            <a:spLocks noChangeArrowheads="1"/>
          </p:cNvSpPr>
          <p:nvPr/>
        </p:nvSpPr>
        <p:spPr bwMode="auto">
          <a:xfrm>
            <a:off x="1293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0" name="Rectangle 192"/>
          <p:cNvSpPr>
            <a:spLocks noChangeArrowheads="1"/>
          </p:cNvSpPr>
          <p:nvPr/>
        </p:nvSpPr>
        <p:spPr bwMode="auto">
          <a:xfrm>
            <a:off x="1446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1" name="Rectangle 193"/>
          <p:cNvSpPr>
            <a:spLocks noChangeArrowheads="1"/>
          </p:cNvSpPr>
          <p:nvPr/>
        </p:nvSpPr>
        <p:spPr bwMode="auto">
          <a:xfrm>
            <a:off x="1598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2" name="Rectangle 194"/>
          <p:cNvSpPr>
            <a:spLocks noChangeArrowheads="1"/>
          </p:cNvSpPr>
          <p:nvPr/>
        </p:nvSpPr>
        <p:spPr bwMode="auto">
          <a:xfrm>
            <a:off x="17510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3" name="Rectangle 195"/>
          <p:cNvSpPr>
            <a:spLocks noChangeArrowheads="1"/>
          </p:cNvSpPr>
          <p:nvPr/>
        </p:nvSpPr>
        <p:spPr bwMode="auto">
          <a:xfrm>
            <a:off x="1903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4" name="Rectangle 196"/>
          <p:cNvSpPr>
            <a:spLocks noChangeArrowheads="1"/>
          </p:cNvSpPr>
          <p:nvPr/>
        </p:nvSpPr>
        <p:spPr bwMode="auto">
          <a:xfrm>
            <a:off x="2055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5" name="Rectangle 197"/>
          <p:cNvSpPr>
            <a:spLocks noChangeArrowheads="1"/>
          </p:cNvSpPr>
          <p:nvPr/>
        </p:nvSpPr>
        <p:spPr bwMode="auto">
          <a:xfrm>
            <a:off x="2208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6" name="Rectangle 198"/>
          <p:cNvSpPr>
            <a:spLocks noChangeArrowheads="1"/>
          </p:cNvSpPr>
          <p:nvPr/>
        </p:nvSpPr>
        <p:spPr bwMode="auto">
          <a:xfrm>
            <a:off x="2360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7" name="Rectangle 199"/>
          <p:cNvSpPr>
            <a:spLocks noChangeArrowheads="1"/>
          </p:cNvSpPr>
          <p:nvPr/>
        </p:nvSpPr>
        <p:spPr bwMode="auto">
          <a:xfrm>
            <a:off x="25130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8" name="Rectangle 200"/>
          <p:cNvSpPr>
            <a:spLocks noChangeArrowheads="1"/>
          </p:cNvSpPr>
          <p:nvPr/>
        </p:nvSpPr>
        <p:spPr bwMode="auto">
          <a:xfrm>
            <a:off x="2665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09" name="Rectangle 201"/>
          <p:cNvSpPr>
            <a:spLocks noChangeArrowheads="1"/>
          </p:cNvSpPr>
          <p:nvPr/>
        </p:nvSpPr>
        <p:spPr bwMode="auto">
          <a:xfrm>
            <a:off x="2817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0" name="Rectangle 202"/>
          <p:cNvSpPr>
            <a:spLocks noChangeArrowheads="1"/>
          </p:cNvSpPr>
          <p:nvPr/>
        </p:nvSpPr>
        <p:spPr bwMode="auto">
          <a:xfrm>
            <a:off x="2970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1" name="Rectangle 203"/>
          <p:cNvSpPr>
            <a:spLocks noChangeArrowheads="1"/>
          </p:cNvSpPr>
          <p:nvPr/>
        </p:nvSpPr>
        <p:spPr bwMode="auto">
          <a:xfrm>
            <a:off x="3122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2" name="Rectangle 204"/>
          <p:cNvSpPr>
            <a:spLocks noChangeArrowheads="1"/>
          </p:cNvSpPr>
          <p:nvPr/>
        </p:nvSpPr>
        <p:spPr bwMode="auto">
          <a:xfrm>
            <a:off x="3275013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3" name="Rectangle 205"/>
          <p:cNvSpPr>
            <a:spLocks noChangeArrowheads="1"/>
          </p:cNvSpPr>
          <p:nvPr/>
        </p:nvSpPr>
        <p:spPr bwMode="auto">
          <a:xfrm>
            <a:off x="3427413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4" name="Rectangle 206"/>
          <p:cNvSpPr>
            <a:spLocks noChangeArrowheads="1"/>
          </p:cNvSpPr>
          <p:nvPr/>
        </p:nvSpPr>
        <p:spPr bwMode="auto">
          <a:xfrm>
            <a:off x="3579813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5" name="Rectangle 207"/>
          <p:cNvSpPr>
            <a:spLocks noChangeArrowheads="1"/>
          </p:cNvSpPr>
          <p:nvPr/>
        </p:nvSpPr>
        <p:spPr bwMode="auto">
          <a:xfrm>
            <a:off x="3732213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6" name="Rectangle 208"/>
          <p:cNvSpPr>
            <a:spLocks noChangeArrowheads="1"/>
          </p:cNvSpPr>
          <p:nvPr/>
        </p:nvSpPr>
        <p:spPr bwMode="auto">
          <a:xfrm>
            <a:off x="3884613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7" name="Rectangle 209"/>
          <p:cNvSpPr>
            <a:spLocks noChangeArrowheads="1"/>
          </p:cNvSpPr>
          <p:nvPr/>
        </p:nvSpPr>
        <p:spPr bwMode="auto">
          <a:xfrm>
            <a:off x="4037013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8" name="Rectangle 210"/>
          <p:cNvSpPr>
            <a:spLocks noChangeArrowheads="1"/>
          </p:cNvSpPr>
          <p:nvPr/>
        </p:nvSpPr>
        <p:spPr bwMode="auto">
          <a:xfrm>
            <a:off x="684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19" name="Rectangle 211"/>
          <p:cNvSpPr>
            <a:spLocks noChangeArrowheads="1"/>
          </p:cNvSpPr>
          <p:nvPr/>
        </p:nvSpPr>
        <p:spPr bwMode="auto">
          <a:xfrm>
            <a:off x="836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0" name="Rectangle 212"/>
          <p:cNvSpPr>
            <a:spLocks noChangeArrowheads="1"/>
          </p:cNvSpPr>
          <p:nvPr/>
        </p:nvSpPr>
        <p:spPr bwMode="auto">
          <a:xfrm>
            <a:off x="9890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1" name="Rectangle 213"/>
          <p:cNvSpPr>
            <a:spLocks noChangeArrowheads="1"/>
          </p:cNvSpPr>
          <p:nvPr/>
        </p:nvSpPr>
        <p:spPr bwMode="auto">
          <a:xfrm>
            <a:off x="1141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2" name="Rectangle 214"/>
          <p:cNvSpPr>
            <a:spLocks noChangeArrowheads="1"/>
          </p:cNvSpPr>
          <p:nvPr/>
        </p:nvSpPr>
        <p:spPr bwMode="auto">
          <a:xfrm>
            <a:off x="1293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3" name="Rectangle 215"/>
          <p:cNvSpPr>
            <a:spLocks noChangeArrowheads="1"/>
          </p:cNvSpPr>
          <p:nvPr/>
        </p:nvSpPr>
        <p:spPr bwMode="auto">
          <a:xfrm>
            <a:off x="1446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4" name="Rectangle 216"/>
          <p:cNvSpPr>
            <a:spLocks noChangeArrowheads="1"/>
          </p:cNvSpPr>
          <p:nvPr/>
        </p:nvSpPr>
        <p:spPr bwMode="auto">
          <a:xfrm>
            <a:off x="1598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5" name="Rectangle 217"/>
          <p:cNvSpPr>
            <a:spLocks noChangeArrowheads="1"/>
          </p:cNvSpPr>
          <p:nvPr/>
        </p:nvSpPr>
        <p:spPr bwMode="auto">
          <a:xfrm>
            <a:off x="17510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6" name="Rectangle 218"/>
          <p:cNvSpPr>
            <a:spLocks noChangeArrowheads="1"/>
          </p:cNvSpPr>
          <p:nvPr/>
        </p:nvSpPr>
        <p:spPr bwMode="auto">
          <a:xfrm>
            <a:off x="1903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7" name="Rectangle 219"/>
          <p:cNvSpPr>
            <a:spLocks noChangeArrowheads="1"/>
          </p:cNvSpPr>
          <p:nvPr/>
        </p:nvSpPr>
        <p:spPr bwMode="auto">
          <a:xfrm>
            <a:off x="2055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8" name="Rectangle 220"/>
          <p:cNvSpPr>
            <a:spLocks noChangeArrowheads="1"/>
          </p:cNvSpPr>
          <p:nvPr/>
        </p:nvSpPr>
        <p:spPr bwMode="auto">
          <a:xfrm>
            <a:off x="2208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29" name="Rectangle 221"/>
          <p:cNvSpPr>
            <a:spLocks noChangeArrowheads="1"/>
          </p:cNvSpPr>
          <p:nvPr/>
        </p:nvSpPr>
        <p:spPr bwMode="auto">
          <a:xfrm>
            <a:off x="2360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0" name="Rectangle 222"/>
          <p:cNvSpPr>
            <a:spLocks noChangeArrowheads="1"/>
          </p:cNvSpPr>
          <p:nvPr/>
        </p:nvSpPr>
        <p:spPr bwMode="auto">
          <a:xfrm>
            <a:off x="25130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1" name="Rectangle 223"/>
          <p:cNvSpPr>
            <a:spLocks noChangeArrowheads="1"/>
          </p:cNvSpPr>
          <p:nvPr/>
        </p:nvSpPr>
        <p:spPr bwMode="auto">
          <a:xfrm>
            <a:off x="2665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2" name="Rectangle 224"/>
          <p:cNvSpPr>
            <a:spLocks noChangeArrowheads="1"/>
          </p:cNvSpPr>
          <p:nvPr/>
        </p:nvSpPr>
        <p:spPr bwMode="auto">
          <a:xfrm>
            <a:off x="2817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3" name="Rectangle 225"/>
          <p:cNvSpPr>
            <a:spLocks noChangeArrowheads="1"/>
          </p:cNvSpPr>
          <p:nvPr/>
        </p:nvSpPr>
        <p:spPr bwMode="auto">
          <a:xfrm>
            <a:off x="2970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4" name="Rectangle 226"/>
          <p:cNvSpPr>
            <a:spLocks noChangeArrowheads="1"/>
          </p:cNvSpPr>
          <p:nvPr/>
        </p:nvSpPr>
        <p:spPr bwMode="auto">
          <a:xfrm>
            <a:off x="3122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5" name="Rectangle 227"/>
          <p:cNvSpPr>
            <a:spLocks noChangeArrowheads="1"/>
          </p:cNvSpPr>
          <p:nvPr/>
        </p:nvSpPr>
        <p:spPr bwMode="auto">
          <a:xfrm>
            <a:off x="3275013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6" name="Rectangle 228"/>
          <p:cNvSpPr>
            <a:spLocks noChangeArrowheads="1"/>
          </p:cNvSpPr>
          <p:nvPr/>
        </p:nvSpPr>
        <p:spPr bwMode="auto">
          <a:xfrm>
            <a:off x="3427413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7" name="Rectangle 229"/>
          <p:cNvSpPr>
            <a:spLocks noChangeArrowheads="1"/>
          </p:cNvSpPr>
          <p:nvPr/>
        </p:nvSpPr>
        <p:spPr bwMode="auto">
          <a:xfrm>
            <a:off x="3579813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8" name="Rectangle 230"/>
          <p:cNvSpPr>
            <a:spLocks noChangeArrowheads="1"/>
          </p:cNvSpPr>
          <p:nvPr/>
        </p:nvSpPr>
        <p:spPr bwMode="auto">
          <a:xfrm>
            <a:off x="3732213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39" name="Rectangle 231"/>
          <p:cNvSpPr>
            <a:spLocks noChangeArrowheads="1"/>
          </p:cNvSpPr>
          <p:nvPr/>
        </p:nvSpPr>
        <p:spPr bwMode="auto">
          <a:xfrm>
            <a:off x="3884613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0" name="Rectangle 232"/>
          <p:cNvSpPr>
            <a:spLocks noChangeArrowheads="1"/>
          </p:cNvSpPr>
          <p:nvPr/>
        </p:nvSpPr>
        <p:spPr bwMode="auto">
          <a:xfrm>
            <a:off x="4037013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1" name="Rectangle 233"/>
          <p:cNvSpPr>
            <a:spLocks noChangeArrowheads="1"/>
          </p:cNvSpPr>
          <p:nvPr/>
        </p:nvSpPr>
        <p:spPr bwMode="auto">
          <a:xfrm>
            <a:off x="684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2" name="Rectangle 234"/>
          <p:cNvSpPr>
            <a:spLocks noChangeArrowheads="1"/>
          </p:cNvSpPr>
          <p:nvPr/>
        </p:nvSpPr>
        <p:spPr bwMode="auto">
          <a:xfrm>
            <a:off x="836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3" name="Rectangle 235"/>
          <p:cNvSpPr>
            <a:spLocks noChangeArrowheads="1"/>
          </p:cNvSpPr>
          <p:nvPr/>
        </p:nvSpPr>
        <p:spPr bwMode="auto">
          <a:xfrm>
            <a:off x="9890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4" name="Rectangle 236"/>
          <p:cNvSpPr>
            <a:spLocks noChangeArrowheads="1"/>
          </p:cNvSpPr>
          <p:nvPr/>
        </p:nvSpPr>
        <p:spPr bwMode="auto">
          <a:xfrm>
            <a:off x="1141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5" name="Rectangle 237"/>
          <p:cNvSpPr>
            <a:spLocks noChangeArrowheads="1"/>
          </p:cNvSpPr>
          <p:nvPr/>
        </p:nvSpPr>
        <p:spPr bwMode="auto">
          <a:xfrm>
            <a:off x="1293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6" name="Rectangle 238"/>
          <p:cNvSpPr>
            <a:spLocks noChangeArrowheads="1"/>
          </p:cNvSpPr>
          <p:nvPr/>
        </p:nvSpPr>
        <p:spPr bwMode="auto">
          <a:xfrm>
            <a:off x="1446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7" name="Rectangle 239"/>
          <p:cNvSpPr>
            <a:spLocks noChangeArrowheads="1"/>
          </p:cNvSpPr>
          <p:nvPr/>
        </p:nvSpPr>
        <p:spPr bwMode="auto">
          <a:xfrm>
            <a:off x="1598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8" name="Rectangle 240"/>
          <p:cNvSpPr>
            <a:spLocks noChangeArrowheads="1"/>
          </p:cNvSpPr>
          <p:nvPr/>
        </p:nvSpPr>
        <p:spPr bwMode="auto">
          <a:xfrm>
            <a:off x="17510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49" name="Rectangle 241"/>
          <p:cNvSpPr>
            <a:spLocks noChangeArrowheads="1"/>
          </p:cNvSpPr>
          <p:nvPr/>
        </p:nvSpPr>
        <p:spPr bwMode="auto">
          <a:xfrm>
            <a:off x="1903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0" name="Rectangle 242"/>
          <p:cNvSpPr>
            <a:spLocks noChangeArrowheads="1"/>
          </p:cNvSpPr>
          <p:nvPr/>
        </p:nvSpPr>
        <p:spPr bwMode="auto">
          <a:xfrm>
            <a:off x="2055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1" name="Rectangle 243"/>
          <p:cNvSpPr>
            <a:spLocks noChangeArrowheads="1"/>
          </p:cNvSpPr>
          <p:nvPr/>
        </p:nvSpPr>
        <p:spPr bwMode="auto">
          <a:xfrm>
            <a:off x="2208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2" name="Rectangle 244"/>
          <p:cNvSpPr>
            <a:spLocks noChangeArrowheads="1"/>
          </p:cNvSpPr>
          <p:nvPr/>
        </p:nvSpPr>
        <p:spPr bwMode="auto">
          <a:xfrm>
            <a:off x="2360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3" name="Rectangle 245"/>
          <p:cNvSpPr>
            <a:spLocks noChangeArrowheads="1"/>
          </p:cNvSpPr>
          <p:nvPr/>
        </p:nvSpPr>
        <p:spPr bwMode="auto">
          <a:xfrm>
            <a:off x="25130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4" name="Rectangle 246"/>
          <p:cNvSpPr>
            <a:spLocks noChangeArrowheads="1"/>
          </p:cNvSpPr>
          <p:nvPr/>
        </p:nvSpPr>
        <p:spPr bwMode="auto">
          <a:xfrm>
            <a:off x="2665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5" name="Rectangle 247"/>
          <p:cNvSpPr>
            <a:spLocks noChangeArrowheads="1"/>
          </p:cNvSpPr>
          <p:nvPr/>
        </p:nvSpPr>
        <p:spPr bwMode="auto">
          <a:xfrm>
            <a:off x="2817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6" name="Rectangle 248"/>
          <p:cNvSpPr>
            <a:spLocks noChangeArrowheads="1"/>
          </p:cNvSpPr>
          <p:nvPr/>
        </p:nvSpPr>
        <p:spPr bwMode="auto">
          <a:xfrm>
            <a:off x="2970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7" name="Rectangle 249"/>
          <p:cNvSpPr>
            <a:spLocks noChangeArrowheads="1"/>
          </p:cNvSpPr>
          <p:nvPr/>
        </p:nvSpPr>
        <p:spPr bwMode="auto">
          <a:xfrm>
            <a:off x="3122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8" name="Rectangle 250"/>
          <p:cNvSpPr>
            <a:spLocks noChangeArrowheads="1"/>
          </p:cNvSpPr>
          <p:nvPr/>
        </p:nvSpPr>
        <p:spPr bwMode="auto">
          <a:xfrm>
            <a:off x="3275013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59" name="Rectangle 251"/>
          <p:cNvSpPr>
            <a:spLocks noChangeArrowheads="1"/>
          </p:cNvSpPr>
          <p:nvPr/>
        </p:nvSpPr>
        <p:spPr bwMode="auto">
          <a:xfrm>
            <a:off x="3427413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0" name="Rectangle 252"/>
          <p:cNvSpPr>
            <a:spLocks noChangeArrowheads="1"/>
          </p:cNvSpPr>
          <p:nvPr/>
        </p:nvSpPr>
        <p:spPr bwMode="auto">
          <a:xfrm>
            <a:off x="3579813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1" name="Rectangle 253"/>
          <p:cNvSpPr>
            <a:spLocks noChangeArrowheads="1"/>
          </p:cNvSpPr>
          <p:nvPr/>
        </p:nvSpPr>
        <p:spPr bwMode="auto">
          <a:xfrm>
            <a:off x="3732213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2" name="Rectangle 254"/>
          <p:cNvSpPr>
            <a:spLocks noChangeArrowheads="1"/>
          </p:cNvSpPr>
          <p:nvPr/>
        </p:nvSpPr>
        <p:spPr bwMode="auto">
          <a:xfrm>
            <a:off x="3884613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3" name="Rectangle 255"/>
          <p:cNvSpPr>
            <a:spLocks noChangeArrowheads="1"/>
          </p:cNvSpPr>
          <p:nvPr/>
        </p:nvSpPr>
        <p:spPr bwMode="auto">
          <a:xfrm>
            <a:off x="4037013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4" name="Rectangle 256"/>
          <p:cNvSpPr>
            <a:spLocks noChangeArrowheads="1"/>
          </p:cNvSpPr>
          <p:nvPr/>
        </p:nvSpPr>
        <p:spPr bwMode="auto">
          <a:xfrm>
            <a:off x="684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5" name="Rectangle 257"/>
          <p:cNvSpPr>
            <a:spLocks noChangeArrowheads="1"/>
          </p:cNvSpPr>
          <p:nvPr/>
        </p:nvSpPr>
        <p:spPr bwMode="auto">
          <a:xfrm>
            <a:off x="836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6" name="Rectangle 258"/>
          <p:cNvSpPr>
            <a:spLocks noChangeArrowheads="1"/>
          </p:cNvSpPr>
          <p:nvPr/>
        </p:nvSpPr>
        <p:spPr bwMode="auto">
          <a:xfrm>
            <a:off x="9890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7" name="Rectangle 259"/>
          <p:cNvSpPr>
            <a:spLocks noChangeArrowheads="1"/>
          </p:cNvSpPr>
          <p:nvPr/>
        </p:nvSpPr>
        <p:spPr bwMode="auto">
          <a:xfrm>
            <a:off x="1141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8" name="Rectangle 260"/>
          <p:cNvSpPr>
            <a:spLocks noChangeArrowheads="1"/>
          </p:cNvSpPr>
          <p:nvPr/>
        </p:nvSpPr>
        <p:spPr bwMode="auto">
          <a:xfrm>
            <a:off x="1293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69" name="Rectangle 261"/>
          <p:cNvSpPr>
            <a:spLocks noChangeArrowheads="1"/>
          </p:cNvSpPr>
          <p:nvPr/>
        </p:nvSpPr>
        <p:spPr bwMode="auto">
          <a:xfrm>
            <a:off x="1446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0" name="Rectangle 262"/>
          <p:cNvSpPr>
            <a:spLocks noChangeArrowheads="1"/>
          </p:cNvSpPr>
          <p:nvPr/>
        </p:nvSpPr>
        <p:spPr bwMode="auto">
          <a:xfrm>
            <a:off x="1598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1" name="Rectangle 263"/>
          <p:cNvSpPr>
            <a:spLocks noChangeArrowheads="1"/>
          </p:cNvSpPr>
          <p:nvPr/>
        </p:nvSpPr>
        <p:spPr bwMode="auto">
          <a:xfrm>
            <a:off x="17510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2" name="Rectangle 264"/>
          <p:cNvSpPr>
            <a:spLocks noChangeArrowheads="1"/>
          </p:cNvSpPr>
          <p:nvPr/>
        </p:nvSpPr>
        <p:spPr bwMode="auto">
          <a:xfrm>
            <a:off x="1903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3" name="Rectangle 265"/>
          <p:cNvSpPr>
            <a:spLocks noChangeArrowheads="1"/>
          </p:cNvSpPr>
          <p:nvPr/>
        </p:nvSpPr>
        <p:spPr bwMode="auto">
          <a:xfrm>
            <a:off x="2055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4" name="Rectangle 266"/>
          <p:cNvSpPr>
            <a:spLocks noChangeArrowheads="1"/>
          </p:cNvSpPr>
          <p:nvPr/>
        </p:nvSpPr>
        <p:spPr bwMode="auto">
          <a:xfrm>
            <a:off x="2208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5" name="Rectangle 267"/>
          <p:cNvSpPr>
            <a:spLocks noChangeArrowheads="1"/>
          </p:cNvSpPr>
          <p:nvPr/>
        </p:nvSpPr>
        <p:spPr bwMode="auto">
          <a:xfrm>
            <a:off x="2360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6" name="Rectangle 268"/>
          <p:cNvSpPr>
            <a:spLocks noChangeArrowheads="1"/>
          </p:cNvSpPr>
          <p:nvPr/>
        </p:nvSpPr>
        <p:spPr bwMode="auto">
          <a:xfrm>
            <a:off x="25130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7" name="Rectangle 269"/>
          <p:cNvSpPr>
            <a:spLocks noChangeArrowheads="1"/>
          </p:cNvSpPr>
          <p:nvPr/>
        </p:nvSpPr>
        <p:spPr bwMode="auto">
          <a:xfrm>
            <a:off x="2665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8" name="Rectangle 270"/>
          <p:cNvSpPr>
            <a:spLocks noChangeArrowheads="1"/>
          </p:cNvSpPr>
          <p:nvPr/>
        </p:nvSpPr>
        <p:spPr bwMode="auto">
          <a:xfrm>
            <a:off x="2817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79" name="Rectangle 271"/>
          <p:cNvSpPr>
            <a:spLocks noChangeArrowheads="1"/>
          </p:cNvSpPr>
          <p:nvPr/>
        </p:nvSpPr>
        <p:spPr bwMode="auto">
          <a:xfrm>
            <a:off x="2970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0" name="Rectangle 272"/>
          <p:cNvSpPr>
            <a:spLocks noChangeArrowheads="1"/>
          </p:cNvSpPr>
          <p:nvPr/>
        </p:nvSpPr>
        <p:spPr bwMode="auto">
          <a:xfrm>
            <a:off x="3122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1" name="Rectangle 273"/>
          <p:cNvSpPr>
            <a:spLocks noChangeArrowheads="1"/>
          </p:cNvSpPr>
          <p:nvPr/>
        </p:nvSpPr>
        <p:spPr bwMode="auto">
          <a:xfrm>
            <a:off x="3275013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2" name="Rectangle 274"/>
          <p:cNvSpPr>
            <a:spLocks noChangeArrowheads="1"/>
          </p:cNvSpPr>
          <p:nvPr/>
        </p:nvSpPr>
        <p:spPr bwMode="auto">
          <a:xfrm>
            <a:off x="3427413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3" name="Rectangle 275"/>
          <p:cNvSpPr>
            <a:spLocks noChangeArrowheads="1"/>
          </p:cNvSpPr>
          <p:nvPr/>
        </p:nvSpPr>
        <p:spPr bwMode="auto">
          <a:xfrm>
            <a:off x="3579813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4" name="Rectangle 276"/>
          <p:cNvSpPr>
            <a:spLocks noChangeArrowheads="1"/>
          </p:cNvSpPr>
          <p:nvPr/>
        </p:nvSpPr>
        <p:spPr bwMode="auto">
          <a:xfrm>
            <a:off x="3732213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5" name="Rectangle 277"/>
          <p:cNvSpPr>
            <a:spLocks noChangeArrowheads="1"/>
          </p:cNvSpPr>
          <p:nvPr/>
        </p:nvSpPr>
        <p:spPr bwMode="auto">
          <a:xfrm>
            <a:off x="3884613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6" name="Rectangle 278"/>
          <p:cNvSpPr>
            <a:spLocks noChangeArrowheads="1"/>
          </p:cNvSpPr>
          <p:nvPr/>
        </p:nvSpPr>
        <p:spPr bwMode="auto">
          <a:xfrm>
            <a:off x="4037013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7" name="Rectangle 279"/>
          <p:cNvSpPr>
            <a:spLocks noChangeArrowheads="1"/>
          </p:cNvSpPr>
          <p:nvPr/>
        </p:nvSpPr>
        <p:spPr bwMode="auto">
          <a:xfrm>
            <a:off x="6842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8" name="Rectangle 280"/>
          <p:cNvSpPr>
            <a:spLocks noChangeArrowheads="1"/>
          </p:cNvSpPr>
          <p:nvPr/>
        </p:nvSpPr>
        <p:spPr bwMode="auto">
          <a:xfrm>
            <a:off x="8366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89" name="Rectangle 281"/>
          <p:cNvSpPr>
            <a:spLocks noChangeArrowheads="1"/>
          </p:cNvSpPr>
          <p:nvPr/>
        </p:nvSpPr>
        <p:spPr bwMode="auto">
          <a:xfrm>
            <a:off x="9890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0" name="Rectangle 282"/>
          <p:cNvSpPr>
            <a:spLocks noChangeArrowheads="1"/>
          </p:cNvSpPr>
          <p:nvPr/>
        </p:nvSpPr>
        <p:spPr bwMode="auto">
          <a:xfrm>
            <a:off x="11414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1" name="Rectangle 283"/>
          <p:cNvSpPr>
            <a:spLocks noChangeArrowheads="1"/>
          </p:cNvSpPr>
          <p:nvPr/>
        </p:nvSpPr>
        <p:spPr bwMode="auto">
          <a:xfrm>
            <a:off x="12938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2" name="Rectangle 284"/>
          <p:cNvSpPr>
            <a:spLocks noChangeArrowheads="1"/>
          </p:cNvSpPr>
          <p:nvPr/>
        </p:nvSpPr>
        <p:spPr bwMode="auto">
          <a:xfrm>
            <a:off x="14462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3" name="Rectangle 285"/>
          <p:cNvSpPr>
            <a:spLocks noChangeArrowheads="1"/>
          </p:cNvSpPr>
          <p:nvPr/>
        </p:nvSpPr>
        <p:spPr bwMode="auto">
          <a:xfrm>
            <a:off x="15986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4" name="Rectangle 286"/>
          <p:cNvSpPr>
            <a:spLocks noChangeArrowheads="1"/>
          </p:cNvSpPr>
          <p:nvPr/>
        </p:nvSpPr>
        <p:spPr bwMode="auto">
          <a:xfrm>
            <a:off x="17510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5" name="Rectangle 287"/>
          <p:cNvSpPr>
            <a:spLocks noChangeArrowheads="1"/>
          </p:cNvSpPr>
          <p:nvPr/>
        </p:nvSpPr>
        <p:spPr bwMode="auto">
          <a:xfrm>
            <a:off x="19034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6" name="Rectangle 288"/>
          <p:cNvSpPr>
            <a:spLocks noChangeArrowheads="1"/>
          </p:cNvSpPr>
          <p:nvPr/>
        </p:nvSpPr>
        <p:spPr bwMode="auto">
          <a:xfrm>
            <a:off x="20558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7" name="Rectangle 289"/>
          <p:cNvSpPr>
            <a:spLocks noChangeArrowheads="1"/>
          </p:cNvSpPr>
          <p:nvPr/>
        </p:nvSpPr>
        <p:spPr bwMode="auto">
          <a:xfrm>
            <a:off x="22082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8" name="Rectangle 290"/>
          <p:cNvSpPr>
            <a:spLocks noChangeArrowheads="1"/>
          </p:cNvSpPr>
          <p:nvPr/>
        </p:nvSpPr>
        <p:spPr bwMode="auto">
          <a:xfrm>
            <a:off x="23606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299" name="Rectangle 291"/>
          <p:cNvSpPr>
            <a:spLocks noChangeArrowheads="1"/>
          </p:cNvSpPr>
          <p:nvPr/>
        </p:nvSpPr>
        <p:spPr bwMode="auto">
          <a:xfrm>
            <a:off x="25130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0" name="Rectangle 292"/>
          <p:cNvSpPr>
            <a:spLocks noChangeArrowheads="1"/>
          </p:cNvSpPr>
          <p:nvPr/>
        </p:nvSpPr>
        <p:spPr bwMode="auto">
          <a:xfrm>
            <a:off x="26654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1" name="Rectangle 293"/>
          <p:cNvSpPr>
            <a:spLocks noChangeArrowheads="1"/>
          </p:cNvSpPr>
          <p:nvPr/>
        </p:nvSpPr>
        <p:spPr bwMode="auto">
          <a:xfrm>
            <a:off x="28178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2" name="Rectangle 294"/>
          <p:cNvSpPr>
            <a:spLocks noChangeArrowheads="1"/>
          </p:cNvSpPr>
          <p:nvPr/>
        </p:nvSpPr>
        <p:spPr bwMode="auto">
          <a:xfrm>
            <a:off x="29702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3" name="Rectangle 295"/>
          <p:cNvSpPr>
            <a:spLocks noChangeArrowheads="1"/>
          </p:cNvSpPr>
          <p:nvPr/>
        </p:nvSpPr>
        <p:spPr bwMode="auto">
          <a:xfrm>
            <a:off x="3122613" y="4267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4" name="Rectangle 296"/>
          <p:cNvSpPr>
            <a:spLocks noChangeArrowheads="1"/>
          </p:cNvSpPr>
          <p:nvPr/>
        </p:nvSpPr>
        <p:spPr bwMode="auto">
          <a:xfrm>
            <a:off x="3275013" y="4267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5" name="Rectangle 297"/>
          <p:cNvSpPr>
            <a:spLocks noChangeArrowheads="1"/>
          </p:cNvSpPr>
          <p:nvPr/>
        </p:nvSpPr>
        <p:spPr bwMode="auto">
          <a:xfrm>
            <a:off x="3427413" y="4267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6" name="Rectangle 298"/>
          <p:cNvSpPr>
            <a:spLocks noChangeArrowheads="1"/>
          </p:cNvSpPr>
          <p:nvPr/>
        </p:nvSpPr>
        <p:spPr bwMode="auto">
          <a:xfrm>
            <a:off x="3579813" y="4267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7" name="Rectangle 299"/>
          <p:cNvSpPr>
            <a:spLocks noChangeArrowheads="1"/>
          </p:cNvSpPr>
          <p:nvPr/>
        </p:nvSpPr>
        <p:spPr bwMode="auto">
          <a:xfrm>
            <a:off x="3732213" y="4267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8" name="Rectangle 300"/>
          <p:cNvSpPr>
            <a:spLocks noChangeArrowheads="1"/>
          </p:cNvSpPr>
          <p:nvPr/>
        </p:nvSpPr>
        <p:spPr bwMode="auto">
          <a:xfrm>
            <a:off x="3884613" y="4267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09" name="Rectangle 301"/>
          <p:cNvSpPr>
            <a:spLocks noChangeArrowheads="1"/>
          </p:cNvSpPr>
          <p:nvPr/>
        </p:nvSpPr>
        <p:spPr bwMode="auto">
          <a:xfrm>
            <a:off x="4037013" y="4267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10" name="Text Box 302"/>
          <p:cNvSpPr txBox="1">
            <a:spLocks noChangeArrowheads="1"/>
          </p:cNvSpPr>
          <p:nvPr/>
        </p:nvSpPr>
        <p:spPr bwMode="auto">
          <a:xfrm>
            <a:off x="3275013" y="2057400"/>
            <a:ext cx="7604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</p:txBody>
      </p:sp>
      <p:sp>
        <p:nvSpPr>
          <p:cNvPr id="427311" name="Text Box 303"/>
          <p:cNvSpPr txBox="1">
            <a:spLocks noChangeArrowheads="1"/>
          </p:cNvSpPr>
          <p:nvPr/>
        </p:nvSpPr>
        <p:spPr bwMode="auto">
          <a:xfrm>
            <a:off x="1235075" y="2057400"/>
            <a:ext cx="18113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Datapath ctl</a:t>
            </a:r>
          </a:p>
        </p:txBody>
      </p:sp>
      <p:cxnSp>
        <p:nvCxnSpPr>
          <p:cNvPr id="427312" name="AutoShape 304"/>
          <p:cNvCxnSpPr>
            <a:cxnSpLocks noChangeShapeType="1"/>
            <a:stCxn id="427033" idx="3"/>
            <a:endCxn id="427056" idx="3"/>
          </p:cNvCxnSpPr>
          <p:nvPr/>
        </p:nvCxnSpPr>
        <p:spPr bwMode="auto">
          <a:xfrm>
            <a:off x="4189413" y="2514600"/>
            <a:ext cx="1587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7313" name="AutoShape 305"/>
          <p:cNvCxnSpPr>
            <a:cxnSpLocks noChangeShapeType="1"/>
            <a:stCxn id="427056" idx="3"/>
            <a:endCxn id="427079" idx="3"/>
          </p:cNvCxnSpPr>
          <p:nvPr/>
        </p:nvCxnSpPr>
        <p:spPr bwMode="auto">
          <a:xfrm>
            <a:off x="4189413" y="2667000"/>
            <a:ext cx="1587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7314" name="AutoShape 306"/>
          <p:cNvCxnSpPr>
            <a:cxnSpLocks noChangeShapeType="1"/>
            <a:stCxn id="427079" idx="3"/>
            <a:endCxn id="427102" idx="3"/>
          </p:cNvCxnSpPr>
          <p:nvPr/>
        </p:nvCxnSpPr>
        <p:spPr bwMode="auto">
          <a:xfrm>
            <a:off x="4189413" y="2819400"/>
            <a:ext cx="1587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7315" name="AutoShape 307"/>
          <p:cNvCxnSpPr>
            <a:cxnSpLocks noChangeShapeType="1"/>
            <a:stCxn id="427102" idx="3"/>
            <a:endCxn id="427309" idx="3"/>
          </p:cNvCxnSpPr>
          <p:nvPr/>
        </p:nvCxnSpPr>
        <p:spPr bwMode="auto">
          <a:xfrm>
            <a:off x="4189413" y="2971800"/>
            <a:ext cx="1587" cy="13716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7316" name="AutoShape 308"/>
          <p:cNvCxnSpPr>
            <a:cxnSpLocks noChangeShapeType="1"/>
            <a:stCxn id="427125" idx="3"/>
            <a:endCxn id="427148" idx="3"/>
          </p:cNvCxnSpPr>
          <p:nvPr/>
        </p:nvCxnSpPr>
        <p:spPr bwMode="auto">
          <a:xfrm>
            <a:off x="4189413" y="3124200"/>
            <a:ext cx="1587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7317" name="AutoShape 309"/>
          <p:cNvCxnSpPr>
            <a:cxnSpLocks noChangeShapeType="1"/>
            <a:stCxn id="427148" idx="3"/>
            <a:endCxn id="427171" idx="3"/>
          </p:cNvCxnSpPr>
          <p:nvPr/>
        </p:nvCxnSpPr>
        <p:spPr bwMode="auto">
          <a:xfrm>
            <a:off x="4189413" y="3276600"/>
            <a:ext cx="1587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7318" name="AutoShape 310"/>
          <p:cNvCxnSpPr>
            <a:cxnSpLocks noChangeShapeType="1"/>
            <a:stCxn id="427171" idx="3"/>
            <a:endCxn id="427309" idx="3"/>
          </p:cNvCxnSpPr>
          <p:nvPr/>
        </p:nvCxnSpPr>
        <p:spPr bwMode="auto">
          <a:xfrm>
            <a:off x="4189413" y="3429000"/>
            <a:ext cx="1587" cy="914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7319" name="Line 311"/>
          <p:cNvSpPr>
            <a:spLocks noChangeShapeType="1"/>
          </p:cNvSpPr>
          <p:nvPr/>
        </p:nvSpPr>
        <p:spPr bwMode="auto">
          <a:xfrm flipV="1">
            <a:off x="5334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20" name="Text Box 312"/>
          <p:cNvSpPr txBox="1">
            <a:spLocks noChangeArrowheads="1"/>
          </p:cNvSpPr>
          <p:nvPr/>
        </p:nvSpPr>
        <p:spPr bwMode="auto">
          <a:xfrm rot="-3933363">
            <a:off x="200025" y="5133975"/>
            <a:ext cx="4381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MAR</a:t>
            </a:r>
          </a:p>
        </p:txBody>
      </p:sp>
      <p:sp>
        <p:nvSpPr>
          <p:cNvPr id="427321" name="Line 313"/>
          <p:cNvSpPr>
            <a:spLocks noChangeShapeType="1"/>
          </p:cNvSpPr>
          <p:nvPr/>
        </p:nvSpPr>
        <p:spPr bwMode="auto">
          <a:xfrm flipV="1">
            <a:off x="6858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22" name="Text Box 314"/>
          <p:cNvSpPr txBox="1">
            <a:spLocks noChangeArrowheads="1"/>
          </p:cNvSpPr>
          <p:nvPr/>
        </p:nvSpPr>
        <p:spPr bwMode="auto">
          <a:xfrm rot="-3933363">
            <a:off x="349250" y="5133975"/>
            <a:ext cx="4445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MDR</a:t>
            </a:r>
          </a:p>
        </p:txBody>
      </p:sp>
      <p:sp>
        <p:nvSpPr>
          <p:cNvPr id="427323" name="Line 315"/>
          <p:cNvSpPr>
            <a:spLocks noChangeShapeType="1"/>
          </p:cNvSpPr>
          <p:nvPr/>
        </p:nvSpPr>
        <p:spPr bwMode="auto">
          <a:xfrm flipV="1">
            <a:off x="8382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24" name="Text Box 316"/>
          <p:cNvSpPr txBox="1">
            <a:spLocks noChangeArrowheads="1"/>
          </p:cNvSpPr>
          <p:nvPr/>
        </p:nvSpPr>
        <p:spPr bwMode="auto">
          <a:xfrm rot="-3933363">
            <a:off x="434975" y="5133975"/>
            <a:ext cx="5778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MemEn</a:t>
            </a:r>
          </a:p>
        </p:txBody>
      </p:sp>
      <p:sp>
        <p:nvSpPr>
          <p:cNvPr id="427325" name="Line 317"/>
          <p:cNvSpPr>
            <a:spLocks noChangeShapeType="1"/>
          </p:cNvSpPr>
          <p:nvPr/>
        </p:nvSpPr>
        <p:spPr bwMode="auto">
          <a:xfrm flipV="1">
            <a:off x="9906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26" name="Text Box 318"/>
          <p:cNvSpPr txBox="1">
            <a:spLocks noChangeArrowheads="1"/>
          </p:cNvSpPr>
          <p:nvPr/>
        </p:nvSpPr>
        <p:spPr bwMode="auto">
          <a:xfrm rot="-3933363">
            <a:off x="561975" y="5133975"/>
            <a:ext cx="6286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MemRW</a:t>
            </a:r>
          </a:p>
        </p:txBody>
      </p:sp>
      <p:sp>
        <p:nvSpPr>
          <p:cNvPr id="427327" name="Line 319"/>
          <p:cNvSpPr>
            <a:spLocks noChangeShapeType="1"/>
          </p:cNvSpPr>
          <p:nvPr/>
        </p:nvSpPr>
        <p:spPr bwMode="auto">
          <a:xfrm flipV="1">
            <a:off x="11430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28" name="Text Box 320"/>
          <p:cNvSpPr txBox="1">
            <a:spLocks noChangeArrowheads="1"/>
          </p:cNvSpPr>
          <p:nvPr/>
        </p:nvSpPr>
        <p:spPr bwMode="auto">
          <a:xfrm rot="-3933363">
            <a:off x="736600" y="5133975"/>
            <a:ext cx="5842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RegRW</a:t>
            </a:r>
          </a:p>
        </p:txBody>
      </p:sp>
      <p:sp>
        <p:nvSpPr>
          <p:cNvPr id="427329" name="Line 321"/>
          <p:cNvSpPr>
            <a:spLocks noChangeShapeType="1"/>
          </p:cNvSpPr>
          <p:nvPr/>
        </p:nvSpPr>
        <p:spPr bwMode="auto">
          <a:xfrm flipV="1">
            <a:off x="14478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30" name="Text Box 322"/>
          <p:cNvSpPr txBox="1">
            <a:spLocks noChangeArrowheads="1"/>
          </p:cNvSpPr>
          <p:nvPr/>
        </p:nvSpPr>
        <p:spPr bwMode="auto">
          <a:xfrm rot="-3933363">
            <a:off x="1203325" y="5133975"/>
            <a:ext cx="2603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A</a:t>
            </a:r>
          </a:p>
        </p:txBody>
      </p:sp>
      <p:sp>
        <p:nvSpPr>
          <p:cNvPr id="427331" name="Line 323"/>
          <p:cNvSpPr>
            <a:spLocks noChangeShapeType="1"/>
          </p:cNvSpPr>
          <p:nvPr/>
        </p:nvSpPr>
        <p:spPr bwMode="auto">
          <a:xfrm flipV="1">
            <a:off x="16002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32" name="Text Box 324"/>
          <p:cNvSpPr txBox="1">
            <a:spLocks noChangeArrowheads="1"/>
          </p:cNvSpPr>
          <p:nvPr/>
        </p:nvSpPr>
        <p:spPr bwMode="auto">
          <a:xfrm rot="-3933363">
            <a:off x="1355725" y="5132388"/>
            <a:ext cx="2603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B</a:t>
            </a:r>
          </a:p>
        </p:txBody>
      </p:sp>
      <p:grpSp>
        <p:nvGrpSpPr>
          <p:cNvPr id="427333" name="Group 325"/>
          <p:cNvGrpSpPr>
            <a:grpSpLocks/>
          </p:cNvGrpSpPr>
          <p:nvPr/>
        </p:nvGrpSpPr>
        <p:grpSpPr bwMode="auto">
          <a:xfrm>
            <a:off x="1447800" y="4419600"/>
            <a:ext cx="539750" cy="1482725"/>
            <a:chOff x="2060" y="2688"/>
            <a:chExt cx="340" cy="934"/>
          </a:xfrm>
        </p:grpSpPr>
        <p:sp>
          <p:nvSpPr>
            <p:cNvPr id="427334" name="Line 326"/>
            <p:cNvSpPr>
              <a:spLocks noChangeShapeType="1"/>
            </p:cNvSpPr>
            <p:nvPr/>
          </p:nvSpPr>
          <p:spPr bwMode="auto">
            <a:xfrm flipV="1">
              <a:off x="2256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335" name="Text Box 327"/>
            <p:cNvSpPr txBox="1">
              <a:spLocks noChangeArrowheads="1"/>
            </p:cNvSpPr>
            <p:nvPr/>
          </p:nvSpPr>
          <p:spPr bwMode="auto">
            <a:xfrm rot="-3933363">
              <a:off x="1825" y="3244"/>
              <a:ext cx="613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 dirty="0" err="1"/>
                <a:t>ALUOp</a:t>
              </a:r>
              <a:r>
                <a:rPr lang="en-US" sz="900" dirty="0"/>
                <a:t>[2]</a:t>
              </a:r>
            </a:p>
          </p:txBody>
        </p:sp>
      </p:grpSp>
      <p:grpSp>
        <p:nvGrpSpPr>
          <p:cNvPr id="427336" name="Group 328"/>
          <p:cNvGrpSpPr>
            <a:grpSpLocks/>
          </p:cNvGrpSpPr>
          <p:nvPr/>
        </p:nvGrpSpPr>
        <p:grpSpPr bwMode="auto">
          <a:xfrm>
            <a:off x="1981200" y="4419600"/>
            <a:ext cx="457200" cy="957263"/>
            <a:chOff x="2208" y="2688"/>
            <a:chExt cx="288" cy="603"/>
          </a:xfrm>
        </p:grpSpPr>
        <p:sp>
          <p:nvSpPr>
            <p:cNvPr id="427337" name="Line 329"/>
            <p:cNvSpPr>
              <a:spLocks noChangeShapeType="1"/>
            </p:cNvSpPr>
            <p:nvPr/>
          </p:nvSpPr>
          <p:spPr bwMode="auto">
            <a:xfrm flipV="1">
              <a:off x="2352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338" name="Text Box 330"/>
            <p:cNvSpPr txBox="1">
              <a:spLocks noChangeArrowheads="1"/>
            </p:cNvSpPr>
            <p:nvPr/>
          </p:nvSpPr>
          <p:spPr bwMode="auto">
            <a:xfrm rot="-3933363">
              <a:off x="2198" y="3137"/>
              <a:ext cx="16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</a:t>
              </a:r>
            </a:p>
          </p:txBody>
        </p:sp>
      </p:grpSp>
      <p:grpSp>
        <p:nvGrpSpPr>
          <p:cNvPr id="427339" name="Group 331"/>
          <p:cNvGrpSpPr>
            <a:grpSpLocks/>
          </p:cNvGrpSpPr>
          <p:nvPr/>
        </p:nvGrpSpPr>
        <p:grpSpPr bwMode="auto">
          <a:xfrm>
            <a:off x="2133600" y="4419600"/>
            <a:ext cx="457200" cy="1130300"/>
            <a:chOff x="2304" y="2688"/>
            <a:chExt cx="288" cy="712"/>
          </a:xfrm>
        </p:grpSpPr>
        <p:sp>
          <p:nvSpPr>
            <p:cNvPr id="427340" name="Line 332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341" name="Text Box 333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SHFT[3]</a:t>
              </a:r>
            </a:p>
          </p:txBody>
        </p:sp>
      </p:grpSp>
      <p:sp>
        <p:nvSpPr>
          <p:cNvPr id="427342" name="Line 334"/>
          <p:cNvSpPr>
            <a:spLocks noChangeShapeType="1"/>
          </p:cNvSpPr>
          <p:nvPr/>
        </p:nvSpPr>
        <p:spPr bwMode="auto">
          <a:xfrm flipV="1">
            <a:off x="191135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43" name="Text Box 335"/>
          <p:cNvSpPr txBox="1">
            <a:spLocks noChangeArrowheads="1"/>
          </p:cNvSpPr>
          <p:nvPr/>
        </p:nvSpPr>
        <p:spPr bwMode="auto">
          <a:xfrm rot="-3933363">
            <a:off x="1341633" y="5176554"/>
            <a:ext cx="97313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dirty="0" err="1"/>
              <a:t>ALUOp</a:t>
            </a:r>
            <a:r>
              <a:rPr lang="en-US" sz="900" dirty="0"/>
              <a:t>[1]</a:t>
            </a:r>
          </a:p>
        </p:txBody>
      </p:sp>
      <p:sp>
        <p:nvSpPr>
          <p:cNvPr id="427344" name="Line 336"/>
          <p:cNvSpPr>
            <a:spLocks noChangeShapeType="1"/>
          </p:cNvSpPr>
          <p:nvPr/>
        </p:nvSpPr>
        <p:spPr bwMode="auto">
          <a:xfrm flipV="1">
            <a:off x="206375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45" name="Text Box 337"/>
          <p:cNvSpPr txBox="1">
            <a:spLocks noChangeArrowheads="1"/>
          </p:cNvSpPr>
          <p:nvPr/>
        </p:nvSpPr>
        <p:spPr bwMode="auto">
          <a:xfrm rot="-3933363">
            <a:off x="1494033" y="5176554"/>
            <a:ext cx="97313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/>
              <a:t>ALUOp[0]</a:t>
            </a:r>
          </a:p>
        </p:txBody>
      </p:sp>
      <p:grpSp>
        <p:nvGrpSpPr>
          <p:cNvPr id="427346" name="Group 338"/>
          <p:cNvGrpSpPr>
            <a:grpSpLocks/>
          </p:cNvGrpSpPr>
          <p:nvPr/>
        </p:nvGrpSpPr>
        <p:grpSpPr bwMode="auto">
          <a:xfrm>
            <a:off x="2286000" y="4419600"/>
            <a:ext cx="457200" cy="1130300"/>
            <a:chOff x="2304" y="2688"/>
            <a:chExt cx="288" cy="712"/>
          </a:xfrm>
        </p:grpSpPr>
        <p:sp>
          <p:nvSpPr>
            <p:cNvPr id="427347" name="Line 339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348" name="Text Box 340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SHFT[2]</a:t>
              </a:r>
            </a:p>
          </p:txBody>
        </p:sp>
      </p:grpSp>
      <p:grpSp>
        <p:nvGrpSpPr>
          <p:cNvPr id="427349" name="Group 341"/>
          <p:cNvGrpSpPr>
            <a:grpSpLocks/>
          </p:cNvGrpSpPr>
          <p:nvPr/>
        </p:nvGrpSpPr>
        <p:grpSpPr bwMode="auto">
          <a:xfrm>
            <a:off x="2438400" y="4419600"/>
            <a:ext cx="457200" cy="1130300"/>
            <a:chOff x="2304" y="2688"/>
            <a:chExt cx="288" cy="712"/>
          </a:xfrm>
        </p:grpSpPr>
        <p:sp>
          <p:nvSpPr>
            <p:cNvPr id="427350" name="Line 342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351" name="Text Box 343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SHFT[1]</a:t>
              </a:r>
            </a:p>
          </p:txBody>
        </p:sp>
      </p:grpSp>
      <p:grpSp>
        <p:nvGrpSpPr>
          <p:cNvPr id="427352" name="Group 344"/>
          <p:cNvGrpSpPr>
            <a:grpSpLocks/>
          </p:cNvGrpSpPr>
          <p:nvPr/>
        </p:nvGrpSpPr>
        <p:grpSpPr bwMode="auto">
          <a:xfrm>
            <a:off x="2590800" y="4419600"/>
            <a:ext cx="457200" cy="1130300"/>
            <a:chOff x="2304" y="2688"/>
            <a:chExt cx="288" cy="712"/>
          </a:xfrm>
        </p:grpSpPr>
        <p:sp>
          <p:nvSpPr>
            <p:cNvPr id="427353" name="Line 345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354" name="Text Box 346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SHFT[0]</a:t>
              </a:r>
            </a:p>
          </p:txBody>
        </p:sp>
      </p:grpSp>
      <p:sp>
        <p:nvSpPr>
          <p:cNvPr id="427355" name="Text Box 347"/>
          <p:cNvSpPr txBox="1">
            <a:spLocks noChangeArrowheads="1"/>
          </p:cNvSpPr>
          <p:nvPr/>
        </p:nvSpPr>
        <p:spPr bwMode="auto">
          <a:xfrm>
            <a:off x="6629400" y="5715000"/>
            <a:ext cx="1830388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 err="1"/>
              <a:t>BusEnable</a:t>
            </a:r>
            <a:r>
              <a:rPr lang="en-US" dirty="0"/>
              <a:t>?</a:t>
            </a:r>
          </a:p>
          <a:p>
            <a:pPr algn="l"/>
            <a:r>
              <a:rPr lang="en-US" dirty="0" err="1"/>
              <a:t>NextState</a:t>
            </a:r>
            <a:r>
              <a:rPr lang="en-US" dirty="0"/>
              <a:t>?</a:t>
            </a:r>
          </a:p>
        </p:txBody>
      </p:sp>
      <p:sp>
        <p:nvSpPr>
          <p:cNvPr id="427356" name="Rectangle 348"/>
          <p:cNvSpPr>
            <a:spLocks noChangeArrowheads="1"/>
          </p:cNvSpPr>
          <p:nvPr/>
        </p:nvSpPr>
        <p:spPr bwMode="auto">
          <a:xfrm>
            <a:off x="152400" y="2895600"/>
            <a:ext cx="3810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/>
              <a:t>uPC</a:t>
            </a:r>
            <a:endParaRPr lang="en-US" sz="1400" dirty="0"/>
          </a:p>
        </p:txBody>
      </p:sp>
      <p:sp>
        <p:nvSpPr>
          <p:cNvPr id="427357" name="Line 349"/>
          <p:cNvSpPr>
            <a:spLocks noChangeShapeType="1"/>
          </p:cNvSpPr>
          <p:nvPr/>
        </p:nvSpPr>
        <p:spPr bwMode="auto">
          <a:xfrm flipV="1">
            <a:off x="533400" y="2971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358" name="Text Box 350"/>
          <p:cNvSpPr txBox="1">
            <a:spLocks noChangeArrowheads="1"/>
          </p:cNvSpPr>
          <p:nvPr/>
        </p:nvSpPr>
        <p:spPr bwMode="auto">
          <a:xfrm>
            <a:off x="3276600" y="4953000"/>
            <a:ext cx="2489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What is missing?</a:t>
            </a:r>
          </a:p>
        </p:txBody>
      </p:sp>
      <p:grpSp>
        <p:nvGrpSpPr>
          <p:cNvPr id="411" name="Group 410"/>
          <p:cNvGrpSpPr/>
          <p:nvPr/>
        </p:nvGrpSpPr>
        <p:grpSpPr>
          <a:xfrm>
            <a:off x="5251450" y="417513"/>
            <a:ext cx="3702050" cy="1717675"/>
            <a:chOff x="5251450" y="417513"/>
            <a:chExt cx="3702050" cy="1717675"/>
          </a:xfrm>
        </p:grpSpPr>
        <p:sp>
          <p:nvSpPr>
            <p:cNvPr id="427359" name="Rectangle 351"/>
            <p:cNvSpPr>
              <a:spLocks noChangeAspect="1" noChangeArrowheads="1"/>
            </p:cNvSpPr>
            <p:nvPr/>
          </p:nvSpPr>
          <p:spPr bwMode="auto">
            <a:xfrm>
              <a:off x="7273925" y="914400"/>
              <a:ext cx="534988" cy="304800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Regs</a:t>
              </a:r>
            </a:p>
          </p:txBody>
        </p:sp>
        <p:grpSp>
          <p:nvGrpSpPr>
            <p:cNvPr id="427360" name="Group 352"/>
            <p:cNvGrpSpPr>
              <a:grpSpLocks noChangeAspect="1"/>
            </p:cNvGrpSpPr>
            <p:nvPr/>
          </p:nvGrpSpPr>
          <p:grpSpPr bwMode="auto">
            <a:xfrm>
              <a:off x="8075613" y="684213"/>
              <a:ext cx="763587" cy="573087"/>
              <a:chOff x="1296" y="2784"/>
              <a:chExt cx="960" cy="720"/>
            </a:xfrm>
          </p:grpSpPr>
          <p:sp>
            <p:nvSpPr>
              <p:cNvPr id="427361" name="Rectangle 353"/>
              <p:cNvSpPr>
                <a:spLocks noChangeAspect="1" noChangeArrowheads="1"/>
              </p:cNvSpPr>
              <p:nvPr/>
            </p:nvSpPr>
            <p:spPr bwMode="auto">
              <a:xfrm>
                <a:off x="1296" y="3024"/>
                <a:ext cx="960" cy="480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1200">
                    <a:solidFill>
                      <a:schemeClr val="bg1">
                        <a:lumMod val="95000"/>
                      </a:schemeClr>
                    </a:solidFill>
                  </a:rPr>
                  <a:t>Memory</a:t>
                </a:r>
              </a:p>
            </p:txBody>
          </p:sp>
          <p:sp>
            <p:nvSpPr>
              <p:cNvPr id="427362" name="Rectangle 354"/>
              <p:cNvSpPr>
                <a:spLocks noChangeAspect="1" noChangeArrowheads="1"/>
              </p:cNvSpPr>
              <p:nvPr/>
            </p:nvSpPr>
            <p:spPr bwMode="auto">
              <a:xfrm>
                <a:off x="1296" y="278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MAR</a:t>
                </a:r>
              </a:p>
            </p:txBody>
          </p:sp>
          <p:sp>
            <p:nvSpPr>
              <p:cNvPr id="427363" name="Rectangle 355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MDR</a:t>
                </a:r>
              </a:p>
            </p:txBody>
          </p:sp>
        </p:grpSp>
        <p:grpSp>
          <p:nvGrpSpPr>
            <p:cNvPr id="427364" name="Group 356"/>
            <p:cNvGrpSpPr>
              <a:grpSpLocks noChangeAspect="1"/>
            </p:cNvGrpSpPr>
            <p:nvPr/>
          </p:nvGrpSpPr>
          <p:grpSpPr bwMode="auto">
            <a:xfrm>
              <a:off x="5414131" y="722314"/>
              <a:ext cx="562808" cy="497174"/>
              <a:chOff x="348" y="1152"/>
              <a:chExt cx="708" cy="624"/>
            </a:xfrm>
          </p:grpSpPr>
          <p:sp>
            <p:nvSpPr>
              <p:cNvPr id="427365" name="Freeform 357"/>
              <p:cNvSpPr>
                <a:spLocks noChangeAspect="1"/>
              </p:cNvSpPr>
              <p:nvPr/>
            </p:nvSpPr>
            <p:spPr bwMode="auto">
              <a:xfrm>
                <a:off x="432" y="1392"/>
                <a:ext cx="624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624" y="384"/>
                  </a:cxn>
                  <a:cxn ang="0">
                    <a:pos x="38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84">
                    <a:moveTo>
                      <a:pt x="0" y="0"/>
                    </a:moveTo>
                    <a:lnTo>
                      <a:pt x="0" y="384"/>
                    </a:lnTo>
                    <a:lnTo>
                      <a:pt x="624" y="384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27366" name="Rectangle 358"/>
              <p:cNvSpPr>
                <a:spLocks noChangeAspect="1" noChangeArrowheads="1"/>
              </p:cNvSpPr>
              <p:nvPr/>
            </p:nvSpPr>
            <p:spPr bwMode="auto">
              <a:xfrm>
                <a:off x="432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427367" name="Text Box 359"/>
              <p:cNvSpPr txBox="1">
                <a:spLocks noChangeAspect="1" noChangeArrowheads="1"/>
              </p:cNvSpPr>
              <p:nvPr/>
            </p:nvSpPr>
            <p:spPr bwMode="auto">
              <a:xfrm>
                <a:off x="348" y="1405"/>
                <a:ext cx="587" cy="3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chemeClr val="bg1">
                        <a:lumMod val="95000"/>
                      </a:schemeClr>
                    </a:solidFill>
                  </a:rPr>
                  <a:t>shift</a:t>
                </a:r>
              </a:p>
            </p:txBody>
          </p:sp>
        </p:grpSp>
        <p:grpSp>
          <p:nvGrpSpPr>
            <p:cNvPr id="427368" name="Group 360"/>
            <p:cNvGrpSpPr>
              <a:grpSpLocks noChangeAspect="1"/>
            </p:cNvGrpSpPr>
            <p:nvPr/>
          </p:nvGrpSpPr>
          <p:grpSpPr bwMode="auto">
            <a:xfrm>
              <a:off x="6205538" y="722312"/>
              <a:ext cx="763587" cy="496547"/>
              <a:chOff x="1584" y="1152"/>
              <a:chExt cx="960" cy="624"/>
            </a:xfrm>
          </p:grpSpPr>
          <p:sp>
            <p:nvSpPr>
              <p:cNvPr id="427369" name="Freeform 361"/>
              <p:cNvSpPr>
                <a:spLocks noChangeAspect="1"/>
              </p:cNvSpPr>
              <p:nvPr/>
            </p:nvSpPr>
            <p:spPr bwMode="auto">
              <a:xfrm>
                <a:off x="1584" y="1392"/>
                <a:ext cx="960" cy="384"/>
              </a:xfrm>
              <a:custGeom>
                <a:avLst/>
                <a:gdLst/>
                <a:ahLst/>
                <a:cxnLst>
                  <a:cxn ang="0">
                    <a:pos x="480" y="96"/>
                  </a:cxn>
                  <a:cxn ang="0">
                    <a:pos x="384" y="0"/>
                  </a:cxn>
                  <a:cxn ang="0">
                    <a:pos x="0" y="0"/>
                  </a:cxn>
                  <a:cxn ang="0">
                    <a:pos x="288" y="384"/>
                  </a:cxn>
                  <a:cxn ang="0">
                    <a:pos x="672" y="384"/>
                  </a:cxn>
                  <a:cxn ang="0">
                    <a:pos x="960" y="0"/>
                  </a:cxn>
                  <a:cxn ang="0">
                    <a:pos x="576" y="0"/>
                  </a:cxn>
                  <a:cxn ang="0">
                    <a:pos x="480" y="96"/>
                  </a:cxn>
                </a:cxnLst>
                <a:rect l="0" t="0" r="r" b="b"/>
                <a:pathLst>
                  <a:path w="960" h="384">
                    <a:moveTo>
                      <a:pt x="480" y="96"/>
                    </a:moveTo>
                    <a:lnTo>
                      <a:pt x="384" y="0"/>
                    </a:lnTo>
                    <a:lnTo>
                      <a:pt x="0" y="0"/>
                    </a:lnTo>
                    <a:lnTo>
                      <a:pt x="288" y="384"/>
                    </a:lnTo>
                    <a:lnTo>
                      <a:pt x="672" y="384"/>
                    </a:lnTo>
                    <a:lnTo>
                      <a:pt x="960" y="0"/>
                    </a:lnTo>
                    <a:lnTo>
                      <a:pt x="576" y="0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427370" name="Group 362"/>
              <p:cNvGrpSpPr>
                <a:grpSpLocks noChangeAspect="1"/>
              </p:cNvGrpSpPr>
              <p:nvPr/>
            </p:nvGrpSpPr>
            <p:grpSpPr bwMode="auto">
              <a:xfrm>
                <a:off x="1584" y="1152"/>
                <a:ext cx="960" cy="568"/>
                <a:chOff x="1584" y="1152"/>
                <a:chExt cx="960" cy="568"/>
              </a:xfrm>
            </p:grpSpPr>
            <p:sp>
              <p:nvSpPr>
                <p:cNvPr id="427371" name="Rectangle 363"/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r>
                    <a:rPr lang="en-US" sz="800">
                      <a:solidFill>
                        <a:schemeClr val="bg1">
                          <a:lumMod val="95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427372" name="Rectangle 364"/>
                <p:cNvSpPr>
                  <a:spLocks noChangeAspect="1" noChangeArrowheads="1"/>
                </p:cNvSpPr>
                <p:nvPr/>
              </p:nvSpPr>
              <p:spPr bwMode="auto">
                <a:xfrm>
                  <a:off x="2160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r>
                    <a:rPr lang="en-US" sz="800">
                      <a:solidFill>
                        <a:schemeClr val="bg1">
                          <a:lumMod val="95000"/>
                        </a:schemeClr>
                      </a:solidFill>
                    </a:rPr>
                    <a:t>B</a:t>
                  </a:r>
                </a:p>
              </p:txBody>
            </p:sp>
            <p:sp>
              <p:nvSpPr>
                <p:cNvPr id="427373" name="Text Box 3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50" y="1372"/>
                  <a:ext cx="607" cy="34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ALU</a:t>
                  </a:r>
                </a:p>
              </p:txBody>
            </p:sp>
          </p:grpSp>
        </p:grpSp>
        <p:sp>
          <p:nvSpPr>
            <p:cNvPr id="427374" name="Freeform 366"/>
            <p:cNvSpPr>
              <a:spLocks noChangeAspect="1"/>
            </p:cNvSpPr>
            <p:nvPr/>
          </p:nvSpPr>
          <p:spPr bwMode="auto">
            <a:xfrm>
              <a:off x="5251450" y="417513"/>
              <a:ext cx="3663950" cy="1106487"/>
            </a:xfrm>
            <a:custGeom>
              <a:avLst/>
              <a:gdLst/>
              <a:ahLst/>
              <a:cxnLst>
                <a:cxn ang="0">
                  <a:pos x="4608" y="0"/>
                </a:cxn>
                <a:cxn ang="0">
                  <a:pos x="0" y="0"/>
                </a:cxn>
                <a:cxn ang="0">
                  <a:pos x="0" y="1392"/>
                </a:cxn>
                <a:cxn ang="0">
                  <a:pos x="4608" y="1392"/>
                </a:cxn>
              </a:cxnLst>
              <a:rect l="0" t="0" r="r" b="b"/>
              <a:pathLst>
                <a:path w="4608" h="1392">
                  <a:moveTo>
                    <a:pt x="4608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4608" y="1392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75" name="Line 367"/>
            <p:cNvSpPr>
              <a:spLocks noChangeAspect="1" noChangeShapeType="1"/>
            </p:cNvSpPr>
            <p:nvPr/>
          </p:nvSpPr>
          <p:spPr bwMode="auto">
            <a:xfrm>
              <a:off x="8686800" y="417513"/>
              <a:ext cx="0" cy="2667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76" name="Line 368"/>
            <p:cNvSpPr>
              <a:spLocks noChangeAspect="1" noChangeShapeType="1"/>
            </p:cNvSpPr>
            <p:nvPr/>
          </p:nvSpPr>
          <p:spPr bwMode="auto">
            <a:xfrm>
              <a:off x="8228013" y="417513"/>
              <a:ext cx="0" cy="2667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77" name="Line 369"/>
            <p:cNvSpPr>
              <a:spLocks noChangeAspect="1" noChangeShapeType="1"/>
            </p:cNvSpPr>
            <p:nvPr/>
          </p:nvSpPr>
          <p:spPr bwMode="auto">
            <a:xfrm>
              <a:off x="6854825" y="41751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78" name="Line 370"/>
            <p:cNvSpPr>
              <a:spLocks noChangeAspect="1" noChangeShapeType="1"/>
            </p:cNvSpPr>
            <p:nvPr/>
          </p:nvSpPr>
          <p:spPr bwMode="auto">
            <a:xfrm>
              <a:off x="6396038" y="41751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79" name="Line 371"/>
            <p:cNvSpPr>
              <a:spLocks noChangeAspect="1" noChangeShapeType="1"/>
            </p:cNvSpPr>
            <p:nvPr/>
          </p:nvSpPr>
          <p:spPr bwMode="auto">
            <a:xfrm>
              <a:off x="5632450" y="41751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0" name="Line 372"/>
            <p:cNvSpPr>
              <a:spLocks noChangeAspect="1" noChangeShapeType="1"/>
            </p:cNvSpPr>
            <p:nvPr/>
          </p:nvSpPr>
          <p:spPr bwMode="auto">
            <a:xfrm>
              <a:off x="6586538" y="1219200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1" name="Line 373"/>
            <p:cNvSpPr>
              <a:spLocks noChangeAspect="1" noChangeShapeType="1"/>
            </p:cNvSpPr>
            <p:nvPr/>
          </p:nvSpPr>
          <p:spPr bwMode="auto">
            <a:xfrm>
              <a:off x="7540625" y="1219200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2" name="Line 374"/>
            <p:cNvSpPr>
              <a:spLocks noChangeAspect="1" noChangeShapeType="1"/>
            </p:cNvSpPr>
            <p:nvPr/>
          </p:nvSpPr>
          <p:spPr bwMode="auto">
            <a:xfrm>
              <a:off x="8496300" y="1257300"/>
              <a:ext cx="0" cy="2667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3" name="Line 375"/>
            <p:cNvSpPr>
              <a:spLocks noChangeAspect="1" noChangeShapeType="1"/>
            </p:cNvSpPr>
            <p:nvPr/>
          </p:nvSpPr>
          <p:spPr bwMode="auto">
            <a:xfrm>
              <a:off x="7540625" y="417513"/>
              <a:ext cx="0" cy="4778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4" name="Line 376"/>
            <p:cNvSpPr>
              <a:spLocks noChangeAspect="1" noChangeShapeType="1"/>
            </p:cNvSpPr>
            <p:nvPr/>
          </p:nvSpPr>
          <p:spPr bwMode="auto">
            <a:xfrm>
              <a:off x="5708650" y="1219200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5" name="Line 377"/>
            <p:cNvSpPr>
              <a:spLocks noChangeAspect="1" noChangeShapeType="1"/>
            </p:cNvSpPr>
            <p:nvPr/>
          </p:nvSpPr>
          <p:spPr bwMode="auto">
            <a:xfrm flipH="1">
              <a:off x="5748338" y="760413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6" name="Line 378"/>
            <p:cNvSpPr>
              <a:spLocks noChangeAspect="1" noChangeShapeType="1"/>
            </p:cNvSpPr>
            <p:nvPr/>
          </p:nvSpPr>
          <p:spPr bwMode="auto">
            <a:xfrm flipH="1">
              <a:off x="6472238" y="760413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7" name="Line 379"/>
            <p:cNvSpPr>
              <a:spLocks noChangeAspect="1" noChangeShapeType="1"/>
            </p:cNvSpPr>
            <p:nvPr/>
          </p:nvSpPr>
          <p:spPr bwMode="auto">
            <a:xfrm flipH="1">
              <a:off x="6931025" y="760413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8" name="Line 380"/>
            <p:cNvSpPr>
              <a:spLocks noChangeAspect="1" noChangeShapeType="1"/>
            </p:cNvSpPr>
            <p:nvPr/>
          </p:nvSpPr>
          <p:spPr bwMode="auto">
            <a:xfrm flipH="1">
              <a:off x="7770813" y="1028700"/>
              <a:ext cx="15240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89" name="Line 381"/>
            <p:cNvSpPr>
              <a:spLocks noChangeAspect="1" noChangeShapeType="1"/>
            </p:cNvSpPr>
            <p:nvPr/>
          </p:nvSpPr>
          <p:spPr bwMode="auto">
            <a:xfrm flipH="1">
              <a:off x="8342313" y="722313"/>
              <a:ext cx="15398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390" name="Line 382"/>
            <p:cNvSpPr>
              <a:spLocks noChangeAspect="1" noChangeShapeType="1"/>
            </p:cNvSpPr>
            <p:nvPr/>
          </p:nvSpPr>
          <p:spPr bwMode="auto">
            <a:xfrm flipH="1">
              <a:off x="8801100" y="722313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27391" name="Group 383"/>
            <p:cNvGrpSpPr>
              <a:grpSpLocks noChangeAspect="1"/>
            </p:cNvGrpSpPr>
            <p:nvPr/>
          </p:nvGrpSpPr>
          <p:grpSpPr bwMode="auto">
            <a:xfrm>
              <a:off x="5632450" y="1371600"/>
              <a:ext cx="153988" cy="152400"/>
              <a:chOff x="768" y="2928"/>
              <a:chExt cx="192" cy="192"/>
            </a:xfrm>
          </p:grpSpPr>
          <p:sp>
            <p:nvSpPr>
              <p:cNvPr id="427392" name="AutoShape 384"/>
              <p:cNvSpPr>
                <a:spLocks noChangeAspect="1"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27393" name="Oval 385"/>
              <p:cNvSpPr>
                <a:spLocks noChangeAspect="1"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27394" name="Group 386"/>
            <p:cNvGrpSpPr>
              <a:grpSpLocks noChangeAspect="1"/>
            </p:cNvGrpSpPr>
            <p:nvPr/>
          </p:nvGrpSpPr>
          <p:grpSpPr bwMode="auto">
            <a:xfrm>
              <a:off x="8418513" y="1371600"/>
              <a:ext cx="153987" cy="152400"/>
              <a:chOff x="768" y="2928"/>
              <a:chExt cx="192" cy="192"/>
            </a:xfrm>
          </p:grpSpPr>
          <p:sp>
            <p:nvSpPr>
              <p:cNvPr id="427395" name="AutoShape 387"/>
              <p:cNvSpPr>
                <a:spLocks noChangeAspect="1"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27396" name="Oval 388"/>
              <p:cNvSpPr>
                <a:spLocks noChangeAspect="1"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27397" name="Group 389"/>
            <p:cNvGrpSpPr>
              <a:grpSpLocks noChangeAspect="1"/>
            </p:cNvGrpSpPr>
            <p:nvPr/>
          </p:nvGrpSpPr>
          <p:grpSpPr bwMode="auto">
            <a:xfrm>
              <a:off x="6510338" y="1371600"/>
              <a:ext cx="153987" cy="152400"/>
              <a:chOff x="768" y="2928"/>
              <a:chExt cx="192" cy="192"/>
            </a:xfrm>
          </p:grpSpPr>
          <p:sp>
            <p:nvSpPr>
              <p:cNvPr id="427398" name="AutoShape 390"/>
              <p:cNvSpPr>
                <a:spLocks noChangeAspect="1"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27399" name="Oval 391"/>
              <p:cNvSpPr>
                <a:spLocks noChangeAspect="1"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27400" name="Group 392"/>
            <p:cNvGrpSpPr>
              <a:grpSpLocks noChangeAspect="1"/>
            </p:cNvGrpSpPr>
            <p:nvPr/>
          </p:nvGrpSpPr>
          <p:grpSpPr bwMode="auto">
            <a:xfrm>
              <a:off x="7464425" y="1371600"/>
              <a:ext cx="153988" cy="152400"/>
              <a:chOff x="768" y="2928"/>
              <a:chExt cx="192" cy="192"/>
            </a:xfrm>
          </p:grpSpPr>
          <p:sp>
            <p:nvSpPr>
              <p:cNvPr id="427401" name="AutoShape 393"/>
              <p:cNvSpPr>
                <a:spLocks noChangeAspect="1"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27402" name="Oval 394"/>
              <p:cNvSpPr>
                <a:spLocks noChangeAspect="1"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27403" name="Line 395"/>
            <p:cNvSpPr>
              <a:spLocks noChangeAspect="1" noChangeShapeType="1"/>
            </p:cNvSpPr>
            <p:nvPr/>
          </p:nvSpPr>
          <p:spPr bwMode="auto">
            <a:xfrm flipH="1">
              <a:off x="5748338" y="1409700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404" name="Line 396"/>
            <p:cNvSpPr>
              <a:spLocks noChangeAspect="1" noChangeShapeType="1"/>
            </p:cNvSpPr>
            <p:nvPr/>
          </p:nvSpPr>
          <p:spPr bwMode="auto">
            <a:xfrm flipH="1">
              <a:off x="6624638" y="1409700"/>
              <a:ext cx="15398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405" name="Line 397"/>
            <p:cNvSpPr>
              <a:spLocks noChangeAspect="1" noChangeShapeType="1"/>
            </p:cNvSpPr>
            <p:nvPr/>
          </p:nvSpPr>
          <p:spPr bwMode="auto">
            <a:xfrm flipH="1">
              <a:off x="7580313" y="1409700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406" name="Line 398"/>
            <p:cNvSpPr>
              <a:spLocks noChangeAspect="1" noChangeShapeType="1"/>
            </p:cNvSpPr>
            <p:nvPr/>
          </p:nvSpPr>
          <p:spPr bwMode="auto">
            <a:xfrm flipH="1">
              <a:off x="8534400" y="1409700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407" name="Line 399"/>
            <p:cNvSpPr>
              <a:spLocks noChangeAspect="1" noChangeShapeType="1"/>
            </p:cNvSpPr>
            <p:nvPr/>
          </p:nvSpPr>
          <p:spPr bwMode="auto">
            <a:xfrm flipH="1">
              <a:off x="8801100" y="1028700"/>
              <a:ext cx="152400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408" name="Rectangle 400"/>
            <p:cNvSpPr>
              <a:spLocks noChangeAspect="1" noChangeArrowheads="1"/>
            </p:cNvSpPr>
            <p:nvPr/>
          </p:nvSpPr>
          <p:spPr bwMode="auto">
            <a:xfrm>
              <a:off x="6357938" y="1830388"/>
              <a:ext cx="611187" cy="304800"/>
            </a:xfrm>
            <a:prstGeom prst="rect">
              <a:avLst/>
            </a:prstGeom>
            <a:solidFill>
              <a:srgbClr val="FFFF99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Control</a:t>
              </a:r>
            </a:p>
          </p:txBody>
        </p:sp>
        <p:sp>
          <p:nvSpPr>
            <p:cNvPr id="427409" name="Line 401"/>
            <p:cNvSpPr>
              <a:spLocks noChangeAspect="1" noChangeShapeType="1"/>
            </p:cNvSpPr>
            <p:nvPr/>
          </p:nvSpPr>
          <p:spPr bwMode="auto">
            <a:xfrm>
              <a:off x="6472238" y="1219200"/>
              <a:ext cx="0" cy="61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410" name="Line 402"/>
            <p:cNvSpPr>
              <a:spLocks noChangeAspect="1" noChangeShapeType="1"/>
            </p:cNvSpPr>
            <p:nvPr/>
          </p:nvSpPr>
          <p:spPr bwMode="auto">
            <a:xfrm flipH="1">
              <a:off x="6854825" y="1028700"/>
              <a:ext cx="1524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411" name="Line 403"/>
            <p:cNvSpPr>
              <a:spLocks noChangeAspect="1" noChangeShapeType="1"/>
            </p:cNvSpPr>
            <p:nvPr/>
          </p:nvSpPr>
          <p:spPr bwMode="auto">
            <a:xfrm flipH="1">
              <a:off x="5824538" y="1028700"/>
              <a:ext cx="1524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7412" name="Line 404"/>
            <p:cNvSpPr>
              <a:spLocks noChangeAspect="1" noChangeShapeType="1"/>
            </p:cNvSpPr>
            <p:nvPr/>
          </p:nvSpPr>
          <p:spPr bwMode="auto">
            <a:xfrm flipV="1">
              <a:off x="6702425" y="1524000"/>
              <a:ext cx="0" cy="306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27413" name="Rectangle 405"/>
          <p:cNvSpPr>
            <a:spLocks noChangeArrowheads="1"/>
          </p:cNvSpPr>
          <p:nvPr/>
        </p:nvSpPr>
        <p:spPr bwMode="auto">
          <a:xfrm>
            <a:off x="3200400" y="5486400"/>
            <a:ext cx="2660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(LC-3b uses logic)</a:t>
            </a:r>
          </a:p>
        </p:txBody>
      </p:sp>
      <p:sp>
        <p:nvSpPr>
          <p:cNvPr id="427414" name="Line 406"/>
          <p:cNvSpPr>
            <a:spLocks noChangeShapeType="1"/>
          </p:cNvSpPr>
          <p:nvPr/>
        </p:nvSpPr>
        <p:spPr bwMode="auto">
          <a:xfrm flipV="1">
            <a:off x="1295400" y="4419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415" name="Text Box 407"/>
          <p:cNvSpPr txBox="1">
            <a:spLocks noChangeArrowheads="1"/>
          </p:cNvSpPr>
          <p:nvPr/>
        </p:nvSpPr>
        <p:spPr bwMode="auto">
          <a:xfrm rot="-3933363">
            <a:off x="863600" y="5133975"/>
            <a:ext cx="6350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 dirty="0" err="1"/>
              <a:t>RegAddr</a:t>
            </a:r>
            <a:endParaRPr lang="en-US" sz="900" dirty="0"/>
          </a:p>
        </p:txBody>
      </p:sp>
      <p:graphicFrame>
        <p:nvGraphicFramePr>
          <p:cNvPr id="505857" name="Object 1"/>
          <p:cNvGraphicFramePr>
            <a:graphicFrameLocks noChangeAspect="1"/>
          </p:cNvGraphicFramePr>
          <p:nvPr/>
        </p:nvGraphicFramePr>
        <p:xfrm>
          <a:off x="5791200" y="2325719"/>
          <a:ext cx="3048000" cy="338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Document" r:id="rId4" imgW="5532751" imgH="7392941" progId="Word.Document.8">
                  <p:embed/>
                </p:oleObj>
              </mc:Choice>
              <mc:Fallback>
                <p:oleObj name="Document" r:id="rId4" imgW="5532751" imgH="7392941" progId="Word.Document.8">
                  <p:embed/>
                  <p:pic>
                    <p:nvPicPr>
                      <p:cNvPr id="5058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443" t="14075" b="1508"/>
                      <a:stretch>
                        <a:fillRect/>
                      </a:stretch>
                    </p:blipFill>
                    <p:spPr bwMode="auto">
                      <a:xfrm>
                        <a:off x="5791200" y="2325719"/>
                        <a:ext cx="3048000" cy="3389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9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2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2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2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2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2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2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2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2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2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2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2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2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2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2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2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2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42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2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2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2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42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42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42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42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2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42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42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42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42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2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42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42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42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42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42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42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42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42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42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42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42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42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42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42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42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42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42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500"/>
                                        <p:tgtEl>
                                          <p:spTgt spid="42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9" dur="500"/>
                                        <p:tgtEl>
                                          <p:spTgt spid="42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500"/>
                                        <p:tgtEl>
                                          <p:spTgt spid="42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500"/>
                                        <p:tgtEl>
                                          <p:spTgt spid="42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42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42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42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500"/>
                                        <p:tgtEl>
                                          <p:spTgt spid="42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42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42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42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42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2" dur="500"/>
                                        <p:tgtEl>
                                          <p:spTgt spid="42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5" dur="500"/>
                                        <p:tgtEl>
                                          <p:spTgt spid="42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42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42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42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7" dur="500"/>
                                        <p:tgtEl>
                                          <p:spTgt spid="42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0" dur="500"/>
                                        <p:tgtEl>
                                          <p:spTgt spid="42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3" dur="500"/>
                                        <p:tgtEl>
                                          <p:spTgt spid="42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42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9" dur="500"/>
                                        <p:tgtEl>
                                          <p:spTgt spid="42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42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5" dur="500"/>
                                        <p:tgtEl>
                                          <p:spTgt spid="42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8" dur="500"/>
                                        <p:tgtEl>
                                          <p:spTgt spid="42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1" dur="500"/>
                                        <p:tgtEl>
                                          <p:spTgt spid="42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42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42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42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8" grpId="0" animBg="1"/>
      <p:bldP spid="427029" grpId="0" animBg="1"/>
      <p:bldP spid="427030" grpId="0" animBg="1"/>
      <p:bldP spid="427031" grpId="0" animBg="1"/>
      <p:bldP spid="427032" grpId="0" animBg="1"/>
      <p:bldP spid="427033" grpId="0" animBg="1"/>
      <p:bldP spid="427051" grpId="0" animBg="1"/>
      <p:bldP spid="427052" grpId="0" animBg="1"/>
      <p:bldP spid="427053" grpId="0" animBg="1"/>
      <p:bldP spid="427054" grpId="0" animBg="1"/>
      <p:bldP spid="427055" grpId="0" animBg="1"/>
      <p:bldP spid="427056" grpId="0" animBg="1"/>
      <p:bldP spid="427074" grpId="0" animBg="1"/>
      <p:bldP spid="427075" grpId="0" animBg="1"/>
      <p:bldP spid="427076" grpId="0" animBg="1"/>
      <p:bldP spid="427077" grpId="0" animBg="1"/>
      <p:bldP spid="427078" grpId="0" animBg="1"/>
      <p:bldP spid="427079" grpId="0" animBg="1"/>
      <p:bldP spid="427097" grpId="0" animBg="1"/>
      <p:bldP spid="427098" grpId="0" animBg="1"/>
      <p:bldP spid="427099" grpId="0" animBg="1"/>
      <p:bldP spid="427100" grpId="0" animBg="1"/>
      <p:bldP spid="427101" grpId="0" animBg="1"/>
      <p:bldP spid="427102" grpId="0" animBg="1"/>
      <p:bldP spid="427120" grpId="0" animBg="1"/>
      <p:bldP spid="427121" grpId="0" animBg="1"/>
      <p:bldP spid="427122" grpId="0" animBg="1"/>
      <p:bldP spid="427123" grpId="0" animBg="1"/>
      <p:bldP spid="427124" grpId="0" animBg="1"/>
      <p:bldP spid="427125" grpId="0" animBg="1"/>
      <p:bldP spid="427143" grpId="0" animBg="1"/>
      <p:bldP spid="427144" grpId="0" animBg="1"/>
      <p:bldP spid="427145" grpId="0" animBg="1"/>
      <p:bldP spid="427146" grpId="0" animBg="1"/>
      <p:bldP spid="427147" grpId="0" animBg="1"/>
      <p:bldP spid="427148" grpId="0" animBg="1"/>
      <p:bldP spid="427166" grpId="0" animBg="1"/>
      <p:bldP spid="427167" grpId="0" animBg="1"/>
      <p:bldP spid="427168" grpId="0" animBg="1"/>
      <p:bldP spid="427169" grpId="0" animBg="1"/>
      <p:bldP spid="427170" grpId="0" animBg="1"/>
      <p:bldP spid="427171" grpId="0" animBg="1"/>
      <p:bldP spid="427189" grpId="0" animBg="1"/>
      <p:bldP spid="427190" grpId="0" animBg="1"/>
      <p:bldP spid="427191" grpId="0" animBg="1"/>
      <p:bldP spid="427192" grpId="0" animBg="1"/>
      <p:bldP spid="427193" grpId="0" animBg="1"/>
      <p:bldP spid="427194" grpId="0" animBg="1"/>
      <p:bldP spid="427212" grpId="0" animBg="1"/>
      <p:bldP spid="427213" grpId="0" animBg="1"/>
      <p:bldP spid="427214" grpId="0" animBg="1"/>
      <p:bldP spid="427215" grpId="0" animBg="1"/>
      <p:bldP spid="427216" grpId="0" animBg="1"/>
      <p:bldP spid="427217" grpId="0" animBg="1"/>
      <p:bldP spid="427235" grpId="0" animBg="1"/>
      <p:bldP spid="427236" grpId="0" animBg="1"/>
      <p:bldP spid="427237" grpId="0" animBg="1"/>
      <p:bldP spid="427238" grpId="0" animBg="1"/>
      <p:bldP spid="427239" grpId="0" animBg="1"/>
      <p:bldP spid="427240" grpId="0" animBg="1"/>
      <p:bldP spid="427258" grpId="0" animBg="1"/>
      <p:bldP spid="427259" grpId="0" animBg="1"/>
      <p:bldP spid="427260" grpId="0" animBg="1"/>
      <p:bldP spid="427261" grpId="0" animBg="1"/>
      <p:bldP spid="427262" grpId="0" animBg="1"/>
      <p:bldP spid="427263" grpId="0" animBg="1"/>
      <p:bldP spid="427281" grpId="0" animBg="1"/>
      <p:bldP spid="427282" grpId="0" animBg="1"/>
      <p:bldP spid="427283" grpId="0" animBg="1"/>
      <p:bldP spid="427284" grpId="0" animBg="1"/>
      <p:bldP spid="427285" grpId="0" animBg="1"/>
      <p:bldP spid="427286" grpId="0" animBg="1"/>
      <p:bldP spid="427304" grpId="0" animBg="1"/>
      <p:bldP spid="427305" grpId="0" animBg="1"/>
      <p:bldP spid="427306" grpId="0" animBg="1"/>
      <p:bldP spid="427307" grpId="0" animBg="1"/>
      <p:bldP spid="427308" grpId="0" animBg="1"/>
      <p:bldP spid="427309" grpId="0" animBg="1"/>
      <p:bldP spid="427310" grpId="0"/>
      <p:bldP spid="427355" grpId="0"/>
      <p:bldP spid="4274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114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950D27-BB78-4AA6-9294-9B8E39E789E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41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361475" name="AutoShape 3"/>
          <p:cNvSpPr>
            <a:spLocks noChangeArrowheads="1"/>
          </p:cNvSpPr>
          <p:nvPr/>
        </p:nvSpPr>
        <p:spPr bwMode="auto">
          <a:xfrm>
            <a:off x="7467600" y="762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MAR&lt;-PC</a:t>
            </a:r>
          </a:p>
          <a:p>
            <a:r>
              <a:rPr lang="en-US" sz="1000"/>
              <a:t>PC&lt;-PC+2</a:t>
            </a:r>
          </a:p>
        </p:txBody>
      </p:sp>
      <p:sp>
        <p:nvSpPr>
          <p:cNvPr id="361476" name="AutoShape 4"/>
          <p:cNvSpPr>
            <a:spLocks noChangeArrowheads="1"/>
          </p:cNvSpPr>
          <p:nvPr/>
        </p:nvSpPr>
        <p:spPr bwMode="auto">
          <a:xfrm>
            <a:off x="7391400" y="609600"/>
            <a:ext cx="990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dirty="0"/>
              <a:t>MDR&lt;-M[MAR]</a:t>
            </a:r>
          </a:p>
        </p:txBody>
      </p:sp>
      <p:sp>
        <p:nvSpPr>
          <p:cNvPr id="361477" name="Freeform 5"/>
          <p:cNvSpPr>
            <a:spLocks/>
          </p:cNvSpPr>
          <p:nvPr/>
        </p:nvSpPr>
        <p:spPr bwMode="auto">
          <a:xfrm>
            <a:off x="7124700" y="6858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34200" y="723900"/>
            <a:ext cx="276225" cy="246063"/>
            <a:chOff x="1842" y="1285"/>
            <a:chExt cx="174" cy="155"/>
          </a:xfrm>
        </p:grpSpPr>
        <p:sp>
          <p:nvSpPr>
            <p:cNvPr id="361479" name="Text Box 7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61481" name="AutoShape 9"/>
          <p:cNvSpPr>
            <a:spLocks noChangeArrowheads="1"/>
          </p:cNvSpPr>
          <p:nvPr/>
        </p:nvSpPr>
        <p:spPr bwMode="auto">
          <a:xfrm>
            <a:off x="7467600" y="11430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IR &lt;- MDR</a:t>
            </a:r>
          </a:p>
        </p:txBody>
      </p:sp>
      <p:sp>
        <p:nvSpPr>
          <p:cNvPr id="361482" name="AutoShape 10"/>
          <p:cNvSpPr>
            <a:spLocks noChangeArrowheads="1"/>
          </p:cNvSpPr>
          <p:nvPr/>
        </p:nvSpPr>
        <p:spPr bwMode="auto">
          <a:xfrm>
            <a:off x="6781800" y="1676400"/>
            <a:ext cx="22098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BEN&lt;-IR[11]&amp;N + IR[10]&amp;Z + IR[9]&amp;P</a:t>
            </a:r>
          </a:p>
          <a:p>
            <a:r>
              <a:rPr lang="en-US" sz="1000"/>
              <a:t>[IR[15:12]]</a:t>
            </a:r>
          </a:p>
        </p:txBody>
      </p:sp>
      <p:cxnSp>
        <p:nvCxnSpPr>
          <p:cNvPr id="361483" name="AutoShape 11"/>
          <p:cNvCxnSpPr>
            <a:cxnSpLocks noChangeShapeType="1"/>
            <a:stCxn id="361475" idx="2"/>
            <a:endCxn id="361476" idx="0"/>
          </p:cNvCxnSpPr>
          <p:nvPr/>
        </p:nvCxnSpPr>
        <p:spPr bwMode="auto">
          <a:xfrm rot="5400000">
            <a:off x="7810500" y="533400"/>
            <a:ext cx="152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1484" name="AutoShape 12"/>
          <p:cNvCxnSpPr>
            <a:cxnSpLocks noChangeShapeType="1"/>
            <a:stCxn id="361476" idx="2"/>
            <a:endCxn id="361481" idx="0"/>
          </p:cNvCxnSpPr>
          <p:nvPr/>
        </p:nvCxnSpPr>
        <p:spPr bwMode="auto">
          <a:xfrm rot="5400000">
            <a:off x="7810500" y="1066800"/>
            <a:ext cx="152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1485" name="AutoShape 13"/>
          <p:cNvCxnSpPr>
            <a:cxnSpLocks noChangeShapeType="1"/>
            <a:stCxn id="361481" idx="2"/>
            <a:endCxn id="361482" idx="0"/>
          </p:cNvCxnSpPr>
          <p:nvPr/>
        </p:nvCxnSpPr>
        <p:spPr bwMode="auto">
          <a:xfrm>
            <a:off x="7886700" y="1524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7239000" y="25908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MAR&lt;-B+LSHF(off6,1)</a:t>
            </a:r>
          </a:p>
        </p:txBody>
      </p: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7239000" y="3124200"/>
            <a:ext cx="12954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dirty="0"/>
              <a:t>MDR&lt;-M[MAR]</a:t>
            </a:r>
          </a:p>
        </p:txBody>
      </p:sp>
      <p:sp>
        <p:nvSpPr>
          <p:cNvPr id="361511" name="Freeform 39"/>
          <p:cNvSpPr>
            <a:spLocks/>
          </p:cNvSpPr>
          <p:nvPr/>
        </p:nvSpPr>
        <p:spPr bwMode="auto">
          <a:xfrm>
            <a:off x="6972300" y="3200400"/>
            <a:ext cx="266700" cy="304800"/>
          </a:xfrm>
          <a:custGeom>
            <a:avLst/>
            <a:gdLst/>
            <a:ahLst/>
            <a:cxnLst>
              <a:cxn ang="0">
                <a:pos x="168" y="168"/>
              </a:cxn>
              <a:cxn ang="0">
                <a:pos x="24" y="168"/>
              </a:cxn>
              <a:cxn ang="0">
                <a:pos x="24" y="24"/>
              </a:cxn>
              <a:cxn ang="0">
                <a:pos x="168" y="24"/>
              </a:cxn>
            </a:cxnLst>
            <a:rect l="0" t="0" r="r" b="b"/>
            <a:pathLst>
              <a:path w="168" h="192">
                <a:moveTo>
                  <a:pt x="168" y="168"/>
                </a:moveTo>
                <a:cubicBezTo>
                  <a:pt x="108" y="180"/>
                  <a:pt x="48" y="192"/>
                  <a:pt x="24" y="168"/>
                </a:cubicBezTo>
                <a:cubicBezTo>
                  <a:pt x="0" y="144"/>
                  <a:pt x="0" y="48"/>
                  <a:pt x="24" y="24"/>
                </a:cubicBezTo>
                <a:cubicBezTo>
                  <a:pt x="48" y="0"/>
                  <a:pt x="108" y="12"/>
                  <a:pt x="168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000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7010400" y="3505200"/>
            <a:ext cx="276225" cy="246063"/>
            <a:chOff x="1842" y="1285"/>
            <a:chExt cx="174" cy="155"/>
          </a:xfrm>
        </p:grpSpPr>
        <p:sp>
          <p:nvSpPr>
            <p:cNvPr id="361513" name="Text Box 41"/>
            <p:cNvSpPr txBox="1">
              <a:spLocks noChangeArrowheads="1"/>
            </p:cNvSpPr>
            <p:nvPr/>
          </p:nvSpPr>
          <p:spPr bwMode="auto">
            <a:xfrm>
              <a:off x="1842" y="1285"/>
              <a:ext cx="174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361514" name="Line 42"/>
            <p:cNvSpPr>
              <a:spLocks noChangeShapeType="1"/>
            </p:cNvSpPr>
            <p:nvPr/>
          </p:nvSpPr>
          <p:spPr bwMode="auto">
            <a:xfrm>
              <a:off x="1872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</p:grpSp>
      <p:sp>
        <p:nvSpPr>
          <p:cNvPr id="361515" name="AutoShape 43"/>
          <p:cNvSpPr>
            <a:spLocks noChangeArrowheads="1"/>
          </p:cNvSpPr>
          <p:nvPr/>
        </p:nvSpPr>
        <p:spPr bwMode="auto">
          <a:xfrm>
            <a:off x="7467600" y="365760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DR&lt;-MDR</a:t>
            </a:r>
          </a:p>
          <a:p>
            <a:r>
              <a:rPr lang="en-US" sz="1000"/>
              <a:t>setCC</a:t>
            </a:r>
          </a:p>
        </p:txBody>
      </p:sp>
      <p:cxnSp>
        <p:nvCxnSpPr>
          <p:cNvPr id="361516" name="AutoShape 44"/>
          <p:cNvCxnSpPr>
            <a:cxnSpLocks noChangeShapeType="1"/>
            <a:stCxn id="361509" idx="2"/>
            <a:endCxn id="361510" idx="0"/>
          </p:cNvCxnSpPr>
          <p:nvPr/>
        </p:nvCxnSpPr>
        <p:spPr bwMode="auto">
          <a:xfrm>
            <a:off x="7886700" y="2971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1517" name="AutoShape 45"/>
          <p:cNvCxnSpPr>
            <a:cxnSpLocks noChangeShapeType="1"/>
            <a:stCxn id="361510" idx="2"/>
            <a:endCxn id="361515" idx="0"/>
          </p:cNvCxnSpPr>
          <p:nvPr/>
        </p:nvCxnSpPr>
        <p:spPr bwMode="auto">
          <a:xfrm>
            <a:off x="7886700" y="3505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1551" name="AutoShape 79"/>
          <p:cNvCxnSpPr>
            <a:cxnSpLocks noChangeShapeType="1"/>
            <a:stCxn id="361482" idx="2"/>
            <a:endCxn id="361509" idx="0"/>
          </p:cNvCxnSpPr>
          <p:nvPr/>
        </p:nvCxnSpPr>
        <p:spPr bwMode="auto">
          <a:xfrm>
            <a:off x="7886700" y="20574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1563" name="AutoShape 91"/>
          <p:cNvCxnSpPr>
            <a:cxnSpLocks noChangeShapeType="1"/>
            <a:stCxn id="361515" idx="2"/>
          </p:cNvCxnSpPr>
          <p:nvPr/>
        </p:nvCxnSpPr>
        <p:spPr bwMode="auto">
          <a:xfrm>
            <a:off x="7886700" y="4038600"/>
            <a:ext cx="152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1578" name="Text Box 106"/>
          <p:cNvSpPr txBox="1">
            <a:spLocks noChangeArrowheads="1"/>
          </p:cNvSpPr>
          <p:nvPr/>
        </p:nvSpPr>
        <p:spPr bwMode="auto">
          <a:xfrm>
            <a:off x="8153400" y="4114800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18</a:t>
            </a:r>
          </a:p>
        </p:txBody>
      </p:sp>
      <p:sp>
        <p:nvSpPr>
          <p:cNvPr id="361593" name="Text Box 121"/>
          <p:cNvSpPr txBox="1">
            <a:spLocks noChangeArrowheads="1"/>
          </p:cNvSpPr>
          <p:nvPr/>
        </p:nvSpPr>
        <p:spPr bwMode="auto">
          <a:xfrm>
            <a:off x="7486650" y="2286000"/>
            <a:ext cx="4667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LDW</a:t>
            </a:r>
          </a:p>
        </p:txBody>
      </p:sp>
      <p:sp>
        <p:nvSpPr>
          <p:cNvPr id="361598" name="Text Box 126"/>
          <p:cNvSpPr txBox="1">
            <a:spLocks noChangeArrowheads="1"/>
          </p:cNvSpPr>
          <p:nvPr/>
        </p:nvSpPr>
        <p:spPr bwMode="auto">
          <a:xfrm>
            <a:off x="8216694" y="0"/>
            <a:ext cx="5020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18,19</a:t>
            </a:r>
          </a:p>
        </p:txBody>
      </p:sp>
      <p:sp>
        <p:nvSpPr>
          <p:cNvPr id="361599" name="Text Box 127"/>
          <p:cNvSpPr txBox="1">
            <a:spLocks noChangeArrowheads="1"/>
          </p:cNvSpPr>
          <p:nvPr/>
        </p:nvSpPr>
        <p:spPr bwMode="auto">
          <a:xfrm>
            <a:off x="8381060" y="533400"/>
            <a:ext cx="32573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/>
              <a:t>33</a:t>
            </a:r>
          </a:p>
        </p:txBody>
      </p:sp>
      <p:sp>
        <p:nvSpPr>
          <p:cNvPr id="361600" name="Text Box 128"/>
          <p:cNvSpPr txBox="1">
            <a:spLocks noChangeArrowheads="1"/>
          </p:cNvSpPr>
          <p:nvPr/>
        </p:nvSpPr>
        <p:spPr bwMode="auto">
          <a:xfrm>
            <a:off x="8228660" y="1066800"/>
            <a:ext cx="32573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35</a:t>
            </a:r>
          </a:p>
        </p:txBody>
      </p:sp>
      <p:sp>
        <p:nvSpPr>
          <p:cNvPr id="361610" name="Text Box 138"/>
          <p:cNvSpPr txBox="1">
            <a:spLocks noChangeArrowheads="1"/>
          </p:cNvSpPr>
          <p:nvPr/>
        </p:nvSpPr>
        <p:spPr bwMode="auto">
          <a:xfrm>
            <a:off x="8343900" y="2362200"/>
            <a:ext cx="254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6</a:t>
            </a:r>
          </a:p>
        </p:txBody>
      </p:sp>
      <p:sp>
        <p:nvSpPr>
          <p:cNvPr id="365033" name="Rectangle 1513"/>
          <p:cNvSpPr>
            <a:spLocks noChangeArrowheads="1"/>
          </p:cNvSpPr>
          <p:nvPr/>
        </p:nvSpPr>
        <p:spPr bwMode="auto">
          <a:xfrm>
            <a:off x="5105400" y="3390900"/>
            <a:ext cx="2286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700"/>
              <a:t>uPC</a:t>
            </a:r>
          </a:p>
        </p:txBody>
      </p:sp>
      <p:sp>
        <p:nvSpPr>
          <p:cNvPr id="365034" name="Rectangle 1514"/>
          <p:cNvSpPr>
            <a:spLocks noChangeArrowheads="1"/>
          </p:cNvSpPr>
          <p:nvPr/>
        </p:nvSpPr>
        <p:spPr bwMode="auto">
          <a:xfrm>
            <a:off x="4421188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35" name="Rectangle 1515"/>
          <p:cNvSpPr>
            <a:spLocks noChangeArrowheads="1"/>
          </p:cNvSpPr>
          <p:nvPr/>
        </p:nvSpPr>
        <p:spPr bwMode="auto">
          <a:xfrm>
            <a:off x="3887788" y="3543300"/>
            <a:ext cx="74612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36" name="Rectangle 1516"/>
          <p:cNvSpPr>
            <a:spLocks noChangeArrowheads="1"/>
          </p:cNvSpPr>
          <p:nvPr/>
        </p:nvSpPr>
        <p:spPr bwMode="auto">
          <a:xfrm>
            <a:off x="3962400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37" name="Rectangle 1517"/>
          <p:cNvSpPr>
            <a:spLocks noChangeArrowheads="1"/>
          </p:cNvSpPr>
          <p:nvPr/>
        </p:nvSpPr>
        <p:spPr bwMode="auto">
          <a:xfrm>
            <a:off x="4040188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38" name="Rectangle 1518"/>
          <p:cNvSpPr>
            <a:spLocks noChangeArrowheads="1"/>
          </p:cNvSpPr>
          <p:nvPr/>
        </p:nvSpPr>
        <p:spPr bwMode="auto">
          <a:xfrm>
            <a:off x="4116388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39" name="Rectangle 1519"/>
          <p:cNvSpPr>
            <a:spLocks noChangeArrowheads="1"/>
          </p:cNvSpPr>
          <p:nvPr/>
        </p:nvSpPr>
        <p:spPr bwMode="auto">
          <a:xfrm>
            <a:off x="4192588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40" name="Rectangle 1520"/>
          <p:cNvSpPr>
            <a:spLocks noChangeArrowheads="1"/>
          </p:cNvSpPr>
          <p:nvPr/>
        </p:nvSpPr>
        <p:spPr bwMode="auto">
          <a:xfrm>
            <a:off x="4268788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41" name="Rectangle 1521"/>
          <p:cNvSpPr>
            <a:spLocks noChangeArrowheads="1"/>
          </p:cNvSpPr>
          <p:nvPr/>
        </p:nvSpPr>
        <p:spPr bwMode="auto">
          <a:xfrm>
            <a:off x="4343400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5042" name="AutoShape 1522"/>
          <p:cNvCxnSpPr>
            <a:cxnSpLocks noChangeShapeType="1"/>
            <a:stCxn id="365800" idx="2"/>
            <a:endCxn id="365035" idx="0"/>
          </p:cNvCxnSpPr>
          <p:nvPr/>
        </p:nvCxnSpPr>
        <p:spPr bwMode="auto">
          <a:xfrm>
            <a:off x="3924300" y="3429000"/>
            <a:ext cx="1588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5043" name="AutoShape 1523"/>
          <p:cNvCxnSpPr>
            <a:cxnSpLocks noChangeShapeType="1"/>
            <a:stCxn id="365801" idx="2"/>
            <a:endCxn id="365036" idx="0"/>
          </p:cNvCxnSpPr>
          <p:nvPr/>
        </p:nvCxnSpPr>
        <p:spPr bwMode="auto">
          <a:xfrm>
            <a:off x="4000500" y="3429000"/>
            <a:ext cx="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5044" name="AutoShape 1524"/>
          <p:cNvCxnSpPr>
            <a:cxnSpLocks noChangeShapeType="1"/>
            <a:stCxn id="365802" idx="2"/>
            <a:endCxn id="365037" idx="0"/>
          </p:cNvCxnSpPr>
          <p:nvPr/>
        </p:nvCxnSpPr>
        <p:spPr bwMode="auto">
          <a:xfrm>
            <a:off x="4076700" y="3429000"/>
            <a:ext cx="1588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5045" name="AutoShape 1525"/>
          <p:cNvCxnSpPr>
            <a:cxnSpLocks noChangeShapeType="1"/>
            <a:stCxn id="365803" idx="2"/>
            <a:endCxn id="365038" idx="0"/>
          </p:cNvCxnSpPr>
          <p:nvPr/>
        </p:nvCxnSpPr>
        <p:spPr bwMode="auto">
          <a:xfrm>
            <a:off x="4152900" y="3429000"/>
            <a:ext cx="1588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5046" name="AutoShape 1526"/>
          <p:cNvCxnSpPr>
            <a:cxnSpLocks noChangeShapeType="1"/>
            <a:stCxn id="365804" idx="2"/>
            <a:endCxn id="365039" idx="0"/>
          </p:cNvCxnSpPr>
          <p:nvPr/>
        </p:nvCxnSpPr>
        <p:spPr bwMode="auto">
          <a:xfrm>
            <a:off x="4230688" y="3429000"/>
            <a:ext cx="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5047" name="AutoShape 1527"/>
          <p:cNvCxnSpPr>
            <a:cxnSpLocks noChangeShapeType="1"/>
            <a:stCxn id="365805" idx="2"/>
            <a:endCxn id="365040" idx="0"/>
          </p:cNvCxnSpPr>
          <p:nvPr/>
        </p:nvCxnSpPr>
        <p:spPr bwMode="auto">
          <a:xfrm>
            <a:off x="4306888" y="3429000"/>
            <a:ext cx="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5048" name="AutoShape 1528"/>
          <p:cNvCxnSpPr>
            <a:cxnSpLocks noChangeShapeType="1"/>
            <a:stCxn id="365806" idx="2"/>
            <a:endCxn id="365041" idx="0"/>
          </p:cNvCxnSpPr>
          <p:nvPr/>
        </p:nvCxnSpPr>
        <p:spPr bwMode="auto">
          <a:xfrm>
            <a:off x="4381500" y="3429000"/>
            <a:ext cx="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5049" name="AutoShape 1529"/>
          <p:cNvCxnSpPr>
            <a:cxnSpLocks noChangeShapeType="1"/>
            <a:endCxn id="365034" idx="0"/>
          </p:cNvCxnSpPr>
          <p:nvPr/>
        </p:nvCxnSpPr>
        <p:spPr bwMode="auto">
          <a:xfrm>
            <a:off x="4457700" y="3429000"/>
            <a:ext cx="1588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5051" name="Rectangle 1531"/>
          <p:cNvSpPr>
            <a:spLocks noChangeArrowheads="1"/>
          </p:cNvSpPr>
          <p:nvPr/>
        </p:nvSpPr>
        <p:spPr bwMode="auto">
          <a:xfrm>
            <a:off x="4497388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5052" name="AutoShape 1532"/>
          <p:cNvCxnSpPr>
            <a:cxnSpLocks noChangeShapeType="1"/>
            <a:endCxn id="365051" idx="0"/>
          </p:cNvCxnSpPr>
          <p:nvPr/>
        </p:nvCxnSpPr>
        <p:spPr bwMode="auto">
          <a:xfrm>
            <a:off x="4533900" y="3429000"/>
            <a:ext cx="1588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5054" name="Rectangle 1534"/>
          <p:cNvSpPr>
            <a:spLocks noChangeArrowheads="1"/>
          </p:cNvSpPr>
          <p:nvPr/>
        </p:nvSpPr>
        <p:spPr bwMode="auto">
          <a:xfrm>
            <a:off x="4573588" y="3543300"/>
            <a:ext cx="74612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5055" name="AutoShape 1535"/>
          <p:cNvCxnSpPr>
            <a:cxnSpLocks noChangeShapeType="1"/>
            <a:endCxn id="365054" idx="0"/>
          </p:cNvCxnSpPr>
          <p:nvPr/>
        </p:nvCxnSpPr>
        <p:spPr bwMode="auto">
          <a:xfrm>
            <a:off x="4610100" y="3429000"/>
            <a:ext cx="1588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5057" name="Rectangle 1537"/>
          <p:cNvSpPr>
            <a:spLocks noChangeArrowheads="1"/>
          </p:cNvSpPr>
          <p:nvPr/>
        </p:nvSpPr>
        <p:spPr bwMode="auto">
          <a:xfrm>
            <a:off x="4648200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5058" name="AutoShape 1538"/>
          <p:cNvCxnSpPr>
            <a:cxnSpLocks noChangeShapeType="1"/>
            <a:endCxn id="365057" idx="0"/>
          </p:cNvCxnSpPr>
          <p:nvPr/>
        </p:nvCxnSpPr>
        <p:spPr bwMode="auto">
          <a:xfrm>
            <a:off x="4684713" y="3429000"/>
            <a:ext cx="1587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5060" name="Rectangle 1540"/>
          <p:cNvSpPr>
            <a:spLocks noChangeArrowheads="1"/>
          </p:cNvSpPr>
          <p:nvPr/>
        </p:nvSpPr>
        <p:spPr bwMode="auto">
          <a:xfrm>
            <a:off x="4724400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5061" name="AutoShape 1541"/>
          <p:cNvCxnSpPr>
            <a:cxnSpLocks noChangeShapeType="1"/>
            <a:endCxn id="365060" idx="0"/>
          </p:cNvCxnSpPr>
          <p:nvPr/>
        </p:nvCxnSpPr>
        <p:spPr bwMode="auto">
          <a:xfrm>
            <a:off x="4760913" y="3429000"/>
            <a:ext cx="1587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5063" name="Rectangle 1543"/>
          <p:cNvSpPr>
            <a:spLocks noChangeArrowheads="1"/>
          </p:cNvSpPr>
          <p:nvPr/>
        </p:nvSpPr>
        <p:spPr bwMode="auto">
          <a:xfrm>
            <a:off x="4800600" y="35433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5064" name="AutoShape 1544"/>
          <p:cNvCxnSpPr>
            <a:cxnSpLocks noChangeShapeType="1"/>
            <a:endCxn id="365063" idx="0"/>
          </p:cNvCxnSpPr>
          <p:nvPr/>
        </p:nvCxnSpPr>
        <p:spPr bwMode="auto">
          <a:xfrm>
            <a:off x="4837113" y="3429000"/>
            <a:ext cx="1587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5065" name="Rectangle 1545"/>
          <p:cNvSpPr>
            <a:spLocks noChangeArrowheads="1"/>
          </p:cNvSpPr>
          <p:nvPr/>
        </p:nvSpPr>
        <p:spPr bwMode="auto">
          <a:xfrm>
            <a:off x="3887788" y="3543300"/>
            <a:ext cx="989012" cy="190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Logic</a:t>
            </a:r>
          </a:p>
        </p:txBody>
      </p:sp>
      <p:sp>
        <p:nvSpPr>
          <p:cNvPr id="365082" name="Rectangle 1562"/>
          <p:cNvSpPr>
            <a:spLocks noChangeArrowheads="1"/>
          </p:cNvSpPr>
          <p:nvPr/>
        </p:nvSpPr>
        <p:spPr bwMode="auto">
          <a:xfrm>
            <a:off x="4422775" y="35052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83" name="Rectangle 1563"/>
          <p:cNvSpPr>
            <a:spLocks noChangeArrowheads="1"/>
          </p:cNvSpPr>
          <p:nvPr/>
        </p:nvSpPr>
        <p:spPr bwMode="auto">
          <a:xfrm>
            <a:off x="4498975" y="35052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85" name="Rectangle 1565"/>
          <p:cNvSpPr>
            <a:spLocks noChangeArrowheads="1"/>
          </p:cNvSpPr>
          <p:nvPr/>
        </p:nvSpPr>
        <p:spPr bwMode="auto">
          <a:xfrm>
            <a:off x="4575175" y="3505200"/>
            <a:ext cx="74613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86" name="Rectangle 1566"/>
          <p:cNvSpPr>
            <a:spLocks noChangeArrowheads="1"/>
          </p:cNvSpPr>
          <p:nvPr/>
        </p:nvSpPr>
        <p:spPr bwMode="auto">
          <a:xfrm>
            <a:off x="4649788" y="35052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88" name="Rectangle 1568"/>
          <p:cNvSpPr>
            <a:spLocks noChangeArrowheads="1"/>
          </p:cNvSpPr>
          <p:nvPr/>
        </p:nvSpPr>
        <p:spPr bwMode="auto">
          <a:xfrm>
            <a:off x="4725988" y="35052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89" name="Rectangle 1569"/>
          <p:cNvSpPr>
            <a:spLocks noChangeArrowheads="1"/>
          </p:cNvSpPr>
          <p:nvPr/>
        </p:nvSpPr>
        <p:spPr bwMode="auto">
          <a:xfrm>
            <a:off x="4802188" y="35052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092" name="Rectangle 1572"/>
          <p:cNvSpPr>
            <a:spLocks noChangeArrowheads="1"/>
          </p:cNvSpPr>
          <p:nvPr/>
        </p:nvSpPr>
        <p:spPr bwMode="auto">
          <a:xfrm>
            <a:off x="4954588" y="3505200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5093" name="AutoShape 1573"/>
          <p:cNvCxnSpPr>
            <a:cxnSpLocks noChangeShapeType="1"/>
            <a:stCxn id="365065" idx="3"/>
            <a:endCxn id="365033" idx="2"/>
          </p:cNvCxnSpPr>
          <p:nvPr/>
        </p:nvCxnSpPr>
        <p:spPr bwMode="auto">
          <a:xfrm flipV="1">
            <a:off x="4876800" y="3543300"/>
            <a:ext cx="342900" cy="95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5094" name="AutoShape 1574"/>
          <p:cNvCxnSpPr>
            <a:cxnSpLocks noChangeShapeType="1"/>
            <a:stCxn id="365033" idx="0"/>
          </p:cNvCxnSpPr>
          <p:nvPr/>
        </p:nvCxnSpPr>
        <p:spPr bwMode="auto">
          <a:xfrm rot="5400000" flipH="1">
            <a:off x="4287044" y="2458244"/>
            <a:ext cx="1522412" cy="342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65095" name="Rectangle 1575"/>
          <p:cNvSpPr>
            <a:spLocks noChangeArrowheads="1"/>
          </p:cNvSpPr>
          <p:nvPr/>
        </p:nvSpPr>
        <p:spPr bwMode="auto">
          <a:xfrm>
            <a:off x="4421188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n</a:t>
            </a:r>
          </a:p>
        </p:txBody>
      </p:sp>
      <p:sp>
        <p:nvSpPr>
          <p:cNvPr id="365096" name="Rectangle 1576"/>
          <p:cNvSpPr>
            <a:spLocks noChangeArrowheads="1"/>
          </p:cNvSpPr>
          <p:nvPr/>
        </p:nvSpPr>
        <p:spPr bwMode="auto">
          <a:xfrm>
            <a:off x="4573588" y="3810000"/>
            <a:ext cx="150812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p</a:t>
            </a:r>
          </a:p>
        </p:txBody>
      </p:sp>
      <p:sp>
        <p:nvSpPr>
          <p:cNvPr id="365097" name="Rectangle 1577"/>
          <p:cNvSpPr>
            <a:spLocks noChangeArrowheads="1"/>
          </p:cNvSpPr>
          <p:nvPr/>
        </p:nvSpPr>
        <p:spPr bwMode="auto">
          <a:xfrm>
            <a:off x="4724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z</a:t>
            </a:r>
          </a:p>
        </p:txBody>
      </p:sp>
      <p:sp>
        <p:nvSpPr>
          <p:cNvPr id="365098" name="Rectangle 1578"/>
          <p:cNvSpPr>
            <a:spLocks noChangeArrowheads="1"/>
          </p:cNvSpPr>
          <p:nvPr/>
        </p:nvSpPr>
        <p:spPr bwMode="auto">
          <a:xfrm>
            <a:off x="2971800" y="3810000"/>
            <a:ext cx="1371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IR</a:t>
            </a:r>
          </a:p>
        </p:txBody>
      </p:sp>
      <p:sp>
        <p:nvSpPr>
          <p:cNvPr id="365101" name="Rectangle 1581"/>
          <p:cNvSpPr>
            <a:spLocks noChangeArrowheads="1"/>
          </p:cNvSpPr>
          <p:nvPr/>
        </p:nvSpPr>
        <p:spPr bwMode="auto">
          <a:xfrm>
            <a:off x="3962400" y="5181600"/>
            <a:ext cx="1066800" cy="609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sp>
        <p:nvSpPr>
          <p:cNvPr id="365102" name="Rectangle 1582"/>
          <p:cNvSpPr>
            <a:spLocks noChangeArrowheads="1"/>
          </p:cNvSpPr>
          <p:nvPr/>
        </p:nvSpPr>
        <p:spPr bwMode="auto">
          <a:xfrm>
            <a:off x="5562600" y="5105400"/>
            <a:ext cx="1524000" cy="762000"/>
          </a:xfrm>
          <a:prstGeom prst="rect">
            <a:avLst/>
          </a:prstGeom>
          <a:solidFill>
            <a:schemeClr val="hlink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Memory</a:t>
            </a:r>
          </a:p>
        </p:txBody>
      </p:sp>
      <p:sp>
        <p:nvSpPr>
          <p:cNvPr id="365103" name="Rectangle 1583"/>
          <p:cNvSpPr>
            <a:spLocks noChangeArrowheads="1"/>
          </p:cNvSpPr>
          <p:nvPr/>
        </p:nvSpPr>
        <p:spPr bwMode="auto">
          <a:xfrm>
            <a:off x="5562600" y="4724400"/>
            <a:ext cx="609600" cy="228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365104" name="Rectangle 1584"/>
          <p:cNvSpPr>
            <a:spLocks noChangeArrowheads="1"/>
          </p:cNvSpPr>
          <p:nvPr/>
        </p:nvSpPr>
        <p:spPr bwMode="auto">
          <a:xfrm>
            <a:off x="6477000" y="4724400"/>
            <a:ext cx="609600" cy="228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sp>
        <p:nvSpPr>
          <p:cNvPr id="365105" name="Freeform 1585"/>
          <p:cNvSpPr>
            <a:spLocks/>
          </p:cNvSpPr>
          <p:nvPr/>
        </p:nvSpPr>
        <p:spPr bwMode="auto">
          <a:xfrm>
            <a:off x="381000" y="5181600"/>
            <a:ext cx="9906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624" y="384"/>
              </a:cxn>
              <a:cxn ang="0">
                <a:pos x="384" y="0"/>
              </a:cxn>
              <a:cxn ang="0">
                <a:pos x="0" y="0"/>
              </a:cxn>
            </a:cxnLst>
            <a:rect l="0" t="0" r="r" b="b"/>
            <a:pathLst>
              <a:path w="624" h="384">
                <a:moveTo>
                  <a:pt x="0" y="0"/>
                </a:moveTo>
                <a:lnTo>
                  <a:pt x="0" y="384"/>
                </a:lnTo>
                <a:lnTo>
                  <a:pt x="624" y="384"/>
                </a:lnTo>
                <a:lnTo>
                  <a:pt x="3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prstDash val="solid"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06" name="Rectangle 1586"/>
          <p:cNvSpPr>
            <a:spLocks noChangeArrowheads="1"/>
          </p:cNvSpPr>
          <p:nvPr/>
        </p:nvSpPr>
        <p:spPr bwMode="auto">
          <a:xfrm>
            <a:off x="381000" y="4800600"/>
            <a:ext cx="609600" cy="228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365107" name="Text Box 1587"/>
          <p:cNvSpPr txBox="1">
            <a:spLocks noChangeArrowheads="1"/>
          </p:cNvSpPr>
          <p:nvPr/>
        </p:nvSpPr>
        <p:spPr bwMode="auto">
          <a:xfrm>
            <a:off x="393700" y="5221288"/>
            <a:ext cx="74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shift</a:t>
            </a:r>
          </a:p>
        </p:txBody>
      </p:sp>
      <p:sp>
        <p:nvSpPr>
          <p:cNvPr id="365108" name="Freeform 1588"/>
          <p:cNvSpPr>
            <a:spLocks/>
          </p:cNvSpPr>
          <p:nvPr/>
        </p:nvSpPr>
        <p:spPr bwMode="auto">
          <a:xfrm>
            <a:off x="1828800" y="5181600"/>
            <a:ext cx="1524000" cy="609600"/>
          </a:xfrm>
          <a:custGeom>
            <a:avLst/>
            <a:gdLst/>
            <a:ahLst/>
            <a:cxnLst>
              <a:cxn ang="0">
                <a:pos x="480" y="96"/>
              </a:cxn>
              <a:cxn ang="0">
                <a:pos x="384" y="0"/>
              </a:cxn>
              <a:cxn ang="0">
                <a:pos x="0" y="0"/>
              </a:cxn>
              <a:cxn ang="0">
                <a:pos x="288" y="384"/>
              </a:cxn>
              <a:cxn ang="0">
                <a:pos x="672" y="384"/>
              </a:cxn>
              <a:cxn ang="0">
                <a:pos x="960" y="0"/>
              </a:cxn>
              <a:cxn ang="0">
                <a:pos x="576" y="0"/>
              </a:cxn>
              <a:cxn ang="0">
                <a:pos x="480" y="96"/>
              </a:cxn>
            </a:cxnLst>
            <a:rect l="0" t="0" r="r" b="b"/>
            <a:pathLst>
              <a:path w="960" h="384">
                <a:moveTo>
                  <a:pt x="480" y="96"/>
                </a:moveTo>
                <a:lnTo>
                  <a:pt x="384" y="0"/>
                </a:lnTo>
                <a:lnTo>
                  <a:pt x="0" y="0"/>
                </a:lnTo>
                <a:lnTo>
                  <a:pt x="288" y="384"/>
                </a:lnTo>
                <a:lnTo>
                  <a:pt x="672" y="384"/>
                </a:lnTo>
                <a:lnTo>
                  <a:pt x="960" y="0"/>
                </a:lnTo>
                <a:lnTo>
                  <a:pt x="576" y="0"/>
                </a:lnTo>
                <a:lnTo>
                  <a:pt x="480" y="96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prstDash val="solid"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Group 1589"/>
          <p:cNvGrpSpPr>
            <a:grpSpLocks/>
          </p:cNvGrpSpPr>
          <p:nvPr/>
        </p:nvGrpSpPr>
        <p:grpSpPr bwMode="auto">
          <a:xfrm>
            <a:off x="1828800" y="4800600"/>
            <a:ext cx="1524000" cy="877888"/>
            <a:chOff x="1584" y="1152"/>
            <a:chExt cx="960" cy="553"/>
          </a:xfrm>
        </p:grpSpPr>
        <p:sp>
          <p:nvSpPr>
            <p:cNvPr id="365110" name="Rectangle 1590"/>
            <p:cNvSpPr>
              <a:spLocks noChangeArrowheads="1"/>
            </p:cNvSpPr>
            <p:nvPr/>
          </p:nvSpPr>
          <p:spPr bwMode="auto">
            <a:xfrm>
              <a:off x="1584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  <p:sp>
          <p:nvSpPr>
            <p:cNvPr id="365111" name="Rectangle 1591"/>
            <p:cNvSpPr>
              <a:spLocks noChangeArrowheads="1"/>
            </p:cNvSpPr>
            <p:nvPr/>
          </p:nvSpPr>
          <p:spPr bwMode="auto">
            <a:xfrm>
              <a:off x="2160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</a:p>
          </p:txBody>
        </p:sp>
        <p:sp>
          <p:nvSpPr>
            <p:cNvPr id="365112" name="Text Box 1592"/>
            <p:cNvSpPr txBox="1">
              <a:spLocks noChangeArrowheads="1"/>
            </p:cNvSpPr>
            <p:nvPr/>
          </p:nvSpPr>
          <p:spPr bwMode="auto">
            <a:xfrm>
              <a:off x="1820" y="1417"/>
              <a:ext cx="49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</a:rPr>
                <a:t>ALU</a:t>
              </a:r>
            </a:p>
          </p:txBody>
        </p:sp>
      </p:grpSp>
      <p:sp>
        <p:nvSpPr>
          <p:cNvPr id="365113" name="Freeform 1593"/>
          <p:cNvSpPr>
            <a:spLocks/>
          </p:cNvSpPr>
          <p:nvPr/>
        </p:nvSpPr>
        <p:spPr bwMode="auto">
          <a:xfrm>
            <a:off x="76200" y="4191000"/>
            <a:ext cx="7391400" cy="2209800"/>
          </a:xfrm>
          <a:custGeom>
            <a:avLst/>
            <a:gdLst/>
            <a:ahLst/>
            <a:cxnLst>
              <a:cxn ang="0">
                <a:pos x="4608" y="0"/>
              </a:cxn>
              <a:cxn ang="0">
                <a:pos x="0" y="0"/>
              </a:cxn>
              <a:cxn ang="0">
                <a:pos x="0" y="1392"/>
              </a:cxn>
              <a:cxn ang="0">
                <a:pos x="4608" y="1392"/>
              </a:cxn>
            </a:cxnLst>
            <a:rect l="0" t="0" r="r" b="b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14" name="Line 1594"/>
          <p:cNvSpPr>
            <a:spLocks noChangeShapeType="1"/>
          </p:cNvSpPr>
          <p:nvPr/>
        </p:nvSpPr>
        <p:spPr bwMode="auto">
          <a:xfrm>
            <a:off x="6781800" y="4191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15" name="Line 1595"/>
          <p:cNvSpPr>
            <a:spLocks noChangeShapeType="1"/>
          </p:cNvSpPr>
          <p:nvPr/>
        </p:nvSpPr>
        <p:spPr bwMode="auto">
          <a:xfrm>
            <a:off x="5867400" y="4191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16" name="Line 1596"/>
          <p:cNvSpPr>
            <a:spLocks noChangeShapeType="1"/>
          </p:cNvSpPr>
          <p:nvPr/>
        </p:nvSpPr>
        <p:spPr bwMode="auto">
          <a:xfrm>
            <a:off x="3124200" y="4191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17" name="Line 1597"/>
          <p:cNvSpPr>
            <a:spLocks noChangeShapeType="1"/>
          </p:cNvSpPr>
          <p:nvPr/>
        </p:nvSpPr>
        <p:spPr bwMode="auto">
          <a:xfrm>
            <a:off x="2209800" y="4191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18" name="Line 1598"/>
          <p:cNvSpPr>
            <a:spLocks noChangeShapeType="1"/>
          </p:cNvSpPr>
          <p:nvPr/>
        </p:nvSpPr>
        <p:spPr bwMode="auto">
          <a:xfrm>
            <a:off x="685800" y="4191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19" name="Line 1599"/>
          <p:cNvSpPr>
            <a:spLocks noChangeShapeType="1"/>
          </p:cNvSpPr>
          <p:nvPr/>
        </p:nvSpPr>
        <p:spPr bwMode="auto">
          <a:xfrm>
            <a:off x="2590800" y="579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20" name="Line 1600"/>
          <p:cNvSpPr>
            <a:spLocks noChangeShapeType="1"/>
          </p:cNvSpPr>
          <p:nvPr/>
        </p:nvSpPr>
        <p:spPr bwMode="auto">
          <a:xfrm>
            <a:off x="4495800" y="579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21" name="Line 1601"/>
          <p:cNvSpPr>
            <a:spLocks noChangeShapeType="1"/>
          </p:cNvSpPr>
          <p:nvPr/>
        </p:nvSpPr>
        <p:spPr bwMode="auto">
          <a:xfrm>
            <a:off x="6400800" y="5867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22" name="Line 1602"/>
          <p:cNvSpPr>
            <a:spLocks noChangeShapeType="1"/>
          </p:cNvSpPr>
          <p:nvPr/>
        </p:nvSpPr>
        <p:spPr bwMode="auto">
          <a:xfrm>
            <a:off x="4495800" y="41910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23" name="Line 1603"/>
          <p:cNvSpPr>
            <a:spLocks noChangeShapeType="1"/>
          </p:cNvSpPr>
          <p:nvPr/>
        </p:nvSpPr>
        <p:spPr bwMode="auto">
          <a:xfrm>
            <a:off x="838200" y="579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24" name="Line 1604"/>
          <p:cNvSpPr>
            <a:spLocks noChangeShapeType="1"/>
          </p:cNvSpPr>
          <p:nvPr/>
        </p:nvSpPr>
        <p:spPr bwMode="auto">
          <a:xfrm flipH="1">
            <a:off x="2362200" y="4876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25" name="Line 1605"/>
          <p:cNvSpPr>
            <a:spLocks noChangeShapeType="1"/>
          </p:cNvSpPr>
          <p:nvPr/>
        </p:nvSpPr>
        <p:spPr bwMode="auto">
          <a:xfrm flipH="1">
            <a:off x="3276600" y="4876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26" name="Line 1606"/>
          <p:cNvSpPr>
            <a:spLocks noChangeShapeType="1"/>
          </p:cNvSpPr>
          <p:nvPr/>
        </p:nvSpPr>
        <p:spPr bwMode="auto">
          <a:xfrm flipH="1">
            <a:off x="4953000" y="5410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29" name="AutoShape 1609"/>
          <p:cNvSpPr>
            <a:spLocks noChangeArrowheads="1"/>
          </p:cNvSpPr>
          <p:nvPr/>
        </p:nvSpPr>
        <p:spPr bwMode="auto">
          <a:xfrm flipV="1">
            <a:off x="685800" y="60960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30" name="Oval 1610"/>
          <p:cNvSpPr>
            <a:spLocks noChangeArrowheads="1"/>
          </p:cNvSpPr>
          <p:nvPr/>
        </p:nvSpPr>
        <p:spPr bwMode="auto">
          <a:xfrm flipV="1">
            <a:off x="914400" y="61722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Group 1364"/>
          <p:cNvGrpSpPr/>
          <p:nvPr/>
        </p:nvGrpSpPr>
        <p:grpSpPr>
          <a:xfrm>
            <a:off x="6248400" y="6096000"/>
            <a:ext cx="304800" cy="304800"/>
            <a:chOff x="6248400" y="6096000"/>
            <a:chExt cx="304800" cy="304800"/>
          </a:xfrm>
        </p:grpSpPr>
        <p:sp>
          <p:nvSpPr>
            <p:cNvPr id="365131" name="AutoShape 1611"/>
            <p:cNvSpPr>
              <a:spLocks noChangeArrowheads="1"/>
            </p:cNvSpPr>
            <p:nvPr/>
          </p:nvSpPr>
          <p:spPr bwMode="auto">
            <a:xfrm flipV="1">
              <a:off x="6248400" y="6096000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5132" name="Oval 1612"/>
            <p:cNvSpPr>
              <a:spLocks noChangeArrowheads="1"/>
            </p:cNvSpPr>
            <p:nvPr/>
          </p:nvSpPr>
          <p:spPr bwMode="auto">
            <a:xfrm flipV="1">
              <a:off x="6477000" y="6172200"/>
              <a:ext cx="76200" cy="76200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65133" name="AutoShape 1613"/>
          <p:cNvSpPr>
            <a:spLocks noChangeArrowheads="1"/>
          </p:cNvSpPr>
          <p:nvPr/>
        </p:nvSpPr>
        <p:spPr bwMode="auto">
          <a:xfrm flipV="1">
            <a:off x="2438400" y="60960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34" name="Oval 1614"/>
          <p:cNvSpPr>
            <a:spLocks noChangeArrowheads="1"/>
          </p:cNvSpPr>
          <p:nvPr/>
        </p:nvSpPr>
        <p:spPr bwMode="auto">
          <a:xfrm flipV="1">
            <a:off x="2667000" y="61722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35" name="AutoShape 1615"/>
          <p:cNvSpPr>
            <a:spLocks noChangeArrowheads="1"/>
          </p:cNvSpPr>
          <p:nvPr/>
        </p:nvSpPr>
        <p:spPr bwMode="auto">
          <a:xfrm flipV="1">
            <a:off x="4343400" y="60960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36" name="Oval 1616"/>
          <p:cNvSpPr>
            <a:spLocks noChangeArrowheads="1"/>
          </p:cNvSpPr>
          <p:nvPr/>
        </p:nvSpPr>
        <p:spPr bwMode="auto">
          <a:xfrm flipV="1">
            <a:off x="4572000" y="61722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37" name="Line 1617"/>
          <p:cNvSpPr>
            <a:spLocks noChangeShapeType="1"/>
          </p:cNvSpPr>
          <p:nvPr/>
        </p:nvSpPr>
        <p:spPr bwMode="auto">
          <a:xfrm flipH="1">
            <a:off x="2667000" y="6172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38" name="Line 1618"/>
          <p:cNvSpPr>
            <a:spLocks noChangeShapeType="1"/>
          </p:cNvSpPr>
          <p:nvPr/>
        </p:nvSpPr>
        <p:spPr bwMode="auto">
          <a:xfrm flipH="1">
            <a:off x="4572000" y="6172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39" name="Line 1619"/>
          <p:cNvSpPr>
            <a:spLocks noChangeShapeType="1"/>
          </p:cNvSpPr>
          <p:nvPr/>
        </p:nvSpPr>
        <p:spPr bwMode="auto">
          <a:xfrm flipH="1">
            <a:off x="6477000" y="6172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40" name="Line 1620"/>
          <p:cNvSpPr>
            <a:spLocks noChangeShapeType="1"/>
          </p:cNvSpPr>
          <p:nvPr/>
        </p:nvSpPr>
        <p:spPr bwMode="auto">
          <a:xfrm flipH="1">
            <a:off x="7010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41" name="Line 1621"/>
          <p:cNvSpPr>
            <a:spLocks noChangeShapeType="1"/>
          </p:cNvSpPr>
          <p:nvPr/>
        </p:nvSpPr>
        <p:spPr bwMode="auto">
          <a:xfrm flipH="1">
            <a:off x="3124200" y="5410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46" name="Line 1626"/>
          <p:cNvSpPr>
            <a:spLocks noChangeShapeType="1"/>
          </p:cNvSpPr>
          <p:nvPr/>
        </p:nvSpPr>
        <p:spPr bwMode="auto">
          <a:xfrm flipH="1" flipV="1">
            <a:off x="4114800" y="3962400"/>
            <a:ext cx="1588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5147" name="Rectangle 1627"/>
          <p:cNvSpPr>
            <a:spLocks noChangeArrowheads="1"/>
          </p:cNvSpPr>
          <p:nvPr/>
        </p:nvSpPr>
        <p:spPr bwMode="auto">
          <a:xfrm>
            <a:off x="25908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48" name="Rectangle 1628"/>
          <p:cNvSpPr>
            <a:spLocks noChangeArrowheads="1"/>
          </p:cNvSpPr>
          <p:nvPr/>
        </p:nvSpPr>
        <p:spPr bwMode="auto">
          <a:xfrm>
            <a:off x="26670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49" name="Rectangle 1629"/>
          <p:cNvSpPr>
            <a:spLocks noChangeArrowheads="1"/>
          </p:cNvSpPr>
          <p:nvPr/>
        </p:nvSpPr>
        <p:spPr bwMode="auto">
          <a:xfrm>
            <a:off x="27432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0" name="Rectangle 1630"/>
          <p:cNvSpPr>
            <a:spLocks noChangeArrowheads="1"/>
          </p:cNvSpPr>
          <p:nvPr/>
        </p:nvSpPr>
        <p:spPr bwMode="auto">
          <a:xfrm>
            <a:off x="28194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1" name="Rectangle 1631"/>
          <p:cNvSpPr>
            <a:spLocks noChangeArrowheads="1"/>
          </p:cNvSpPr>
          <p:nvPr/>
        </p:nvSpPr>
        <p:spPr bwMode="auto">
          <a:xfrm>
            <a:off x="28956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2" name="Rectangle 1632"/>
          <p:cNvSpPr>
            <a:spLocks noChangeArrowheads="1"/>
          </p:cNvSpPr>
          <p:nvPr/>
        </p:nvSpPr>
        <p:spPr bwMode="auto">
          <a:xfrm>
            <a:off x="29718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3" name="Rectangle 1633"/>
          <p:cNvSpPr>
            <a:spLocks noChangeArrowheads="1"/>
          </p:cNvSpPr>
          <p:nvPr/>
        </p:nvSpPr>
        <p:spPr bwMode="auto">
          <a:xfrm>
            <a:off x="30480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4" name="Rectangle 1634"/>
          <p:cNvSpPr>
            <a:spLocks noChangeArrowheads="1"/>
          </p:cNvSpPr>
          <p:nvPr/>
        </p:nvSpPr>
        <p:spPr bwMode="auto">
          <a:xfrm>
            <a:off x="31242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5" name="Rectangle 1635"/>
          <p:cNvSpPr>
            <a:spLocks noChangeArrowheads="1"/>
          </p:cNvSpPr>
          <p:nvPr/>
        </p:nvSpPr>
        <p:spPr bwMode="auto">
          <a:xfrm>
            <a:off x="32004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6" name="Rectangle 1636"/>
          <p:cNvSpPr>
            <a:spLocks noChangeArrowheads="1"/>
          </p:cNvSpPr>
          <p:nvPr/>
        </p:nvSpPr>
        <p:spPr bwMode="auto">
          <a:xfrm>
            <a:off x="32766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7" name="Rectangle 1637"/>
          <p:cNvSpPr>
            <a:spLocks noChangeArrowheads="1"/>
          </p:cNvSpPr>
          <p:nvPr/>
        </p:nvSpPr>
        <p:spPr bwMode="auto">
          <a:xfrm>
            <a:off x="33528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8" name="Rectangle 1638"/>
          <p:cNvSpPr>
            <a:spLocks noChangeArrowheads="1"/>
          </p:cNvSpPr>
          <p:nvPr/>
        </p:nvSpPr>
        <p:spPr bwMode="auto">
          <a:xfrm>
            <a:off x="34290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59" name="Rectangle 1639"/>
          <p:cNvSpPr>
            <a:spLocks noChangeArrowheads="1"/>
          </p:cNvSpPr>
          <p:nvPr/>
        </p:nvSpPr>
        <p:spPr bwMode="auto">
          <a:xfrm>
            <a:off x="35052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60" name="Rectangle 1640"/>
          <p:cNvSpPr>
            <a:spLocks noChangeArrowheads="1"/>
          </p:cNvSpPr>
          <p:nvPr/>
        </p:nvSpPr>
        <p:spPr bwMode="auto">
          <a:xfrm>
            <a:off x="35814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61" name="Rectangle 1641"/>
          <p:cNvSpPr>
            <a:spLocks noChangeArrowheads="1"/>
          </p:cNvSpPr>
          <p:nvPr/>
        </p:nvSpPr>
        <p:spPr bwMode="auto">
          <a:xfrm>
            <a:off x="36576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62" name="Rectangle 1642"/>
          <p:cNvSpPr>
            <a:spLocks noChangeArrowheads="1"/>
          </p:cNvSpPr>
          <p:nvPr/>
        </p:nvSpPr>
        <p:spPr bwMode="auto">
          <a:xfrm>
            <a:off x="37338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63" name="Rectangle 1643"/>
          <p:cNvSpPr>
            <a:spLocks noChangeArrowheads="1"/>
          </p:cNvSpPr>
          <p:nvPr/>
        </p:nvSpPr>
        <p:spPr bwMode="auto">
          <a:xfrm>
            <a:off x="3810000" y="2590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0" name="Rectangle 1650"/>
          <p:cNvSpPr>
            <a:spLocks noChangeArrowheads="1"/>
          </p:cNvSpPr>
          <p:nvPr/>
        </p:nvSpPr>
        <p:spPr bwMode="auto">
          <a:xfrm>
            <a:off x="3886200" y="2590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1" name="Rectangle 1651"/>
          <p:cNvSpPr>
            <a:spLocks noChangeArrowheads="1"/>
          </p:cNvSpPr>
          <p:nvPr/>
        </p:nvSpPr>
        <p:spPr bwMode="auto">
          <a:xfrm>
            <a:off x="3962400" y="2590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2" name="Rectangle 1652"/>
          <p:cNvSpPr>
            <a:spLocks noChangeArrowheads="1"/>
          </p:cNvSpPr>
          <p:nvPr/>
        </p:nvSpPr>
        <p:spPr bwMode="auto">
          <a:xfrm>
            <a:off x="4038600" y="2590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3" name="Rectangle 1653"/>
          <p:cNvSpPr>
            <a:spLocks noChangeArrowheads="1"/>
          </p:cNvSpPr>
          <p:nvPr/>
        </p:nvSpPr>
        <p:spPr bwMode="auto">
          <a:xfrm>
            <a:off x="4114800" y="2590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4" name="Rectangle 1654"/>
          <p:cNvSpPr>
            <a:spLocks noChangeArrowheads="1"/>
          </p:cNvSpPr>
          <p:nvPr/>
        </p:nvSpPr>
        <p:spPr bwMode="auto">
          <a:xfrm>
            <a:off x="4192588" y="2590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5" name="Rectangle 1655"/>
          <p:cNvSpPr>
            <a:spLocks noChangeArrowheads="1"/>
          </p:cNvSpPr>
          <p:nvPr/>
        </p:nvSpPr>
        <p:spPr bwMode="auto">
          <a:xfrm>
            <a:off x="4268788" y="2590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6" name="Rectangle 1656"/>
          <p:cNvSpPr>
            <a:spLocks noChangeArrowheads="1"/>
          </p:cNvSpPr>
          <p:nvPr/>
        </p:nvSpPr>
        <p:spPr bwMode="auto">
          <a:xfrm>
            <a:off x="4343400" y="2590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7" name="Rectangle 1657"/>
          <p:cNvSpPr>
            <a:spLocks noChangeArrowheads="1"/>
          </p:cNvSpPr>
          <p:nvPr/>
        </p:nvSpPr>
        <p:spPr bwMode="auto">
          <a:xfrm>
            <a:off x="25908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8" name="Rectangle 1658"/>
          <p:cNvSpPr>
            <a:spLocks noChangeArrowheads="1"/>
          </p:cNvSpPr>
          <p:nvPr/>
        </p:nvSpPr>
        <p:spPr bwMode="auto">
          <a:xfrm>
            <a:off x="26670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79" name="Rectangle 1659"/>
          <p:cNvSpPr>
            <a:spLocks noChangeArrowheads="1"/>
          </p:cNvSpPr>
          <p:nvPr/>
        </p:nvSpPr>
        <p:spPr bwMode="auto">
          <a:xfrm>
            <a:off x="27432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0" name="Rectangle 1660"/>
          <p:cNvSpPr>
            <a:spLocks noChangeArrowheads="1"/>
          </p:cNvSpPr>
          <p:nvPr/>
        </p:nvSpPr>
        <p:spPr bwMode="auto">
          <a:xfrm>
            <a:off x="28194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1" name="Rectangle 1661"/>
          <p:cNvSpPr>
            <a:spLocks noChangeArrowheads="1"/>
          </p:cNvSpPr>
          <p:nvPr/>
        </p:nvSpPr>
        <p:spPr bwMode="auto">
          <a:xfrm>
            <a:off x="28956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2" name="Rectangle 1662"/>
          <p:cNvSpPr>
            <a:spLocks noChangeArrowheads="1"/>
          </p:cNvSpPr>
          <p:nvPr/>
        </p:nvSpPr>
        <p:spPr bwMode="auto">
          <a:xfrm>
            <a:off x="29718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3" name="Rectangle 1663"/>
          <p:cNvSpPr>
            <a:spLocks noChangeArrowheads="1"/>
          </p:cNvSpPr>
          <p:nvPr/>
        </p:nvSpPr>
        <p:spPr bwMode="auto">
          <a:xfrm>
            <a:off x="30480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4" name="Rectangle 1664"/>
          <p:cNvSpPr>
            <a:spLocks noChangeArrowheads="1"/>
          </p:cNvSpPr>
          <p:nvPr/>
        </p:nvSpPr>
        <p:spPr bwMode="auto">
          <a:xfrm>
            <a:off x="31242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5" name="Rectangle 1665"/>
          <p:cNvSpPr>
            <a:spLocks noChangeArrowheads="1"/>
          </p:cNvSpPr>
          <p:nvPr/>
        </p:nvSpPr>
        <p:spPr bwMode="auto">
          <a:xfrm>
            <a:off x="32004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6" name="Rectangle 1666"/>
          <p:cNvSpPr>
            <a:spLocks noChangeArrowheads="1"/>
          </p:cNvSpPr>
          <p:nvPr/>
        </p:nvSpPr>
        <p:spPr bwMode="auto">
          <a:xfrm>
            <a:off x="32766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7" name="Rectangle 1667"/>
          <p:cNvSpPr>
            <a:spLocks noChangeArrowheads="1"/>
          </p:cNvSpPr>
          <p:nvPr/>
        </p:nvSpPr>
        <p:spPr bwMode="auto">
          <a:xfrm>
            <a:off x="33528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8" name="Rectangle 1668"/>
          <p:cNvSpPr>
            <a:spLocks noChangeArrowheads="1"/>
          </p:cNvSpPr>
          <p:nvPr/>
        </p:nvSpPr>
        <p:spPr bwMode="auto">
          <a:xfrm>
            <a:off x="34290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89" name="Rectangle 1669"/>
          <p:cNvSpPr>
            <a:spLocks noChangeArrowheads="1"/>
          </p:cNvSpPr>
          <p:nvPr/>
        </p:nvSpPr>
        <p:spPr bwMode="auto">
          <a:xfrm>
            <a:off x="35052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90" name="Rectangle 1670"/>
          <p:cNvSpPr>
            <a:spLocks noChangeArrowheads="1"/>
          </p:cNvSpPr>
          <p:nvPr/>
        </p:nvSpPr>
        <p:spPr bwMode="auto">
          <a:xfrm>
            <a:off x="35814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91" name="Rectangle 1671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92" name="Rectangle 1672"/>
          <p:cNvSpPr>
            <a:spLocks noChangeArrowheads="1"/>
          </p:cNvSpPr>
          <p:nvPr/>
        </p:nvSpPr>
        <p:spPr bwMode="auto">
          <a:xfrm>
            <a:off x="37338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193" name="Rectangle 1673"/>
          <p:cNvSpPr>
            <a:spLocks noChangeArrowheads="1"/>
          </p:cNvSpPr>
          <p:nvPr/>
        </p:nvSpPr>
        <p:spPr bwMode="auto">
          <a:xfrm>
            <a:off x="3810000" y="2667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200" name="Rectangle 1680"/>
          <p:cNvSpPr>
            <a:spLocks noChangeArrowheads="1"/>
          </p:cNvSpPr>
          <p:nvPr/>
        </p:nvSpPr>
        <p:spPr bwMode="auto">
          <a:xfrm>
            <a:off x="3886200" y="2667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201" name="Rectangle 1681"/>
          <p:cNvSpPr>
            <a:spLocks noChangeArrowheads="1"/>
          </p:cNvSpPr>
          <p:nvPr/>
        </p:nvSpPr>
        <p:spPr bwMode="auto">
          <a:xfrm>
            <a:off x="3962400" y="2667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202" name="Rectangle 1682"/>
          <p:cNvSpPr>
            <a:spLocks noChangeArrowheads="1"/>
          </p:cNvSpPr>
          <p:nvPr/>
        </p:nvSpPr>
        <p:spPr bwMode="auto">
          <a:xfrm>
            <a:off x="4038600" y="2667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203" name="Rectangle 1683"/>
          <p:cNvSpPr>
            <a:spLocks noChangeArrowheads="1"/>
          </p:cNvSpPr>
          <p:nvPr/>
        </p:nvSpPr>
        <p:spPr bwMode="auto">
          <a:xfrm>
            <a:off x="4114800" y="2667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204" name="Rectangle 1684"/>
          <p:cNvSpPr>
            <a:spLocks noChangeArrowheads="1"/>
          </p:cNvSpPr>
          <p:nvPr/>
        </p:nvSpPr>
        <p:spPr bwMode="auto">
          <a:xfrm>
            <a:off x="4192588" y="2667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205" name="Rectangle 1685"/>
          <p:cNvSpPr>
            <a:spLocks noChangeArrowheads="1"/>
          </p:cNvSpPr>
          <p:nvPr/>
        </p:nvSpPr>
        <p:spPr bwMode="auto">
          <a:xfrm>
            <a:off x="4268788" y="2667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206" name="Rectangle 1686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37" name="Rectangle 2017"/>
          <p:cNvSpPr>
            <a:spLocks noChangeArrowheads="1"/>
          </p:cNvSpPr>
          <p:nvPr/>
        </p:nvSpPr>
        <p:spPr bwMode="auto">
          <a:xfrm>
            <a:off x="25908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38" name="Rectangle 2018"/>
          <p:cNvSpPr>
            <a:spLocks noChangeArrowheads="1"/>
          </p:cNvSpPr>
          <p:nvPr/>
        </p:nvSpPr>
        <p:spPr bwMode="auto">
          <a:xfrm>
            <a:off x="26670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39" name="Rectangle 2019"/>
          <p:cNvSpPr>
            <a:spLocks noChangeArrowheads="1"/>
          </p:cNvSpPr>
          <p:nvPr/>
        </p:nvSpPr>
        <p:spPr bwMode="auto">
          <a:xfrm>
            <a:off x="27432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0" name="Rectangle 2020"/>
          <p:cNvSpPr>
            <a:spLocks noChangeArrowheads="1"/>
          </p:cNvSpPr>
          <p:nvPr/>
        </p:nvSpPr>
        <p:spPr bwMode="auto">
          <a:xfrm>
            <a:off x="28194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1" name="Rectangle 2021"/>
          <p:cNvSpPr>
            <a:spLocks noChangeArrowheads="1"/>
          </p:cNvSpPr>
          <p:nvPr/>
        </p:nvSpPr>
        <p:spPr bwMode="auto">
          <a:xfrm>
            <a:off x="28956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2" name="Rectangle 2022"/>
          <p:cNvSpPr>
            <a:spLocks noChangeArrowheads="1"/>
          </p:cNvSpPr>
          <p:nvPr/>
        </p:nvSpPr>
        <p:spPr bwMode="auto">
          <a:xfrm>
            <a:off x="29718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3" name="Rectangle 2023"/>
          <p:cNvSpPr>
            <a:spLocks noChangeArrowheads="1"/>
          </p:cNvSpPr>
          <p:nvPr/>
        </p:nvSpPr>
        <p:spPr bwMode="auto">
          <a:xfrm>
            <a:off x="30480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4" name="Rectangle 2024"/>
          <p:cNvSpPr>
            <a:spLocks noChangeArrowheads="1"/>
          </p:cNvSpPr>
          <p:nvPr/>
        </p:nvSpPr>
        <p:spPr bwMode="auto">
          <a:xfrm>
            <a:off x="31242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5" name="Rectangle 2025"/>
          <p:cNvSpPr>
            <a:spLocks noChangeArrowheads="1"/>
          </p:cNvSpPr>
          <p:nvPr/>
        </p:nvSpPr>
        <p:spPr bwMode="auto">
          <a:xfrm>
            <a:off x="32004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6" name="Rectangle 2026"/>
          <p:cNvSpPr>
            <a:spLocks noChangeArrowheads="1"/>
          </p:cNvSpPr>
          <p:nvPr/>
        </p:nvSpPr>
        <p:spPr bwMode="auto">
          <a:xfrm>
            <a:off x="32766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7" name="Rectangle 2027"/>
          <p:cNvSpPr>
            <a:spLocks noChangeArrowheads="1"/>
          </p:cNvSpPr>
          <p:nvPr/>
        </p:nvSpPr>
        <p:spPr bwMode="auto">
          <a:xfrm>
            <a:off x="33528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8" name="Rectangle 2028"/>
          <p:cNvSpPr>
            <a:spLocks noChangeArrowheads="1"/>
          </p:cNvSpPr>
          <p:nvPr/>
        </p:nvSpPr>
        <p:spPr bwMode="auto">
          <a:xfrm>
            <a:off x="34290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49" name="Rectangle 2029"/>
          <p:cNvSpPr>
            <a:spLocks noChangeArrowheads="1"/>
          </p:cNvSpPr>
          <p:nvPr/>
        </p:nvSpPr>
        <p:spPr bwMode="auto">
          <a:xfrm>
            <a:off x="35052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50" name="Rectangle 2030"/>
          <p:cNvSpPr>
            <a:spLocks noChangeArrowheads="1"/>
          </p:cNvSpPr>
          <p:nvPr/>
        </p:nvSpPr>
        <p:spPr bwMode="auto">
          <a:xfrm>
            <a:off x="35814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51" name="Rectangle 2031"/>
          <p:cNvSpPr>
            <a:spLocks noChangeArrowheads="1"/>
          </p:cNvSpPr>
          <p:nvPr/>
        </p:nvSpPr>
        <p:spPr bwMode="auto">
          <a:xfrm>
            <a:off x="36576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52" name="Rectangle 2032"/>
          <p:cNvSpPr>
            <a:spLocks noChangeArrowheads="1"/>
          </p:cNvSpPr>
          <p:nvPr/>
        </p:nvSpPr>
        <p:spPr bwMode="auto">
          <a:xfrm>
            <a:off x="37338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53" name="Rectangle 2033"/>
          <p:cNvSpPr>
            <a:spLocks noChangeArrowheads="1"/>
          </p:cNvSpPr>
          <p:nvPr/>
        </p:nvSpPr>
        <p:spPr bwMode="auto">
          <a:xfrm>
            <a:off x="3810000" y="2743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0" name="Rectangle 2040"/>
          <p:cNvSpPr>
            <a:spLocks noChangeArrowheads="1"/>
          </p:cNvSpPr>
          <p:nvPr/>
        </p:nvSpPr>
        <p:spPr bwMode="auto">
          <a:xfrm>
            <a:off x="3886200" y="2743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1" name="Rectangle 2041"/>
          <p:cNvSpPr>
            <a:spLocks noChangeArrowheads="1"/>
          </p:cNvSpPr>
          <p:nvPr/>
        </p:nvSpPr>
        <p:spPr bwMode="auto">
          <a:xfrm>
            <a:off x="3962400" y="2743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2" name="Rectangle 2042"/>
          <p:cNvSpPr>
            <a:spLocks noChangeArrowheads="1"/>
          </p:cNvSpPr>
          <p:nvPr/>
        </p:nvSpPr>
        <p:spPr bwMode="auto">
          <a:xfrm>
            <a:off x="4038600" y="2743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3" name="Rectangle 2043"/>
          <p:cNvSpPr>
            <a:spLocks noChangeArrowheads="1"/>
          </p:cNvSpPr>
          <p:nvPr/>
        </p:nvSpPr>
        <p:spPr bwMode="auto">
          <a:xfrm>
            <a:off x="4114800" y="2743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4" name="Rectangle 2044"/>
          <p:cNvSpPr>
            <a:spLocks noChangeArrowheads="1"/>
          </p:cNvSpPr>
          <p:nvPr/>
        </p:nvSpPr>
        <p:spPr bwMode="auto">
          <a:xfrm>
            <a:off x="4192588" y="2743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5" name="Rectangle 2045"/>
          <p:cNvSpPr>
            <a:spLocks noChangeArrowheads="1"/>
          </p:cNvSpPr>
          <p:nvPr/>
        </p:nvSpPr>
        <p:spPr bwMode="auto">
          <a:xfrm>
            <a:off x="4268788" y="2743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6" name="Rectangle 2046"/>
          <p:cNvSpPr>
            <a:spLocks noChangeArrowheads="1"/>
          </p:cNvSpPr>
          <p:nvPr/>
        </p:nvSpPr>
        <p:spPr bwMode="auto">
          <a:xfrm>
            <a:off x="4343400" y="2743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7" name="Rectangle 2047"/>
          <p:cNvSpPr>
            <a:spLocks noChangeArrowheads="1"/>
          </p:cNvSpPr>
          <p:nvPr/>
        </p:nvSpPr>
        <p:spPr bwMode="auto">
          <a:xfrm>
            <a:off x="25908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8" name="Rectangle 2048"/>
          <p:cNvSpPr>
            <a:spLocks noChangeArrowheads="1"/>
          </p:cNvSpPr>
          <p:nvPr/>
        </p:nvSpPr>
        <p:spPr bwMode="auto">
          <a:xfrm>
            <a:off x="26670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69" name="Rectangle 2049"/>
          <p:cNvSpPr>
            <a:spLocks noChangeArrowheads="1"/>
          </p:cNvSpPr>
          <p:nvPr/>
        </p:nvSpPr>
        <p:spPr bwMode="auto">
          <a:xfrm>
            <a:off x="27432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0" name="Rectangle 2050"/>
          <p:cNvSpPr>
            <a:spLocks noChangeArrowheads="1"/>
          </p:cNvSpPr>
          <p:nvPr/>
        </p:nvSpPr>
        <p:spPr bwMode="auto">
          <a:xfrm>
            <a:off x="28194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1" name="Rectangle 2051"/>
          <p:cNvSpPr>
            <a:spLocks noChangeArrowheads="1"/>
          </p:cNvSpPr>
          <p:nvPr/>
        </p:nvSpPr>
        <p:spPr bwMode="auto">
          <a:xfrm>
            <a:off x="28956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2" name="Rectangle 2052"/>
          <p:cNvSpPr>
            <a:spLocks noChangeArrowheads="1"/>
          </p:cNvSpPr>
          <p:nvPr/>
        </p:nvSpPr>
        <p:spPr bwMode="auto">
          <a:xfrm>
            <a:off x="29718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3" name="Rectangle 2053"/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4" name="Rectangle 2054"/>
          <p:cNvSpPr>
            <a:spLocks noChangeArrowheads="1"/>
          </p:cNvSpPr>
          <p:nvPr/>
        </p:nvSpPr>
        <p:spPr bwMode="auto">
          <a:xfrm>
            <a:off x="31242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5" name="Rectangle 2055"/>
          <p:cNvSpPr>
            <a:spLocks noChangeArrowheads="1"/>
          </p:cNvSpPr>
          <p:nvPr/>
        </p:nvSpPr>
        <p:spPr bwMode="auto">
          <a:xfrm>
            <a:off x="32004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6" name="Rectangle 2056"/>
          <p:cNvSpPr>
            <a:spLocks noChangeArrowheads="1"/>
          </p:cNvSpPr>
          <p:nvPr/>
        </p:nvSpPr>
        <p:spPr bwMode="auto">
          <a:xfrm>
            <a:off x="32766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7" name="Rectangle 2057"/>
          <p:cNvSpPr>
            <a:spLocks noChangeArrowheads="1"/>
          </p:cNvSpPr>
          <p:nvPr/>
        </p:nvSpPr>
        <p:spPr bwMode="auto">
          <a:xfrm>
            <a:off x="33528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8" name="Rectangle 2058"/>
          <p:cNvSpPr>
            <a:spLocks noChangeArrowheads="1"/>
          </p:cNvSpPr>
          <p:nvPr/>
        </p:nvSpPr>
        <p:spPr bwMode="auto">
          <a:xfrm>
            <a:off x="34290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9" name="Rectangle 2059"/>
          <p:cNvSpPr>
            <a:spLocks noChangeArrowheads="1"/>
          </p:cNvSpPr>
          <p:nvPr/>
        </p:nvSpPr>
        <p:spPr bwMode="auto">
          <a:xfrm>
            <a:off x="35052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80" name="Rectangle 2060"/>
          <p:cNvSpPr>
            <a:spLocks noChangeArrowheads="1"/>
          </p:cNvSpPr>
          <p:nvPr/>
        </p:nvSpPr>
        <p:spPr bwMode="auto">
          <a:xfrm>
            <a:off x="35814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81" name="Rectangle 2061"/>
          <p:cNvSpPr>
            <a:spLocks noChangeArrowheads="1"/>
          </p:cNvSpPr>
          <p:nvPr/>
        </p:nvSpPr>
        <p:spPr bwMode="auto">
          <a:xfrm>
            <a:off x="36576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82" name="Rectangle 2062"/>
          <p:cNvSpPr>
            <a:spLocks noChangeArrowheads="1"/>
          </p:cNvSpPr>
          <p:nvPr/>
        </p:nvSpPr>
        <p:spPr bwMode="auto">
          <a:xfrm>
            <a:off x="37338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83" name="Rectangle 2063"/>
          <p:cNvSpPr>
            <a:spLocks noChangeArrowheads="1"/>
          </p:cNvSpPr>
          <p:nvPr/>
        </p:nvSpPr>
        <p:spPr bwMode="auto">
          <a:xfrm>
            <a:off x="3810000" y="2819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0" name="Rectangle 2070"/>
          <p:cNvSpPr>
            <a:spLocks noChangeArrowheads="1"/>
          </p:cNvSpPr>
          <p:nvPr/>
        </p:nvSpPr>
        <p:spPr bwMode="auto">
          <a:xfrm>
            <a:off x="3886200" y="2819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1" name="Rectangle 2071"/>
          <p:cNvSpPr>
            <a:spLocks noChangeArrowheads="1"/>
          </p:cNvSpPr>
          <p:nvPr/>
        </p:nvSpPr>
        <p:spPr bwMode="auto">
          <a:xfrm>
            <a:off x="3962400" y="2819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2" name="Rectangle 2072"/>
          <p:cNvSpPr>
            <a:spLocks noChangeArrowheads="1"/>
          </p:cNvSpPr>
          <p:nvPr/>
        </p:nvSpPr>
        <p:spPr bwMode="auto">
          <a:xfrm>
            <a:off x="4038600" y="2819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3" name="Rectangle 2073"/>
          <p:cNvSpPr>
            <a:spLocks noChangeArrowheads="1"/>
          </p:cNvSpPr>
          <p:nvPr/>
        </p:nvSpPr>
        <p:spPr bwMode="auto">
          <a:xfrm>
            <a:off x="4114800" y="2819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4" name="Rectangle 2074"/>
          <p:cNvSpPr>
            <a:spLocks noChangeArrowheads="1"/>
          </p:cNvSpPr>
          <p:nvPr/>
        </p:nvSpPr>
        <p:spPr bwMode="auto">
          <a:xfrm>
            <a:off x="4192588" y="2819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5" name="Rectangle 2075"/>
          <p:cNvSpPr>
            <a:spLocks noChangeArrowheads="1"/>
          </p:cNvSpPr>
          <p:nvPr/>
        </p:nvSpPr>
        <p:spPr bwMode="auto">
          <a:xfrm>
            <a:off x="4268788" y="2819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6" name="Rectangle 2076"/>
          <p:cNvSpPr>
            <a:spLocks noChangeArrowheads="1"/>
          </p:cNvSpPr>
          <p:nvPr/>
        </p:nvSpPr>
        <p:spPr bwMode="auto">
          <a:xfrm>
            <a:off x="4343400" y="2819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Rectangle 2077"/>
          <p:cNvSpPr>
            <a:spLocks noChangeArrowheads="1"/>
          </p:cNvSpPr>
          <p:nvPr/>
        </p:nvSpPr>
        <p:spPr bwMode="auto">
          <a:xfrm>
            <a:off x="25908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Rectangle 2078"/>
          <p:cNvSpPr>
            <a:spLocks noChangeArrowheads="1"/>
          </p:cNvSpPr>
          <p:nvPr/>
        </p:nvSpPr>
        <p:spPr bwMode="auto">
          <a:xfrm>
            <a:off x="26670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Rectangle 2079"/>
          <p:cNvSpPr>
            <a:spLocks noChangeArrowheads="1"/>
          </p:cNvSpPr>
          <p:nvPr/>
        </p:nvSpPr>
        <p:spPr bwMode="auto">
          <a:xfrm>
            <a:off x="27432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Rectangle 2080"/>
          <p:cNvSpPr>
            <a:spLocks noChangeArrowheads="1"/>
          </p:cNvSpPr>
          <p:nvPr/>
        </p:nvSpPr>
        <p:spPr bwMode="auto">
          <a:xfrm>
            <a:off x="28194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Rectangle 2081"/>
          <p:cNvSpPr>
            <a:spLocks noChangeArrowheads="1"/>
          </p:cNvSpPr>
          <p:nvPr/>
        </p:nvSpPr>
        <p:spPr bwMode="auto">
          <a:xfrm>
            <a:off x="28956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Rectangle 2082"/>
          <p:cNvSpPr>
            <a:spLocks noChangeArrowheads="1"/>
          </p:cNvSpPr>
          <p:nvPr/>
        </p:nvSpPr>
        <p:spPr bwMode="auto">
          <a:xfrm>
            <a:off x="29718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2083"/>
          <p:cNvSpPr>
            <a:spLocks noChangeArrowheads="1"/>
          </p:cNvSpPr>
          <p:nvPr/>
        </p:nvSpPr>
        <p:spPr bwMode="auto">
          <a:xfrm>
            <a:off x="30480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Rectangle 2084"/>
          <p:cNvSpPr>
            <a:spLocks noChangeArrowheads="1"/>
          </p:cNvSpPr>
          <p:nvPr/>
        </p:nvSpPr>
        <p:spPr bwMode="auto">
          <a:xfrm>
            <a:off x="31242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2085"/>
          <p:cNvSpPr>
            <a:spLocks noChangeArrowheads="1"/>
          </p:cNvSpPr>
          <p:nvPr/>
        </p:nvSpPr>
        <p:spPr bwMode="auto">
          <a:xfrm>
            <a:off x="32004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2086"/>
          <p:cNvSpPr>
            <a:spLocks noChangeArrowheads="1"/>
          </p:cNvSpPr>
          <p:nvPr/>
        </p:nvSpPr>
        <p:spPr bwMode="auto">
          <a:xfrm>
            <a:off x="32766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Rectangle 2087"/>
          <p:cNvSpPr>
            <a:spLocks noChangeArrowheads="1"/>
          </p:cNvSpPr>
          <p:nvPr/>
        </p:nvSpPr>
        <p:spPr bwMode="auto">
          <a:xfrm>
            <a:off x="33528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8" name="Rectangle 2088"/>
          <p:cNvSpPr>
            <a:spLocks noChangeArrowheads="1"/>
          </p:cNvSpPr>
          <p:nvPr/>
        </p:nvSpPr>
        <p:spPr bwMode="auto">
          <a:xfrm>
            <a:off x="34290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2089"/>
          <p:cNvSpPr>
            <a:spLocks noChangeArrowheads="1"/>
          </p:cNvSpPr>
          <p:nvPr/>
        </p:nvSpPr>
        <p:spPr bwMode="auto">
          <a:xfrm>
            <a:off x="35052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Rectangle 2090"/>
          <p:cNvSpPr>
            <a:spLocks noChangeArrowheads="1"/>
          </p:cNvSpPr>
          <p:nvPr/>
        </p:nvSpPr>
        <p:spPr bwMode="auto">
          <a:xfrm>
            <a:off x="35814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11" name="Rectangle 2091"/>
          <p:cNvSpPr>
            <a:spLocks noChangeArrowheads="1"/>
          </p:cNvSpPr>
          <p:nvPr/>
        </p:nvSpPr>
        <p:spPr bwMode="auto">
          <a:xfrm>
            <a:off x="36576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12" name="Rectangle 2092"/>
          <p:cNvSpPr>
            <a:spLocks noChangeArrowheads="1"/>
          </p:cNvSpPr>
          <p:nvPr/>
        </p:nvSpPr>
        <p:spPr bwMode="auto">
          <a:xfrm>
            <a:off x="37338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13" name="Rectangle 2093"/>
          <p:cNvSpPr>
            <a:spLocks noChangeArrowheads="1"/>
          </p:cNvSpPr>
          <p:nvPr/>
        </p:nvSpPr>
        <p:spPr bwMode="auto">
          <a:xfrm>
            <a:off x="3810000" y="2895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0" name="Rectangle 2100"/>
          <p:cNvSpPr>
            <a:spLocks noChangeArrowheads="1"/>
          </p:cNvSpPr>
          <p:nvPr/>
        </p:nvSpPr>
        <p:spPr bwMode="auto">
          <a:xfrm>
            <a:off x="3886200" y="2895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1" name="Rectangle 2101"/>
          <p:cNvSpPr>
            <a:spLocks noChangeArrowheads="1"/>
          </p:cNvSpPr>
          <p:nvPr/>
        </p:nvSpPr>
        <p:spPr bwMode="auto">
          <a:xfrm>
            <a:off x="3962400" y="2895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2" name="Rectangle 2102"/>
          <p:cNvSpPr>
            <a:spLocks noChangeArrowheads="1"/>
          </p:cNvSpPr>
          <p:nvPr/>
        </p:nvSpPr>
        <p:spPr bwMode="auto">
          <a:xfrm>
            <a:off x="4038600" y="2895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3" name="Rectangle 2103"/>
          <p:cNvSpPr>
            <a:spLocks noChangeArrowheads="1"/>
          </p:cNvSpPr>
          <p:nvPr/>
        </p:nvSpPr>
        <p:spPr bwMode="auto">
          <a:xfrm>
            <a:off x="4114800" y="2895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4" name="Rectangle 2104"/>
          <p:cNvSpPr>
            <a:spLocks noChangeArrowheads="1"/>
          </p:cNvSpPr>
          <p:nvPr/>
        </p:nvSpPr>
        <p:spPr bwMode="auto">
          <a:xfrm>
            <a:off x="4192588" y="2895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5" name="Rectangle 2105"/>
          <p:cNvSpPr>
            <a:spLocks noChangeArrowheads="1"/>
          </p:cNvSpPr>
          <p:nvPr/>
        </p:nvSpPr>
        <p:spPr bwMode="auto">
          <a:xfrm>
            <a:off x="4268788" y="2895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6" name="Rectangle 2106"/>
          <p:cNvSpPr>
            <a:spLocks noChangeArrowheads="1"/>
          </p:cNvSpPr>
          <p:nvPr/>
        </p:nvSpPr>
        <p:spPr bwMode="auto">
          <a:xfrm>
            <a:off x="4343400" y="2895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7" name="Rectangle 2107"/>
          <p:cNvSpPr>
            <a:spLocks noChangeArrowheads="1"/>
          </p:cNvSpPr>
          <p:nvPr/>
        </p:nvSpPr>
        <p:spPr bwMode="auto">
          <a:xfrm>
            <a:off x="25908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8" name="Rectangle 2108"/>
          <p:cNvSpPr>
            <a:spLocks noChangeArrowheads="1"/>
          </p:cNvSpPr>
          <p:nvPr/>
        </p:nvSpPr>
        <p:spPr bwMode="auto">
          <a:xfrm>
            <a:off x="26670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29" name="Rectangle 2109"/>
          <p:cNvSpPr>
            <a:spLocks noChangeArrowheads="1"/>
          </p:cNvSpPr>
          <p:nvPr/>
        </p:nvSpPr>
        <p:spPr bwMode="auto">
          <a:xfrm>
            <a:off x="27432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0" name="Rectangle 2110"/>
          <p:cNvSpPr>
            <a:spLocks noChangeArrowheads="1"/>
          </p:cNvSpPr>
          <p:nvPr/>
        </p:nvSpPr>
        <p:spPr bwMode="auto">
          <a:xfrm>
            <a:off x="28194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1" name="Rectangle 2111"/>
          <p:cNvSpPr>
            <a:spLocks noChangeArrowheads="1"/>
          </p:cNvSpPr>
          <p:nvPr/>
        </p:nvSpPr>
        <p:spPr bwMode="auto">
          <a:xfrm>
            <a:off x="28956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2" name="Rectangle 2112"/>
          <p:cNvSpPr>
            <a:spLocks noChangeArrowheads="1"/>
          </p:cNvSpPr>
          <p:nvPr/>
        </p:nvSpPr>
        <p:spPr bwMode="auto">
          <a:xfrm>
            <a:off x="29718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3" name="Rectangle 2113"/>
          <p:cNvSpPr>
            <a:spLocks noChangeArrowheads="1"/>
          </p:cNvSpPr>
          <p:nvPr/>
        </p:nvSpPr>
        <p:spPr bwMode="auto">
          <a:xfrm>
            <a:off x="30480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4" name="Rectangle 2114"/>
          <p:cNvSpPr>
            <a:spLocks noChangeArrowheads="1"/>
          </p:cNvSpPr>
          <p:nvPr/>
        </p:nvSpPr>
        <p:spPr bwMode="auto">
          <a:xfrm>
            <a:off x="31242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5" name="Rectangle 2115"/>
          <p:cNvSpPr>
            <a:spLocks noChangeArrowheads="1"/>
          </p:cNvSpPr>
          <p:nvPr/>
        </p:nvSpPr>
        <p:spPr bwMode="auto">
          <a:xfrm>
            <a:off x="32004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6" name="Rectangle 2116"/>
          <p:cNvSpPr>
            <a:spLocks noChangeArrowheads="1"/>
          </p:cNvSpPr>
          <p:nvPr/>
        </p:nvSpPr>
        <p:spPr bwMode="auto">
          <a:xfrm>
            <a:off x="32766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7" name="Rectangle 2117"/>
          <p:cNvSpPr>
            <a:spLocks noChangeArrowheads="1"/>
          </p:cNvSpPr>
          <p:nvPr/>
        </p:nvSpPr>
        <p:spPr bwMode="auto">
          <a:xfrm>
            <a:off x="33528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8" name="Rectangle 2118"/>
          <p:cNvSpPr>
            <a:spLocks noChangeArrowheads="1"/>
          </p:cNvSpPr>
          <p:nvPr/>
        </p:nvSpPr>
        <p:spPr bwMode="auto">
          <a:xfrm>
            <a:off x="34290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39" name="Rectangle 2119"/>
          <p:cNvSpPr>
            <a:spLocks noChangeArrowheads="1"/>
          </p:cNvSpPr>
          <p:nvPr/>
        </p:nvSpPr>
        <p:spPr bwMode="auto">
          <a:xfrm>
            <a:off x="35052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40" name="Rectangle 2120"/>
          <p:cNvSpPr>
            <a:spLocks noChangeArrowheads="1"/>
          </p:cNvSpPr>
          <p:nvPr/>
        </p:nvSpPr>
        <p:spPr bwMode="auto">
          <a:xfrm>
            <a:off x="35814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41" name="Rectangle 2121"/>
          <p:cNvSpPr>
            <a:spLocks noChangeArrowheads="1"/>
          </p:cNvSpPr>
          <p:nvPr/>
        </p:nvSpPr>
        <p:spPr bwMode="auto">
          <a:xfrm>
            <a:off x="36576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42" name="Rectangle 2122"/>
          <p:cNvSpPr>
            <a:spLocks noChangeArrowheads="1"/>
          </p:cNvSpPr>
          <p:nvPr/>
        </p:nvSpPr>
        <p:spPr bwMode="auto">
          <a:xfrm>
            <a:off x="37338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43" name="Rectangle 2123"/>
          <p:cNvSpPr>
            <a:spLocks noChangeArrowheads="1"/>
          </p:cNvSpPr>
          <p:nvPr/>
        </p:nvSpPr>
        <p:spPr bwMode="auto">
          <a:xfrm>
            <a:off x="3810000" y="2971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0" name="Rectangle 2130"/>
          <p:cNvSpPr>
            <a:spLocks noChangeArrowheads="1"/>
          </p:cNvSpPr>
          <p:nvPr/>
        </p:nvSpPr>
        <p:spPr bwMode="auto">
          <a:xfrm>
            <a:off x="3886200" y="2971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1" name="Rectangle 2131"/>
          <p:cNvSpPr>
            <a:spLocks noChangeArrowheads="1"/>
          </p:cNvSpPr>
          <p:nvPr/>
        </p:nvSpPr>
        <p:spPr bwMode="auto">
          <a:xfrm>
            <a:off x="3962400" y="2971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2" name="Rectangle 2132"/>
          <p:cNvSpPr>
            <a:spLocks noChangeArrowheads="1"/>
          </p:cNvSpPr>
          <p:nvPr/>
        </p:nvSpPr>
        <p:spPr bwMode="auto">
          <a:xfrm>
            <a:off x="4038600" y="2971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3" name="Rectangle 2133"/>
          <p:cNvSpPr>
            <a:spLocks noChangeArrowheads="1"/>
          </p:cNvSpPr>
          <p:nvPr/>
        </p:nvSpPr>
        <p:spPr bwMode="auto">
          <a:xfrm>
            <a:off x="4114800" y="2971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4" name="Rectangle 2134"/>
          <p:cNvSpPr>
            <a:spLocks noChangeArrowheads="1"/>
          </p:cNvSpPr>
          <p:nvPr/>
        </p:nvSpPr>
        <p:spPr bwMode="auto">
          <a:xfrm>
            <a:off x="4192588" y="2971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5" name="Rectangle 2135"/>
          <p:cNvSpPr>
            <a:spLocks noChangeArrowheads="1"/>
          </p:cNvSpPr>
          <p:nvPr/>
        </p:nvSpPr>
        <p:spPr bwMode="auto">
          <a:xfrm>
            <a:off x="4268788" y="2971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6" name="Rectangle 2136"/>
          <p:cNvSpPr>
            <a:spLocks noChangeArrowheads="1"/>
          </p:cNvSpPr>
          <p:nvPr/>
        </p:nvSpPr>
        <p:spPr bwMode="auto">
          <a:xfrm>
            <a:off x="4343400" y="2971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7" name="Rectangle 2137"/>
          <p:cNvSpPr>
            <a:spLocks noChangeArrowheads="1"/>
          </p:cNvSpPr>
          <p:nvPr/>
        </p:nvSpPr>
        <p:spPr bwMode="auto">
          <a:xfrm>
            <a:off x="25908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8" name="Rectangle 2138"/>
          <p:cNvSpPr>
            <a:spLocks noChangeArrowheads="1"/>
          </p:cNvSpPr>
          <p:nvPr/>
        </p:nvSpPr>
        <p:spPr bwMode="auto">
          <a:xfrm>
            <a:off x="26670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59" name="Rectangle 2139"/>
          <p:cNvSpPr>
            <a:spLocks noChangeArrowheads="1"/>
          </p:cNvSpPr>
          <p:nvPr/>
        </p:nvSpPr>
        <p:spPr bwMode="auto">
          <a:xfrm>
            <a:off x="27432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0" name="Rectangle 2140"/>
          <p:cNvSpPr>
            <a:spLocks noChangeArrowheads="1"/>
          </p:cNvSpPr>
          <p:nvPr/>
        </p:nvSpPr>
        <p:spPr bwMode="auto">
          <a:xfrm>
            <a:off x="28194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1" name="Rectangle 2141"/>
          <p:cNvSpPr>
            <a:spLocks noChangeArrowheads="1"/>
          </p:cNvSpPr>
          <p:nvPr/>
        </p:nvSpPr>
        <p:spPr bwMode="auto">
          <a:xfrm>
            <a:off x="28956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2" name="Rectangle 2142"/>
          <p:cNvSpPr>
            <a:spLocks noChangeArrowheads="1"/>
          </p:cNvSpPr>
          <p:nvPr/>
        </p:nvSpPr>
        <p:spPr bwMode="auto">
          <a:xfrm>
            <a:off x="29718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3" name="Rectangle 2143"/>
          <p:cNvSpPr>
            <a:spLocks noChangeArrowheads="1"/>
          </p:cNvSpPr>
          <p:nvPr/>
        </p:nvSpPr>
        <p:spPr bwMode="auto">
          <a:xfrm>
            <a:off x="30480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4" name="Rectangle 2144"/>
          <p:cNvSpPr>
            <a:spLocks noChangeArrowheads="1"/>
          </p:cNvSpPr>
          <p:nvPr/>
        </p:nvSpPr>
        <p:spPr bwMode="auto">
          <a:xfrm>
            <a:off x="31242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5" name="Rectangle 2145"/>
          <p:cNvSpPr>
            <a:spLocks noChangeArrowheads="1"/>
          </p:cNvSpPr>
          <p:nvPr/>
        </p:nvSpPr>
        <p:spPr bwMode="auto">
          <a:xfrm>
            <a:off x="32004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6" name="Rectangle 2146"/>
          <p:cNvSpPr>
            <a:spLocks noChangeArrowheads="1"/>
          </p:cNvSpPr>
          <p:nvPr/>
        </p:nvSpPr>
        <p:spPr bwMode="auto">
          <a:xfrm>
            <a:off x="32766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7" name="Rectangle 2147"/>
          <p:cNvSpPr>
            <a:spLocks noChangeArrowheads="1"/>
          </p:cNvSpPr>
          <p:nvPr/>
        </p:nvSpPr>
        <p:spPr bwMode="auto">
          <a:xfrm>
            <a:off x="33528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8" name="Rectangle 2148"/>
          <p:cNvSpPr>
            <a:spLocks noChangeArrowheads="1"/>
          </p:cNvSpPr>
          <p:nvPr/>
        </p:nvSpPr>
        <p:spPr bwMode="auto">
          <a:xfrm>
            <a:off x="34290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69" name="Rectangle 2149"/>
          <p:cNvSpPr>
            <a:spLocks noChangeArrowheads="1"/>
          </p:cNvSpPr>
          <p:nvPr/>
        </p:nvSpPr>
        <p:spPr bwMode="auto">
          <a:xfrm>
            <a:off x="35052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70" name="Rectangle 2150"/>
          <p:cNvSpPr>
            <a:spLocks noChangeArrowheads="1"/>
          </p:cNvSpPr>
          <p:nvPr/>
        </p:nvSpPr>
        <p:spPr bwMode="auto">
          <a:xfrm>
            <a:off x="35814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71" name="Rectangle 2151"/>
          <p:cNvSpPr>
            <a:spLocks noChangeArrowheads="1"/>
          </p:cNvSpPr>
          <p:nvPr/>
        </p:nvSpPr>
        <p:spPr bwMode="auto">
          <a:xfrm>
            <a:off x="36576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72" name="Rectangle 2152"/>
          <p:cNvSpPr>
            <a:spLocks noChangeArrowheads="1"/>
          </p:cNvSpPr>
          <p:nvPr/>
        </p:nvSpPr>
        <p:spPr bwMode="auto">
          <a:xfrm>
            <a:off x="37338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73" name="Rectangle 2153"/>
          <p:cNvSpPr>
            <a:spLocks noChangeArrowheads="1"/>
          </p:cNvSpPr>
          <p:nvPr/>
        </p:nvSpPr>
        <p:spPr bwMode="auto">
          <a:xfrm>
            <a:off x="3810000" y="3048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0" name="Rectangle 2160"/>
          <p:cNvSpPr>
            <a:spLocks noChangeArrowheads="1"/>
          </p:cNvSpPr>
          <p:nvPr/>
        </p:nvSpPr>
        <p:spPr bwMode="auto">
          <a:xfrm>
            <a:off x="3886200" y="3048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1" name="Rectangle 2161"/>
          <p:cNvSpPr>
            <a:spLocks noChangeArrowheads="1"/>
          </p:cNvSpPr>
          <p:nvPr/>
        </p:nvSpPr>
        <p:spPr bwMode="auto">
          <a:xfrm>
            <a:off x="3962400" y="3048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2" name="Rectangle 2162"/>
          <p:cNvSpPr>
            <a:spLocks noChangeArrowheads="1"/>
          </p:cNvSpPr>
          <p:nvPr/>
        </p:nvSpPr>
        <p:spPr bwMode="auto">
          <a:xfrm>
            <a:off x="4038600" y="3048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3" name="Rectangle 2163"/>
          <p:cNvSpPr>
            <a:spLocks noChangeArrowheads="1"/>
          </p:cNvSpPr>
          <p:nvPr/>
        </p:nvSpPr>
        <p:spPr bwMode="auto">
          <a:xfrm>
            <a:off x="4114800" y="3048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4" name="Rectangle 2164"/>
          <p:cNvSpPr>
            <a:spLocks noChangeArrowheads="1"/>
          </p:cNvSpPr>
          <p:nvPr/>
        </p:nvSpPr>
        <p:spPr bwMode="auto">
          <a:xfrm>
            <a:off x="4192588" y="3048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5" name="Rectangle 2165"/>
          <p:cNvSpPr>
            <a:spLocks noChangeArrowheads="1"/>
          </p:cNvSpPr>
          <p:nvPr/>
        </p:nvSpPr>
        <p:spPr bwMode="auto">
          <a:xfrm>
            <a:off x="4268788" y="3048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6" name="Rectangle 2166"/>
          <p:cNvSpPr>
            <a:spLocks noChangeArrowheads="1"/>
          </p:cNvSpPr>
          <p:nvPr/>
        </p:nvSpPr>
        <p:spPr bwMode="auto">
          <a:xfrm>
            <a:off x="4343400" y="3048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7" name="Rectangle 2167"/>
          <p:cNvSpPr>
            <a:spLocks noChangeArrowheads="1"/>
          </p:cNvSpPr>
          <p:nvPr/>
        </p:nvSpPr>
        <p:spPr bwMode="auto">
          <a:xfrm>
            <a:off x="25908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8" name="Rectangle 2168"/>
          <p:cNvSpPr>
            <a:spLocks noChangeArrowheads="1"/>
          </p:cNvSpPr>
          <p:nvPr/>
        </p:nvSpPr>
        <p:spPr bwMode="auto">
          <a:xfrm>
            <a:off x="26670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89" name="Rectangle 2169"/>
          <p:cNvSpPr>
            <a:spLocks noChangeArrowheads="1"/>
          </p:cNvSpPr>
          <p:nvPr/>
        </p:nvSpPr>
        <p:spPr bwMode="auto">
          <a:xfrm>
            <a:off x="27432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0" name="Rectangle 2170"/>
          <p:cNvSpPr>
            <a:spLocks noChangeArrowheads="1"/>
          </p:cNvSpPr>
          <p:nvPr/>
        </p:nvSpPr>
        <p:spPr bwMode="auto">
          <a:xfrm>
            <a:off x="28194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1" name="Rectangle 2171"/>
          <p:cNvSpPr>
            <a:spLocks noChangeArrowheads="1"/>
          </p:cNvSpPr>
          <p:nvPr/>
        </p:nvSpPr>
        <p:spPr bwMode="auto">
          <a:xfrm>
            <a:off x="28956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2" name="Rectangle 2172"/>
          <p:cNvSpPr>
            <a:spLocks noChangeArrowheads="1"/>
          </p:cNvSpPr>
          <p:nvPr/>
        </p:nvSpPr>
        <p:spPr bwMode="auto">
          <a:xfrm>
            <a:off x="29718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3" name="Rectangle 2173"/>
          <p:cNvSpPr>
            <a:spLocks noChangeArrowheads="1"/>
          </p:cNvSpPr>
          <p:nvPr/>
        </p:nvSpPr>
        <p:spPr bwMode="auto">
          <a:xfrm>
            <a:off x="30480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4" name="Rectangle 2174"/>
          <p:cNvSpPr>
            <a:spLocks noChangeArrowheads="1"/>
          </p:cNvSpPr>
          <p:nvPr/>
        </p:nvSpPr>
        <p:spPr bwMode="auto">
          <a:xfrm>
            <a:off x="31242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5" name="Rectangle 2175"/>
          <p:cNvSpPr>
            <a:spLocks noChangeArrowheads="1"/>
          </p:cNvSpPr>
          <p:nvPr/>
        </p:nvSpPr>
        <p:spPr bwMode="auto">
          <a:xfrm>
            <a:off x="32004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6" name="Rectangle 2176"/>
          <p:cNvSpPr>
            <a:spLocks noChangeArrowheads="1"/>
          </p:cNvSpPr>
          <p:nvPr/>
        </p:nvSpPr>
        <p:spPr bwMode="auto">
          <a:xfrm>
            <a:off x="32766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7" name="Rectangle 2177"/>
          <p:cNvSpPr>
            <a:spLocks noChangeArrowheads="1"/>
          </p:cNvSpPr>
          <p:nvPr/>
        </p:nvSpPr>
        <p:spPr bwMode="auto">
          <a:xfrm>
            <a:off x="33528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8" name="Rectangle 2178"/>
          <p:cNvSpPr>
            <a:spLocks noChangeArrowheads="1"/>
          </p:cNvSpPr>
          <p:nvPr/>
        </p:nvSpPr>
        <p:spPr bwMode="auto">
          <a:xfrm>
            <a:off x="34290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9" name="Rectangle 2179"/>
          <p:cNvSpPr>
            <a:spLocks noChangeArrowheads="1"/>
          </p:cNvSpPr>
          <p:nvPr/>
        </p:nvSpPr>
        <p:spPr bwMode="auto">
          <a:xfrm>
            <a:off x="35052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00" name="Rectangle 2180"/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01" name="Rectangle 2181"/>
          <p:cNvSpPr>
            <a:spLocks noChangeArrowheads="1"/>
          </p:cNvSpPr>
          <p:nvPr/>
        </p:nvSpPr>
        <p:spPr bwMode="auto">
          <a:xfrm>
            <a:off x="36576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02" name="Rectangle 2182"/>
          <p:cNvSpPr>
            <a:spLocks noChangeArrowheads="1"/>
          </p:cNvSpPr>
          <p:nvPr/>
        </p:nvSpPr>
        <p:spPr bwMode="auto">
          <a:xfrm>
            <a:off x="37338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03" name="Rectangle 2183"/>
          <p:cNvSpPr>
            <a:spLocks noChangeArrowheads="1"/>
          </p:cNvSpPr>
          <p:nvPr/>
        </p:nvSpPr>
        <p:spPr bwMode="auto">
          <a:xfrm>
            <a:off x="3810000" y="3124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0" name="Rectangle 2190"/>
          <p:cNvSpPr>
            <a:spLocks noChangeArrowheads="1"/>
          </p:cNvSpPr>
          <p:nvPr/>
        </p:nvSpPr>
        <p:spPr bwMode="auto">
          <a:xfrm>
            <a:off x="3886200" y="3124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1" name="Rectangle 2191"/>
          <p:cNvSpPr>
            <a:spLocks noChangeArrowheads="1"/>
          </p:cNvSpPr>
          <p:nvPr/>
        </p:nvSpPr>
        <p:spPr bwMode="auto">
          <a:xfrm>
            <a:off x="3962400" y="3124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2" name="Rectangle 2192"/>
          <p:cNvSpPr>
            <a:spLocks noChangeArrowheads="1"/>
          </p:cNvSpPr>
          <p:nvPr/>
        </p:nvSpPr>
        <p:spPr bwMode="auto">
          <a:xfrm>
            <a:off x="4038600" y="3124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3" name="Rectangle 2193"/>
          <p:cNvSpPr>
            <a:spLocks noChangeArrowheads="1"/>
          </p:cNvSpPr>
          <p:nvPr/>
        </p:nvSpPr>
        <p:spPr bwMode="auto">
          <a:xfrm>
            <a:off x="4114800" y="3124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4" name="Rectangle 2194"/>
          <p:cNvSpPr>
            <a:spLocks noChangeArrowheads="1"/>
          </p:cNvSpPr>
          <p:nvPr/>
        </p:nvSpPr>
        <p:spPr bwMode="auto">
          <a:xfrm>
            <a:off x="4192588" y="3124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5" name="Rectangle 2195"/>
          <p:cNvSpPr>
            <a:spLocks noChangeArrowheads="1"/>
          </p:cNvSpPr>
          <p:nvPr/>
        </p:nvSpPr>
        <p:spPr bwMode="auto">
          <a:xfrm>
            <a:off x="4268788" y="3124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6" name="Rectangle 219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7" name="Rectangle 2197"/>
          <p:cNvSpPr>
            <a:spLocks noChangeArrowheads="1"/>
          </p:cNvSpPr>
          <p:nvPr/>
        </p:nvSpPr>
        <p:spPr bwMode="auto">
          <a:xfrm>
            <a:off x="25908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8" name="Rectangle 2198"/>
          <p:cNvSpPr>
            <a:spLocks noChangeArrowheads="1"/>
          </p:cNvSpPr>
          <p:nvPr/>
        </p:nvSpPr>
        <p:spPr bwMode="auto">
          <a:xfrm>
            <a:off x="26670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19" name="Rectangle 2199"/>
          <p:cNvSpPr>
            <a:spLocks noChangeArrowheads="1"/>
          </p:cNvSpPr>
          <p:nvPr/>
        </p:nvSpPr>
        <p:spPr bwMode="auto">
          <a:xfrm>
            <a:off x="27432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0" name="Rectangle 2200"/>
          <p:cNvSpPr>
            <a:spLocks noChangeArrowheads="1"/>
          </p:cNvSpPr>
          <p:nvPr/>
        </p:nvSpPr>
        <p:spPr bwMode="auto">
          <a:xfrm>
            <a:off x="28194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1" name="Rectangle 2201"/>
          <p:cNvSpPr>
            <a:spLocks noChangeArrowheads="1"/>
          </p:cNvSpPr>
          <p:nvPr/>
        </p:nvSpPr>
        <p:spPr bwMode="auto">
          <a:xfrm>
            <a:off x="28956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2" name="Rectangle 2202"/>
          <p:cNvSpPr>
            <a:spLocks noChangeArrowheads="1"/>
          </p:cNvSpPr>
          <p:nvPr/>
        </p:nvSpPr>
        <p:spPr bwMode="auto">
          <a:xfrm>
            <a:off x="29718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3" name="Rectangle 2203"/>
          <p:cNvSpPr>
            <a:spLocks noChangeArrowheads="1"/>
          </p:cNvSpPr>
          <p:nvPr/>
        </p:nvSpPr>
        <p:spPr bwMode="auto">
          <a:xfrm>
            <a:off x="30480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4" name="Rectangle 2204"/>
          <p:cNvSpPr>
            <a:spLocks noChangeArrowheads="1"/>
          </p:cNvSpPr>
          <p:nvPr/>
        </p:nvSpPr>
        <p:spPr bwMode="auto">
          <a:xfrm>
            <a:off x="31242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5" name="Rectangle 2205"/>
          <p:cNvSpPr>
            <a:spLocks noChangeArrowheads="1"/>
          </p:cNvSpPr>
          <p:nvPr/>
        </p:nvSpPr>
        <p:spPr bwMode="auto">
          <a:xfrm>
            <a:off x="32004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6" name="Rectangle 2206"/>
          <p:cNvSpPr>
            <a:spLocks noChangeArrowheads="1"/>
          </p:cNvSpPr>
          <p:nvPr/>
        </p:nvSpPr>
        <p:spPr bwMode="auto">
          <a:xfrm>
            <a:off x="32766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7" name="Rectangle 2207"/>
          <p:cNvSpPr>
            <a:spLocks noChangeArrowheads="1"/>
          </p:cNvSpPr>
          <p:nvPr/>
        </p:nvSpPr>
        <p:spPr bwMode="auto">
          <a:xfrm>
            <a:off x="33528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8" name="Rectangle 2208"/>
          <p:cNvSpPr>
            <a:spLocks noChangeArrowheads="1"/>
          </p:cNvSpPr>
          <p:nvPr/>
        </p:nvSpPr>
        <p:spPr bwMode="auto">
          <a:xfrm>
            <a:off x="34290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29" name="Rectangle 2209"/>
          <p:cNvSpPr>
            <a:spLocks noChangeArrowheads="1"/>
          </p:cNvSpPr>
          <p:nvPr/>
        </p:nvSpPr>
        <p:spPr bwMode="auto">
          <a:xfrm>
            <a:off x="35052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30" name="Rectangle 2210"/>
          <p:cNvSpPr>
            <a:spLocks noChangeArrowheads="1"/>
          </p:cNvSpPr>
          <p:nvPr/>
        </p:nvSpPr>
        <p:spPr bwMode="auto">
          <a:xfrm>
            <a:off x="35814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31" name="Rectangle 2211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32" name="Rectangle 2212"/>
          <p:cNvSpPr>
            <a:spLocks noChangeArrowheads="1"/>
          </p:cNvSpPr>
          <p:nvPr/>
        </p:nvSpPr>
        <p:spPr bwMode="auto">
          <a:xfrm>
            <a:off x="37338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33" name="Rectangle 2213"/>
          <p:cNvSpPr>
            <a:spLocks noChangeArrowheads="1"/>
          </p:cNvSpPr>
          <p:nvPr/>
        </p:nvSpPr>
        <p:spPr bwMode="auto">
          <a:xfrm>
            <a:off x="3810000" y="3200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0" name="Rectangle 2220"/>
          <p:cNvSpPr>
            <a:spLocks noChangeArrowheads="1"/>
          </p:cNvSpPr>
          <p:nvPr/>
        </p:nvSpPr>
        <p:spPr bwMode="auto">
          <a:xfrm>
            <a:off x="3886200" y="3200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1" name="Rectangle 2221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2" name="Rectangle 2222"/>
          <p:cNvSpPr>
            <a:spLocks noChangeArrowheads="1"/>
          </p:cNvSpPr>
          <p:nvPr/>
        </p:nvSpPr>
        <p:spPr bwMode="auto">
          <a:xfrm>
            <a:off x="4038600" y="3200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3" name="Rectangle 2223"/>
          <p:cNvSpPr>
            <a:spLocks noChangeArrowheads="1"/>
          </p:cNvSpPr>
          <p:nvPr/>
        </p:nvSpPr>
        <p:spPr bwMode="auto">
          <a:xfrm>
            <a:off x="4114800" y="3200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4" name="Rectangle 2224"/>
          <p:cNvSpPr>
            <a:spLocks noChangeArrowheads="1"/>
          </p:cNvSpPr>
          <p:nvPr/>
        </p:nvSpPr>
        <p:spPr bwMode="auto">
          <a:xfrm>
            <a:off x="4192588" y="3200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5" name="Rectangle 2225"/>
          <p:cNvSpPr>
            <a:spLocks noChangeArrowheads="1"/>
          </p:cNvSpPr>
          <p:nvPr/>
        </p:nvSpPr>
        <p:spPr bwMode="auto">
          <a:xfrm>
            <a:off x="4268788" y="3200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6" name="Rectangle 222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7" name="Rectangle 2227"/>
          <p:cNvSpPr>
            <a:spLocks noChangeArrowheads="1"/>
          </p:cNvSpPr>
          <p:nvPr/>
        </p:nvSpPr>
        <p:spPr bwMode="auto">
          <a:xfrm>
            <a:off x="25908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8" name="Rectangle 2228"/>
          <p:cNvSpPr>
            <a:spLocks noChangeArrowheads="1"/>
          </p:cNvSpPr>
          <p:nvPr/>
        </p:nvSpPr>
        <p:spPr bwMode="auto">
          <a:xfrm>
            <a:off x="26670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49" name="Rectangle 2229"/>
          <p:cNvSpPr>
            <a:spLocks noChangeArrowheads="1"/>
          </p:cNvSpPr>
          <p:nvPr/>
        </p:nvSpPr>
        <p:spPr bwMode="auto">
          <a:xfrm>
            <a:off x="27432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0" name="Rectangle 2230"/>
          <p:cNvSpPr>
            <a:spLocks noChangeArrowheads="1"/>
          </p:cNvSpPr>
          <p:nvPr/>
        </p:nvSpPr>
        <p:spPr bwMode="auto">
          <a:xfrm>
            <a:off x="28194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1" name="Rectangle 2231"/>
          <p:cNvSpPr>
            <a:spLocks noChangeArrowheads="1"/>
          </p:cNvSpPr>
          <p:nvPr/>
        </p:nvSpPr>
        <p:spPr bwMode="auto">
          <a:xfrm>
            <a:off x="28956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2" name="Rectangle 2232"/>
          <p:cNvSpPr>
            <a:spLocks noChangeArrowheads="1"/>
          </p:cNvSpPr>
          <p:nvPr/>
        </p:nvSpPr>
        <p:spPr bwMode="auto">
          <a:xfrm>
            <a:off x="29718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3" name="Rectangle 2233"/>
          <p:cNvSpPr>
            <a:spLocks noChangeArrowheads="1"/>
          </p:cNvSpPr>
          <p:nvPr/>
        </p:nvSpPr>
        <p:spPr bwMode="auto">
          <a:xfrm>
            <a:off x="30480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4" name="Rectangle 2234"/>
          <p:cNvSpPr>
            <a:spLocks noChangeArrowheads="1"/>
          </p:cNvSpPr>
          <p:nvPr/>
        </p:nvSpPr>
        <p:spPr bwMode="auto">
          <a:xfrm>
            <a:off x="31242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5" name="Rectangle 2235"/>
          <p:cNvSpPr>
            <a:spLocks noChangeArrowheads="1"/>
          </p:cNvSpPr>
          <p:nvPr/>
        </p:nvSpPr>
        <p:spPr bwMode="auto">
          <a:xfrm>
            <a:off x="32004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6" name="Rectangle 2236"/>
          <p:cNvSpPr>
            <a:spLocks noChangeArrowheads="1"/>
          </p:cNvSpPr>
          <p:nvPr/>
        </p:nvSpPr>
        <p:spPr bwMode="auto">
          <a:xfrm>
            <a:off x="32766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7" name="Rectangle 2237"/>
          <p:cNvSpPr>
            <a:spLocks noChangeArrowheads="1"/>
          </p:cNvSpPr>
          <p:nvPr/>
        </p:nvSpPr>
        <p:spPr bwMode="auto">
          <a:xfrm>
            <a:off x="33528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8" name="Rectangle 2238"/>
          <p:cNvSpPr>
            <a:spLocks noChangeArrowheads="1"/>
          </p:cNvSpPr>
          <p:nvPr/>
        </p:nvSpPr>
        <p:spPr bwMode="auto">
          <a:xfrm>
            <a:off x="34290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59" name="Rectangle 2239"/>
          <p:cNvSpPr>
            <a:spLocks noChangeArrowheads="1"/>
          </p:cNvSpPr>
          <p:nvPr/>
        </p:nvSpPr>
        <p:spPr bwMode="auto">
          <a:xfrm>
            <a:off x="35052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60" name="Rectangle 2240"/>
          <p:cNvSpPr>
            <a:spLocks noChangeArrowheads="1"/>
          </p:cNvSpPr>
          <p:nvPr/>
        </p:nvSpPr>
        <p:spPr bwMode="auto">
          <a:xfrm>
            <a:off x="35814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61" name="Rectangle 2241"/>
          <p:cNvSpPr>
            <a:spLocks noChangeArrowheads="1"/>
          </p:cNvSpPr>
          <p:nvPr/>
        </p:nvSpPr>
        <p:spPr bwMode="auto">
          <a:xfrm>
            <a:off x="36576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62" name="Rectangle 2242"/>
          <p:cNvSpPr>
            <a:spLocks noChangeArrowheads="1"/>
          </p:cNvSpPr>
          <p:nvPr/>
        </p:nvSpPr>
        <p:spPr bwMode="auto">
          <a:xfrm>
            <a:off x="37338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63" name="Rectangle 2243"/>
          <p:cNvSpPr>
            <a:spLocks noChangeArrowheads="1"/>
          </p:cNvSpPr>
          <p:nvPr/>
        </p:nvSpPr>
        <p:spPr bwMode="auto">
          <a:xfrm>
            <a:off x="3810000" y="3276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0" name="Rectangle 2250"/>
          <p:cNvSpPr>
            <a:spLocks noChangeArrowheads="1"/>
          </p:cNvSpPr>
          <p:nvPr/>
        </p:nvSpPr>
        <p:spPr bwMode="auto">
          <a:xfrm>
            <a:off x="3886200" y="3276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1" name="Rectangle 2251"/>
          <p:cNvSpPr>
            <a:spLocks noChangeArrowheads="1"/>
          </p:cNvSpPr>
          <p:nvPr/>
        </p:nvSpPr>
        <p:spPr bwMode="auto">
          <a:xfrm>
            <a:off x="3962400" y="3276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2" name="Rectangle 2252"/>
          <p:cNvSpPr>
            <a:spLocks noChangeArrowheads="1"/>
          </p:cNvSpPr>
          <p:nvPr/>
        </p:nvSpPr>
        <p:spPr bwMode="auto">
          <a:xfrm>
            <a:off x="4038600" y="3276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3" name="Rectangle 2253"/>
          <p:cNvSpPr>
            <a:spLocks noChangeArrowheads="1"/>
          </p:cNvSpPr>
          <p:nvPr/>
        </p:nvSpPr>
        <p:spPr bwMode="auto">
          <a:xfrm>
            <a:off x="4114800" y="3276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4" name="Rectangle 2254"/>
          <p:cNvSpPr>
            <a:spLocks noChangeArrowheads="1"/>
          </p:cNvSpPr>
          <p:nvPr/>
        </p:nvSpPr>
        <p:spPr bwMode="auto">
          <a:xfrm>
            <a:off x="4192588" y="3276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5" name="Rectangle 2255"/>
          <p:cNvSpPr>
            <a:spLocks noChangeArrowheads="1"/>
          </p:cNvSpPr>
          <p:nvPr/>
        </p:nvSpPr>
        <p:spPr bwMode="auto">
          <a:xfrm>
            <a:off x="4268788" y="3276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6" name="Rectangle 2256"/>
          <p:cNvSpPr>
            <a:spLocks noChangeArrowheads="1"/>
          </p:cNvSpPr>
          <p:nvPr/>
        </p:nvSpPr>
        <p:spPr bwMode="auto">
          <a:xfrm>
            <a:off x="4343400" y="3276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7" name="Rectangle 2257"/>
          <p:cNvSpPr>
            <a:spLocks noChangeArrowheads="1"/>
          </p:cNvSpPr>
          <p:nvPr/>
        </p:nvSpPr>
        <p:spPr bwMode="auto">
          <a:xfrm>
            <a:off x="25908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8" name="Rectangle 2258"/>
          <p:cNvSpPr>
            <a:spLocks noChangeArrowheads="1"/>
          </p:cNvSpPr>
          <p:nvPr/>
        </p:nvSpPr>
        <p:spPr bwMode="auto">
          <a:xfrm>
            <a:off x="26670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79" name="Rectangle 2259"/>
          <p:cNvSpPr>
            <a:spLocks noChangeArrowheads="1"/>
          </p:cNvSpPr>
          <p:nvPr/>
        </p:nvSpPr>
        <p:spPr bwMode="auto">
          <a:xfrm>
            <a:off x="27432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0" name="Rectangle 2260"/>
          <p:cNvSpPr>
            <a:spLocks noChangeArrowheads="1"/>
          </p:cNvSpPr>
          <p:nvPr/>
        </p:nvSpPr>
        <p:spPr bwMode="auto">
          <a:xfrm>
            <a:off x="28194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1" name="Rectangle 2261"/>
          <p:cNvSpPr>
            <a:spLocks noChangeArrowheads="1"/>
          </p:cNvSpPr>
          <p:nvPr/>
        </p:nvSpPr>
        <p:spPr bwMode="auto">
          <a:xfrm>
            <a:off x="28956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2" name="Rectangle 2262"/>
          <p:cNvSpPr>
            <a:spLocks noChangeArrowheads="1"/>
          </p:cNvSpPr>
          <p:nvPr/>
        </p:nvSpPr>
        <p:spPr bwMode="auto">
          <a:xfrm>
            <a:off x="29718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3" name="Rectangle 2263"/>
          <p:cNvSpPr>
            <a:spLocks noChangeArrowheads="1"/>
          </p:cNvSpPr>
          <p:nvPr/>
        </p:nvSpPr>
        <p:spPr bwMode="auto">
          <a:xfrm>
            <a:off x="30480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4" name="Rectangle 2264"/>
          <p:cNvSpPr>
            <a:spLocks noChangeArrowheads="1"/>
          </p:cNvSpPr>
          <p:nvPr/>
        </p:nvSpPr>
        <p:spPr bwMode="auto">
          <a:xfrm>
            <a:off x="31242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5" name="Rectangle 2265"/>
          <p:cNvSpPr>
            <a:spLocks noChangeArrowheads="1"/>
          </p:cNvSpPr>
          <p:nvPr/>
        </p:nvSpPr>
        <p:spPr bwMode="auto">
          <a:xfrm>
            <a:off x="32004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6" name="Rectangle 2266"/>
          <p:cNvSpPr>
            <a:spLocks noChangeArrowheads="1"/>
          </p:cNvSpPr>
          <p:nvPr/>
        </p:nvSpPr>
        <p:spPr bwMode="auto">
          <a:xfrm>
            <a:off x="32766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7" name="Rectangle 2267"/>
          <p:cNvSpPr>
            <a:spLocks noChangeArrowheads="1"/>
          </p:cNvSpPr>
          <p:nvPr/>
        </p:nvSpPr>
        <p:spPr bwMode="auto">
          <a:xfrm>
            <a:off x="33528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8" name="Rectangle 2268"/>
          <p:cNvSpPr>
            <a:spLocks noChangeArrowheads="1"/>
          </p:cNvSpPr>
          <p:nvPr/>
        </p:nvSpPr>
        <p:spPr bwMode="auto">
          <a:xfrm>
            <a:off x="34290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89" name="Rectangle 2269"/>
          <p:cNvSpPr>
            <a:spLocks noChangeArrowheads="1"/>
          </p:cNvSpPr>
          <p:nvPr/>
        </p:nvSpPr>
        <p:spPr bwMode="auto">
          <a:xfrm>
            <a:off x="35052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90" name="Rectangle 2270"/>
          <p:cNvSpPr>
            <a:spLocks noChangeArrowheads="1"/>
          </p:cNvSpPr>
          <p:nvPr/>
        </p:nvSpPr>
        <p:spPr bwMode="auto">
          <a:xfrm>
            <a:off x="35814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91" name="Rectangle 2271"/>
          <p:cNvSpPr>
            <a:spLocks noChangeArrowheads="1"/>
          </p:cNvSpPr>
          <p:nvPr/>
        </p:nvSpPr>
        <p:spPr bwMode="auto">
          <a:xfrm>
            <a:off x="36576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92" name="Rectangle 2272"/>
          <p:cNvSpPr>
            <a:spLocks noChangeArrowheads="1"/>
          </p:cNvSpPr>
          <p:nvPr/>
        </p:nvSpPr>
        <p:spPr bwMode="auto">
          <a:xfrm>
            <a:off x="37338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793" name="Rectangle 2273"/>
          <p:cNvSpPr>
            <a:spLocks noChangeArrowheads="1"/>
          </p:cNvSpPr>
          <p:nvPr/>
        </p:nvSpPr>
        <p:spPr bwMode="auto">
          <a:xfrm>
            <a:off x="3810000" y="3352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0" name="Rectangle 2280"/>
          <p:cNvSpPr>
            <a:spLocks noChangeArrowheads="1"/>
          </p:cNvSpPr>
          <p:nvPr/>
        </p:nvSpPr>
        <p:spPr bwMode="auto">
          <a:xfrm>
            <a:off x="3886200" y="3352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1" name="Rectangle 2281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2" name="Rectangle 2282"/>
          <p:cNvSpPr>
            <a:spLocks noChangeArrowheads="1"/>
          </p:cNvSpPr>
          <p:nvPr/>
        </p:nvSpPr>
        <p:spPr bwMode="auto">
          <a:xfrm>
            <a:off x="4038600" y="3352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3" name="Rectangle 2283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4" name="Rectangle 2284"/>
          <p:cNvSpPr>
            <a:spLocks noChangeArrowheads="1"/>
          </p:cNvSpPr>
          <p:nvPr/>
        </p:nvSpPr>
        <p:spPr bwMode="auto">
          <a:xfrm>
            <a:off x="4192588" y="3352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5" name="Rectangle 2285"/>
          <p:cNvSpPr>
            <a:spLocks noChangeArrowheads="1"/>
          </p:cNvSpPr>
          <p:nvPr/>
        </p:nvSpPr>
        <p:spPr bwMode="auto">
          <a:xfrm>
            <a:off x="4268788" y="3352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6" name="Rectangle 2286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7" name="Rectangle 2287"/>
          <p:cNvSpPr>
            <a:spLocks noChangeArrowheads="1"/>
          </p:cNvSpPr>
          <p:nvPr/>
        </p:nvSpPr>
        <p:spPr bwMode="auto">
          <a:xfrm>
            <a:off x="25908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8" name="Rectangle 2288"/>
          <p:cNvSpPr>
            <a:spLocks noChangeArrowheads="1"/>
          </p:cNvSpPr>
          <p:nvPr/>
        </p:nvSpPr>
        <p:spPr bwMode="auto">
          <a:xfrm>
            <a:off x="26670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09" name="Rectangle 2289"/>
          <p:cNvSpPr>
            <a:spLocks noChangeArrowheads="1"/>
          </p:cNvSpPr>
          <p:nvPr/>
        </p:nvSpPr>
        <p:spPr bwMode="auto">
          <a:xfrm>
            <a:off x="27432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0" name="Rectangle 2290"/>
          <p:cNvSpPr>
            <a:spLocks noChangeArrowheads="1"/>
          </p:cNvSpPr>
          <p:nvPr/>
        </p:nvSpPr>
        <p:spPr bwMode="auto">
          <a:xfrm>
            <a:off x="28194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1" name="Rectangle 2291"/>
          <p:cNvSpPr>
            <a:spLocks noChangeArrowheads="1"/>
          </p:cNvSpPr>
          <p:nvPr/>
        </p:nvSpPr>
        <p:spPr bwMode="auto">
          <a:xfrm>
            <a:off x="28956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2" name="Rectangle 2292"/>
          <p:cNvSpPr>
            <a:spLocks noChangeArrowheads="1"/>
          </p:cNvSpPr>
          <p:nvPr/>
        </p:nvSpPr>
        <p:spPr bwMode="auto">
          <a:xfrm>
            <a:off x="29718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3" name="Rectangle 2293"/>
          <p:cNvSpPr>
            <a:spLocks noChangeArrowheads="1"/>
          </p:cNvSpPr>
          <p:nvPr/>
        </p:nvSpPr>
        <p:spPr bwMode="auto">
          <a:xfrm>
            <a:off x="30480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4" name="Rectangle 2294"/>
          <p:cNvSpPr>
            <a:spLocks noChangeArrowheads="1"/>
          </p:cNvSpPr>
          <p:nvPr/>
        </p:nvSpPr>
        <p:spPr bwMode="auto">
          <a:xfrm>
            <a:off x="31242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5" name="Rectangle 2295"/>
          <p:cNvSpPr>
            <a:spLocks noChangeArrowheads="1"/>
          </p:cNvSpPr>
          <p:nvPr/>
        </p:nvSpPr>
        <p:spPr bwMode="auto">
          <a:xfrm>
            <a:off x="32004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6" name="Rectangle 2296"/>
          <p:cNvSpPr>
            <a:spLocks noChangeArrowheads="1"/>
          </p:cNvSpPr>
          <p:nvPr/>
        </p:nvSpPr>
        <p:spPr bwMode="auto">
          <a:xfrm>
            <a:off x="32766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7" name="Rectangle 2297"/>
          <p:cNvSpPr>
            <a:spLocks noChangeArrowheads="1"/>
          </p:cNvSpPr>
          <p:nvPr/>
        </p:nvSpPr>
        <p:spPr bwMode="auto">
          <a:xfrm>
            <a:off x="33528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8" name="Rectangle 2298"/>
          <p:cNvSpPr>
            <a:spLocks noChangeArrowheads="1"/>
          </p:cNvSpPr>
          <p:nvPr/>
        </p:nvSpPr>
        <p:spPr bwMode="auto">
          <a:xfrm>
            <a:off x="34290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19" name="Rectangle 2299"/>
          <p:cNvSpPr>
            <a:spLocks noChangeArrowheads="1"/>
          </p:cNvSpPr>
          <p:nvPr/>
        </p:nvSpPr>
        <p:spPr bwMode="auto">
          <a:xfrm>
            <a:off x="35052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20" name="Rectangle 2300"/>
          <p:cNvSpPr>
            <a:spLocks noChangeArrowheads="1"/>
          </p:cNvSpPr>
          <p:nvPr/>
        </p:nvSpPr>
        <p:spPr bwMode="auto">
          <a:xfrm>
            <a:off x="35814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21" name="Rectangle 2301"/>
          <p:cNvSpPr>
            <a:spLocks noChangeArrowheads="1"/>
          </p:cNvSpPr>
          <p:nvPr/>
        </p:nvSpPr>
        <p:spPr bwMode="auto">
          <a:xfrm>
            <a:off x="36576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22" name="Rectangle 2302"/>
          <p:cNvSpPr>
            <a:spLocks noChangeArrowheads="1"/>
          </p:cNvSpPr>
          <p:nvPr/>
        </p:nvSpPr>
        <p:spPr bwMode="auto">
          <a:xfrm>
            <a:off x="37338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23" name="Rectangle 2303"/>
          <p:cNvSpPr>
            <a:spLocks noChangeArrowheads="1"/>
          </p:cNvSpPr>
          <p:nvPr/>
        </p:nvSpPr>
        <p:spPr bwMode="auto">
          <a:xfrm>
            <a:off x="38100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0" name="Rectangle 2310"/>
          <p:cNvSpPr>
            <a:spLocks noChangeArrowheads="1"/>
          </p:cNvSpPr>
          <p:nvPr/>
        </p:nvSpPr>
        <p:spPr bwMode="auto">
          <a:xfrm>
            <a:off x="38862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1" name="Rectangle 2311"/>
          <p:cNvSpPr>
            <a:spLocks noChangeArrowheads="1"/>
          </p:cNvSpPr>
          <p:nvPr/>
        </p:nvSpPr>
        <p:spPr bwMode="auto">
          <a:xfrm>
            <a:off x="39624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2" name="Rectangle 2312"/>
          <p:cNvSpPr>
            <a:spLocks noChangeArrowheads="1"/>
          </p:cNvSpPr>
          <p:nvPr/>
        </p:nvSpPr>
        <p:spPr bwMode="auto">
          <a:xfrm>
            <a:off x="40386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3" name="Rectangle 2313"/>
          <p:cNvSpPr>
            <a:spLocks noChangeArrowheads="1"/>
          </p:cNvSpPr>
          <p:nvPr/>
        </p:nvSpPr>
        <p:spPr bwMode="auto">
          <a:xfrm>
            <a:off x="41148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4" name="Rectangle 2314"/>
          <p:cNvSpPr>
            <a:spLocks noChangeArrowheads="1"/>
          </p:cNvSpPr>
          <p:nvPr/>
        </p:nvSpPr>
        <p:spPr bwMode="auto">
          <a:xfrm>
            <a:off x="4192588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5" name="Rectangle 2315"/>
          <p:cNvSpPr>
            <a:spLocks noChangeArrowheads="1"/>
          </p:cNvSpPr>
          <p:nvPr/>
        </p:nvSpPr>
        <p:spPr bwMode="auto">
          <a:xfrm>
            <a:off x="4268788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6" name="Rectangle 2316"/>
          <p:cNvSpPr>
            <a:spLocks noChangeArrowheads="1"/>
          </p:cNvSpPr>
          <p:nvPr/>
        </p:nvSpPr>
        <p:spPr bwMode="auto">
          <a:xfrm>
            <a:off x="43434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7" name="Rectangle 2317"/>
          <p:cNvSpPr>
            <a:spLocks noChangeArrowheads="1"/>
          </p:cNvSpPr>
          <p:nvPr/>
        </p:nvSpPr>
        <p:spPr bwMode="auto">
          <a:xfrm>
            <a:off x="2590800" y="18288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8" name="Rectangle 2318"/>
          <p:cNvSpPr>
            <a:spLocks noChangeArrowheads="1"/>
          </p:cNvSpPr>
          <p:nvPr/>
        </p:nvSpPr>
        <p:spPr bwMode="auto">
          <a:xfrm>
            <a:off x="26670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39" name="Rectangle 2319"/>
          <p:cNvSpPr>
            <a:spLocks noChangeArrowheads="1"/>
          </p:cNvSpPr>
          <p:nvPr/>
        </p:nvSpPr>
        <p:spPr bwMode="auto">
          <a:xfrm>
            <a:off x="27432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0" name="Rectangle 2320"/>
          <p:cNvSpPr>
            <a:spLocks noChangeArrowheads="1"/>
          </p:cNvSpPr>
          <p:nvPr/>
        </p:nvSpPr>
        <p:spPr bwMode="auto">
          <a:xfrm>
            <a:off x="28194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1" name="Rectangle 2321"/>
          <p:cNvSpPr>
            <a:spLocks noChangeArrowheads="1"/>
          </p:cNvSpPr>
          <p:nvPr/>
        </p:nvSpPr>
        <p:spPr bwMode="auto">
          <a:xfrm>
            <a:off x="28956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2" name="Rectangle 2322"/>
          <p:cNvSpPr>
            <a:spLocks noChangeArrowheads="1"/>
          </p:cNvSpPr>
          <p:nvPr/>
        </p:nvSpPr>
        <p:spPr bwMode="auto">
          <a:xfrm>
            <a:off x="29718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3" name="Rectangle 2323"/>
          <p:cNvSpPr>
            <a:spLocks noChangeArrowheads="1"/>
          </p:cNvSpPr>
          <p:nvPr/>
        </p:nvSpPr>
        <p:spPr bwMode="auto">
          <a:xfrm>
            <a:off x="30480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4" name="Rectangle 2324"/>
          <p:cNvSpPr>
            <a:spLocks noChangeArrowheads="1"/>
          </p:cNvSpPr>
          <p:nvPr/>
        </p:nvSpPr>
        <p:spPr bwMode="auto">
          <a:xfrm>
            <a:off x="31242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5" name="Rectangle 2325"/>
          <p:cNvSpPr>
            <a:spLocks noChangeArrowheads="1"/>
          </p:cNvSpPr>
          <p:nvPr/>
        </p:nvSpPr>
        <p:spPr bwMode="auto">
          <a:xfrm>
            <a:off x="32004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6" name="Rectangle 2326"/>
          <p:cNvSpPr>
            <a:spLocks noChangeArrowheads="1"/>
          </p:cNvSpPr>
          <p:nvPr/>
        </p:nvSpPr>
        <p:spPr bwMode="auto">
          <a:xfrm>
            <a:off x="32766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7" name="Rectangle 2327"/>
          <p:cNvSpPr>
            <a:spLocks noChangeArrowheads="1"/>
          </p:cNvSpPr>
          <p:nvPr/>
        </p:nvSpPr>
        <p:spPr bwMode="auto">
          <a:xfrm>
            <a:off x="33528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8" name="Rectangle 2328"/>
          <p:cNvSpPr>
            <a:spLocks noChangeArrowheads="1"/>
          </p:cNvSpPr>
          <p:nvPr/>
        </p:nvSpPr>
        <p:spPr bwMode="auto">
          <a:xfrm>
            <a:off x="34290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49" name="Rectangle 2329"/>
          <p:cNvSpPr>
            <a:spLocks noChangeArrowheads="1"/>
          </p:cNvSpPr>
          <p:nvPr/>
        </p:nvSpPr>
        <p:spPr bwMode="auto">
          <a:xfrm>
            <a:off x="35052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50" name="Rectangle 2330"/>
          <p:cNvSpPr>
            <a:spLocks noChangeArrowheads="1"/>
          </p:cNvSpPr>
          <p:nvPr/>
        </p:nvSpPr>
        <p:spPr bwMode="auto">
          <a:xfrm>
            <a:off x="35814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51" name="Rectangle 2331"/>
          <p:cNvSpPr>
            <a:spLocks noChangeArrowheads="1"/>
          </p:cNvSpPr>
          <p:nvPr/>
        </p:nvSpPr>
        <p:spPr bwMode="auto">
          <a:xfrm>
            <a:off x="36576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52" name="Rectangle 2332"/>
          <p:cNvSpPr>
            <a:spLocks noChangeArrowheads="1"/>
          </p:cNvSpPr>
          <p:nvPr/>
        </p:nvSpPr>
        <p:spPr bwMode="auto">
          <a:xfrm>
            <a:off x="37338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53" name="Rectangle 2333"/>
          <p:cNvSpPr>
            <a:spLocks noChangeArrowheads="1"/>
          </p:cNvSpPr>
          <p:nvPr/>
        </p:nvSpPr>
        <p:spPr bwMode="auto">
          <a:xfrm>
            <a:off x="38100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0" name="Rectangle 2340"/>
          <p:cNvSpPr>
            <a:spLocks noChangeArrowheads="1"/>
          </p:cNvSpPr>
          <p:nvPr/>
        </p:nvSpPr>
        <p:spPr bwMode="auto">
          <a:xfrm>
            <a:off x="38862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1" name="Rectangle 2341"/>
          <p:cNvSpPr>
            <a:spLocks noChangeArrowheads="1"/>
          </p:cNvSpPr>
          <p:nvPr/>
        </p:nvSpPr>
        <p:spPr bwMode="auto">
          <a:xfrm>
            <a:off x="39624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2" name="Rectangle 2342"/>
          <p:cNvSpPr>
            <a:spLocks noChangeArrowheads="1"/>
          </p:cNvSpPr>
          <p:nvPr/>
        </p:nvSpPr>
        <p:spPr bwMode="auto">
          <a:xfrm>
            <a:off x="40386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3" name="Rectangle 2343"/>
          <p:cNvSpPr>
            <a:spLocks noChangeArrowheads="1"/>
          </p:cNvSpPr>
          <p:nvPr/>
        </p:nvSpPr>
        <p:spPr bwMode="auto">
          <a:xfrm>
            <a:off x="41148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4" name="Rectangle 2344"/>
          <p:cNvSpPr>
            <a:spLocks noChangeArrowheads="1"/>
          </p:cNvSpPr>
          <p:nvPr/>
        </p:nvSpPr>
        <p:spPr bwMode="auto">
          <a:xfrm>
            <a:off x="4192588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5" name="Rectangle 2345"/>
          <p:cNvSpPr>
            <a:spLocks noChangeArrowheads="1"/>
          </p:cNvSpPr>
          <p:nvPr/>
        </p:nvSpPr>
        <p:spPr bwMode="auto">
          <a:xfrm>
            <a:off x="4268788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6" name="Rectangle 2346"/>
          <p:cNvSpPr>
            <a:spLocks noChangeArrowheads="1"/>
          </p:cNvSpPr>
          <p:nvPr/>
        </p:nvSpPr>
        <p:spPr bwMode="auto">
          <a:xfrm>
            <a:off x="43434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7" name="Rectangle 2347"/>
          <p:cNvSpPr>
            <a:spLocks noChangeArrowheads="1"/>
          </p:cNvSpPr>
          <p:nvPr/>
        </p:nvSpPr>
        <p:spPr bwMode="auto">
          <a:xfrm>
            <a:off x="25908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8" name="Rectangle 2348"/>
          <p:cNvSpPr>
            <a:spLocks noChangeArrowheads="1"/>
          </p:cNvSpPr>
          <p:nvPr/>
        </p:nvSpPr>
        <p:spPr bwMode="auto">
          <a:xfrm>
            <a:off x="26670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69" name="Rectangle 2349"/>
          <p:cNvSpPr>
            <a:spLocks noChangeArrowheads="1"/>
          </p:cNvSpPr>
          <p:nvPr/>
        </p:nvSpPr>
        <p:spPr bwMode="auto">
          <a:xfrm>
            <a:off x="27432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0" name="Rectangle 2350"/>
          <p:cNvSpPr>
            <a:spLocks noChangeArrowheads="1"/>
          </p:cNvSpPr>
          <p:nvPr/>
        </p:nvSpPr>
        <p:spPr bwMode="auto">
          <a:xfrm>
            <a:off x="28194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1" name="Rectangle 2351"/>
          <p:cNvSpPr>
            <a:spLocks noChangeArrowheads="1"/>
          </p:cNvSpPr>
          <p:nvPr/>
        </p:nvSpPr>
        <p:spPr bwMode="auto">
          <a:xfrm>
            <a:off x="28956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2" name="Rectangle 2352"/>
          <p:cNvSpPr>
            <a:spLocks noChangeArrowheads="1"/>
          </p:cNvSpPr>
          <p:nvPr/>
        </p:nvSpPr>
        <p:spPr bwMode="auto">
          <a:xfrm>
            <a:off x="29718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3" name="Rectangle 2353"/>
          <p:cNvSpPr>
            <a:spLocks noChangeArrowheads="1"/>
          </p:cNvSpPr>
          <p:nvPr/>
        </p:nvSpPr>
        <p:spPr bwMode="auto">
          <a:xfrm>
            <a:off x="30480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4" name="Rectangle 2354"/>
          <p:cNvSpPr>
            <a:spLocks noChangeArrowheads="1"/>
          </p:cNvSpPr>
          <p:nvPr/>
        </p:nvSpPr>
        <p:spPr bwMode="auto">
          <a:xfrm>
            <a:off x="31242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5" name="Rectangle 2355"/>
          <p:cNvSpPr>
            <a:spLocks noChangeArrowheads="1"/>
          </p:cNvSpPr>
          <p:nvPr/>
        </p:nvSpPr>
        <p:spPr bwMode="auto">
          <a:xfrm>
            <a:off x="32004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6" name="Rectangle 2356"/>
          <p:cNvSpPr>
            <a:spLocks noChangeArrowheads="1"/>
          </p:cNvSpPr>
          <p:nvPr/>
        </p:nvSpPr>
        <p:spPr bwMode="auto">
          <a:xfrm>
            <a:off x="32766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7" name="Rectangle 2357"/>
          <p:cNvSpPr>
            <a:spLocks noChangeArrowheads="1"/>
          </p:cNvSpPr>
          <p:nvPr/>
        </p:nvSpPr>
        <p:spPr bwMode="auto">
          <a:xfrm>
            <a:off x="33528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8" name="Rectangle 2358"/>
          <p:cNvSpPr>
            <a:spLocks noChangeArrowheads="1"/>
          </p:cNvSpPr>
          <p:nvPr/>
        </p:nvSpPr>
        <p:spPr bwMode="auto">
          <a:xfrm>
            <a:off x="34290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79" name="Rectangle 2359"/>
          <p:cNvSpPr>
            <a:spLocks noChangeArrowheads="1"/>
          </p:cNvSpPr>
          <p:nvPr/>
        </p:nvSpPr>
        <p:spPr bwMode="auto">
          <a:xfrm>
            <a:off x="35052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80" name="Rectangle 2360"/>
          <p:cNvSpPr>
            <a:spLocks noChangeArrowheads="1"/>
          </p:cNvSpPr>
          <p:nvPr/>
        </p:nvSpPr>
        <p:spPr bwMode="auto">
          <a:xfrm>
            <a:off x="35814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81" name="Rectangle 2361"/>
          <p:cNvSpPr>
            <a:spLocks noChangeArrowheads="1"/>
          </p:cNvSpPr>
          <p:nvPr/>
        </p:nvSpPr>
        <p:spPr bwMode="auto">
          <a:xfrm>
            <a:off x="36576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82" name="Rectangle 2362"/>
          <p:cNvSpPr>
            <a:spLocks noChangeArrowheads="1"/>
          </p:cNvSpPr>
          <p:nvPr/>
        </p:nvSpPr>
        <p:spPr bwMode="auto">
          <a:xfrm>
            <a:off x="37338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83" name="Rectangle 2363"/>
          <p:cNvSpPr>
            <a:spLocks noChangeArrowheads="1"/>
          </p:cNvSpPr>
          <p:nvPr/>
        </p:nvSpPr>
        <p:spPr bwMode="auto">
          <a:xfrm>
            <a:off x="38100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0" name="Rectangle 2370"/>
          <p:cNvSpPr>
            <a:spLocks noChangeArrowheads="1"/>
          </p:cNvSpPr>
          <p:nvPr/>
        </p:nvSpPr>
        <p:spPr bwMode="auto">
          <a:xfrm>
            <a:off x="38862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1" name="Rectangle 2371"/>
          <p:cNvSpPr>
            <a:spLocks noChangeArrowheads="1"/>
          </p:cNvSpPr>
          <p:nvPr/>
        </p:nvSpPr>
        <p:spPr bwMode="auto">
          <a:xfrm>
            <a:off x="39624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2" name="Rectangle 2372"/>
          <p:cNvSpPr>
            <a:spLocks noChangeArrowheads="1"/>
          </p:cNvSpPr>
          <p:nvPr/>
        </p:nvSpPr>
        <p:spPr bwMode="auto">
          <a:xfrm>
            <a:off x="40386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3" name="Rectangle 2373"/>
          <p:cNvSpPr>
            <a:spLocks noChangeArrowheads="1"/>
          </p:cNvSpPr>
          <p:nvPr/>
        </p:nvSpPr>
        <p:spPr bwMode="auto">
          <a:xfrm>
            <a:off x="41148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4" name="Rectangle 2374"/>
          <p:cNvSpPr>
            <a:spLocks noChangeArrowheads="1"/>
          </p:cNvSpPr>
          <p:nvPr/>
        </p:nvSpPr>
        <p:spPr bwMode="auto">
          <a:xfrm>
            <a:off x="4192588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5" name="Rectangle 2375"/>
          <p:cNvSpPr>
            <a:spLocks noChangeArrowheads="1"/>
          </p:cNvSpPr>
          <p:nvPr/>
        </p:nvSpPr>
        <p:spPr bwMode="auto">
          <a:xfrm>
            <a:off x="4268788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6" name="Rectangle 2376"/>
          <p:cNvSpPr>
            <a:spLocks noChangeArrowheads="1"/>
          </p:cNvSpPr>
          <p:nvPr/>
        </p:nvSpPr>
        <p:spPr bwMode="auto">
          <a:xfrm>
            <a:off x="43434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7" name="Rectangle 2377"/>
          <p:cNvSpPr>
            <a:spLocks noChangeArrowheads="1"/>
          </p:cNvSpPr>
          <p:nvPr/>
        </p:nvSpPr>
        <p:spPr bwMode="auto">
          <a:xfrm>
            <a:off x="25908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8" name="Rectangle 2378"/>
          <p:cNvSpPr>
            <a:spLocks noChangeArrowheads="1"/>
          </p:cNvSpPr>
          <p:nvPr/>
        </p:nvSpPr>
        <p:spPr bwMode="auto">
          <a:xfrm>
            <a:off x="26670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899" name="Rectangle 2379"/>
          <p:cNvSpPr>
            <a:spLocks noChangeArrowheads="1"/>
          </p:cNvSpPr>
          <p:nvPr/>
        </p:nvSpPr>
        <p:spPr bwMode="auto">
          <a:xfrm>
            <a:off x="27432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0" name="Rectangle 2380"/>
          <p:cNvSpPr>
            <a:spLocks noChangeArrowheads="1"/>
          </p:cNvSpPr>
          <p:nvPr/>
        </p:nvSpPr>
        <p:spPr bwMode="auto">
          <a:xfrm>
            <a:off x="28194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1" name="Rectangle 2381"/>
          <p:cNvSpPr>
            <a:spLocks noChangeArrowheads="1"/>
          </p:cNvSpPr>
          <p:nvPr/>
        </p:nvSpPr>
        <p:spPr bwMode="auto">
          <a:xfrm>
            <a:off x="28956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2" name="Rectangle 2382"/>
          <p:cNvSpPr>
            <a:spLocks noChangeArrowheads="1"/>
          </p:cNvSpPr>
          <p:nvPr/>
        </p:nvSpPr>
        <p:spPr bwMode="auto">
          <a:xfrm>
            <a:off x="29718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3" name="Rectangle 2383"/>
          <p:cNvSpPr>
            <a:spLocks noChangeArrowheads="1"/>
          </p:cNvSpPr>
          <p:nvPr/>
        </p:nvSpPr>
        <p:spPr bwMode="auto">
          <a:xfrm>
            <a:off x="30480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4" name="Rectangle 2384"/>
          <p:cNvSpPr>
            <a:spLocks noChangeArrowheads="1"/>
          </p:cNvSpPr>
          <p:nvPr/>
        </p:nvSpPr>
        <p:spPr bwMode="auto">
          <a:xfrm>
            <a:off x="31242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5" name="Rectangle 2385"/>
          <p:cNvSpPr>
            <a:spLocks noChangeArrowheads="1"/>
          </p:cNvSpPr>
          <p:nvPr/>
        </p:nvSpPr>
        <p:spPr bwMode="auto">
          <a:xfrm>
            <a:off x="32004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6" name="Rectangle 2386"/>
          <p:cNvSpPr>
            <a:spLocks noChangeArrowheads="1"/>
          </p:cNvSpPr>
          <p:nvPr/>
        </p:nvSpPr>
        <p:spPr bwMode="auto">
          <a:xfrm>
            <a:off x="32766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7" name="Rectangle 2387"/>
          <p:cNvSpPr>
            <a:spLocks noChangeArrowheads="1"/>
          </p:cNvSpPr>
          <p:nvPr/>
        </p:nvSpPr>
        <p:spPr bwMode="auto">
          <a:xfrm>
            <a:off x="33528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8" name="Rectangle 2388"/>
          <p:cNvSpPr>
            <a:spLocks noChangeArrowheads="1"/>
          </p:cNvSpPr>
          <p:nvPr/>
        </p:nvSpPr>
        <p:spPr bwMode="auto">
          <a:xfrm>
            <a:off x="34290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09" name="Rectangle 2389"/>
          <p:cNvSpPr>
            <a:spLocks noChangeArrowheads="1"/>
          </p:cNvSpPr>
          <p:nvPr/>
        </p:nvSpPr>
        <p:spPr bwMode="auto">
          <a:xfrm>
            <a:off x="35052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10" name="Rectangle 2390"/>
          <p:cNvSpPr>
            <a:spLocks noChangeArrowheads="1"/>
          </p:cNvSpPr>
          <p:nvPr/>
        </p:nvSpPr>
        <p:spPr bwMode="auto">
          <a:xfrm>
            <a:off x="35814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11" name="Rectangle 2391"/>
          <p:cNvSpPr>
            <a:spLocks noChangeArrowheads="1"/>
          </p:cNvSpPr>
          <p:nvPr/>
        </p:nvSpPr>
        <p:spPr bwMode="auto">
          <a:xfrm>
            <a:off x="36576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12" name="Rectangle 2392"/>
          <p:cNvSpPr>
            <a:spLocks noChangeArrowheads="1"/>
          </p:cNvSpPr>
          <p:nvPr/>
        </p:nvSpPr>
        <p:spPr bwMode="auto">
          <a:xfrm>
            <a:off x="37338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13" name="Rectangle 2393"/>
          <p:cNvSpPr>
            <a:spLocks noChangeArrowheads="1"/>
          </p:cNvSpPr>
          <p:nvPr/>
        </p:nvSpPr>
        <p:spPr bwMode="auto">
          <a:xfrm>
            <a:off x="38100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0" name="Rectangle 2400"/>
          <p:cNvSpPr>
            <a:spLocks noChangeArrowheads="1"/>
          </p:cNvSpPr>
          <p:nvPr/>
        </p:nvSpPr>
        <p:spPr bwMode="auto">
          <a:xfrm>
            <a:off x="38862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1" name="Rectangle 2401"/>
          <p:cNvSpPr>
            <a:spLocks noChangeArrowheads="1"/>
          </p:cNvSpPr>
          <p:nvPr/>
        </p:nvSpPr>
        <p:spPr bwMode="auto">
          <a:xfrm>
            <a:off x="39624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2" name="Rectangle 2402"/>
          <p:cNvSpPr>
            <a:spLocks noChangeArrowheads="1"/>
          </p:cNvSpPr>
          <p:nvPr/>
        </p:nvSpPr>
        <p:spPr bwMode="auto">
          <a:xfrm>
            <a:off x="40386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3" name="Rectangle 2403"/>
          <p:cNvSpPr>
            <a:spLocks noChangeArrowheads="1"/>
          </p:cNvSpPr>
          <p:nvPr/>
        </p:nvSpPr>
        <p:spPr bwMode="auto">
          <a:xfrm>
            <a:off x="41148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4" name="Rectangle 2404"/>
          <p:cNvSpPr>
            <a:spLocks noChangeArrowheads="1"/>
          </p:cNvSpPr>
          <p:nvPr/>
        </p:nvSpPr>
        <p:spPr bwMode="auto">
          <a:xfrm>
            <a:off x="4192588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5" name="Rectangle 2405"/>
          <p:cNvSpPr>
            <a:spLocks noChangeArrowheads="1"/>
          </p:cNvSpPr>
          <p:nvPr/>
        </p:nvSpPr>
        <p:spPr bwMode="auto">
          <a:xfrm>
            <a:off x="4268788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6" name="Rectangle 2406"/>
          <p:cNvSpPr>
            <a:spLocks noChangeArrowheads="1"/>
          </p:cNvSpPr>
          <p:nvPr/>
        </p:nvSpPr>
        <p:spPr bwMode="auto">
          <a:xfrm>
            <a:off x="43434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7" name="Rectangle 2407"/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8" name="Rectangle 2408"/>
          <p:cNvSpPr>
            <a:spLocks noChangeArrowheads="1"/>
          </p:cNvSpPr>
          <p:nvPr/>
        </p:nvSpPr>
        <p:spPr bwMode="auto">
          <a:xfrm>
            <a:off x="26670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29" name="Rectangle 2409"/>
          <p:cNvSpPr>
            <a:spLocks noChangeArrowheads="1"/>
          </p:cNvSpPr>
          <p:nvPr/>
        </p:nvSpPr>
        <p:spPr bwMode="auto">
          <a:xfrm>
            <a:off x="27432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0" name="Rectangle 2410"/>
          <p:cNvSpPr>
            <a:spLocks noChangeArrowheads="1"/>
          </p:cNvSpPr>
          <p:nvPr/>
        </p:nvSpPr>
        <p:spPr bwMode="auto">
          <a:xfrm>
            <a:off x="28194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1" name="Rectangle 2411"/>
          <p:cNvSpPr>
            <a:spLocks noChangeArrowheads="1"/>
          </p:cNvSpPr>
          <p:nvPr/>
        </p:nvSpPr>
        <p:spPr bwMode="auto">
          <a:xfrm>
            <a:off x="28956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2" name="Rectangle 2412"/>
          <p:cNvSpPr>
            <a:spLocks noChangeArrowheads="1"/>
          </p:cNvSpPr>
          <p:nvPr/>
        </p:nvSpPr>
        <p:spPr bwMode="auto">
          <a:xfrm>
            <a:off x="29718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3" name="Rectangle 2413"/>
          <p:cNvSpPr>
            <a:spLocks noChangeArrowheads="1"/>
          </p:cNvSpPr>
          <p:nvPr/>
        </p:nvSpPr>
        <p:spPr bwMode="auto">
          <a:xfrm>
            <a:off x="30480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4" name="Rectangle 2414"/>
          <p:cNvSpPr>
            <a:spLocks noChangeArrowheads="1"/>
          </p:cNvSpPr>
          <p:nvPr/>
        </p:nvSpPr>
        <p:spPr bwMode="auto">
          <a:xfrm>
            <a:off x="31242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5" name="Rectangle 2415"/>
          <p:cNvSpPr>
            <a:spLocks noChangeArrowheads="1"/>
          </p:cNvSpPr>
          <p:nvPr/>
        </p:nvSpPr>
        <p:spPr bwMode="auto">
          <a:xfrm>
            <a:off x="32004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6" name="Rectangle 2416"/>
          <p:cNvSpPr>
            <a:spLocks noChangeArrowheads="1"/>
          </p:cNvSpPr>
          <p:nvPr/>
        </p:nvSpPr>
        <p:spPr bwMode="auto">
          <a:xfrm>
            <a:off x="32766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7" name="Rectangle 2417"/>
          <p:cNvSpPr>
            <a:spLocks noChangeArrowheads="1"/>
          </p:cNvSpPr>
          <p:nvPr/>
        </p:nvSpPr>
        <p:spPr bwMode="auto">
          <a:xfrm>
            <a:off x="33528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8" name="Rectangle 2418"/>
          <p:cNvSpPr>
            <a:spLocks noChangeArrowheads="1"/>
          </p:cNvSpPr>
          <p:nvPr/>
        </p:nvSpPr>
        <p:spPr bwMode="auto">
          <a:xfrm>
            <a:off x="34290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39" name="Rectangle 2419"/>
          <p:cNvSpPr>
            <a:spLocks noChangeArrowheads="1"/>
          </p:cNvSpPr>
          <p:nvPr/>
        </p:nvSpPr>
        <p:spPr bwMode="auto">
          <a:xfrm>
            <a:off x="35052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40" name="Rectangle 2420"/>
          <p:cNvSpPr>
            <a:spLocks noChangeArrowheads="1"/>
          </p:cNvSpPr>
          <p:nvPr/>
        </p:nvSpPr>
        <p:spPr bwMode="auto">
          <a:xfrm>
            <a:off x="35814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41" name="Rectangle 2421"/>
          <p:cNvSpPr>
            <a:spLocks noChangeArrowheads="1"/>
          </p:cNvSpPr>
          <p:nvPr/>
        </p:nvSpPr>
        <p:spPr bwMode="auto">
          <a:xfrm>
            <a:off x="36576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42" name="Rectangle 2422"/>
          <p:cNvSpPr>
            <a:spLocks noChangeArrowheads="1"/>
          </p:cNvSpPr>
          <p:nvPr/>
        </p:nvSpPr>
        <p:spPr bwMode="auto">
          <a:xfrm>
            <a:off x="37338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43" name="Rectangle 2423"/>
          <p:cNvSpPr>
            <a:spLocks noChangeArrowheads="1"/>
          </p:cNvSpPr>
          <p:nvPr/>
        </p:nvSpPr>
        <p:spPr bwMode="auto">
          <a:xfrm>
            <a:off x="38100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0" name="Rectangle 2430"/>
          <p:cNvSpPr>
            <a:spLocks noChangeArrowheads="1"/>
          </p:cNvSpPr>
          <p:nvPr/>
        </p:nvSpPr>
        <p:spPr bwMode="auto">
          <a:xfrm>
            <a:off x="38862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1" name="Rectangle 2431"/>
          <p:cNvSpPr>
            <a:spLocks noChangeArrowheads="1"/>
          </p:cNvSpPr>
          <p:nvPr/>
        </p:nvSpPr>
        <p:spPr bwMode="auto">
          <a:xfrm>
            <a:off x="39624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2" name="Rectangle 2432"/>
          <p:cNvSpPr>
            <a:spLocks noChangeArrowheads="1"/>
          </p:cNvSpPr>
          <p:nvPr/>
        </p:nvSpPr>
        <p:spPr bwMode="auto">
          <a:xfrm>
            <a:off x="40386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3" name="Rectangle 2433"/>
          <p:cNvSpPr>
            <a:spLocks noChangeArrowheads="1"/>
          </p:cNvSpPr>
          <p:nvPr/>
        </p:nvSpPr>
        <p:spPr bwMode="auto">
          <a:xfrm>
            <a:off x="41148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4" name="Rectangle 2434"/>
          <p:cNvSpPr>
            <a:spLocks noChangeArrowheads="1"/>
          </p:cNvSpPr>
          <p:nvPr/>
        </p:nvSpPr>
        <p:spPr bwMode="auto">
          <a:xfrm>
            <a:off x="4192588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5" name="Rectangle 2435"/>
          <p:cNvSpPr>
            <a:spLocks noChangeArrowheads="1"/>
          </p:cNvSpPr>
          <p:nvPr/>
        </p:nvSpPr>
        <p:spPr bwMode="auto">
          <a:xfrm>
            <a:off x="4268788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6" name="Rectangle 2436"/>
          <p:cNvSpPr>
            <a:spLocks noChangeArrowheads="1"/>
          </p:cNvSpPr>
          <p:nvPr/>
        </p:nvSpPr>
        <p:spPr bwMode="auto">
          <a:xfrm>
            <a:off x="43434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7" name="Rectangle 2437"/>
          <p:cNvSpPr>
            <a:spLocks noChangeArrowheads="1"/>
          </p:cNvSpPr>
          <p:nvPr/>
        </p:nvSpPr>
        <p:spPr bwMode="auto">
          <a:xfrm>
            <a:off x="25908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8" name="Rectangle 2438"/>
          <p:cNvSpPr>
            <a:spLocks noChangeArrowheads="1"/>
          </p:cNvSpPr>
          <p:nvPr/>
        </p:nvSpPr>
        <p:spPr bwMode="auto">
          <a:xfrm>
            <a:off x="26670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59" name="Rectangle 2439"/>
          <p:cNvSpPr>
            <a:spLocks noChangeArrowheads="1"/>
          </p:cNvSpPr>
          <p:nvPr/>
        </p:nvSpPr>
        <p:spPr bwMode="auto">
          <a:xfrm>
            <a:off x="27432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0" name="Rectangle 2440"/>
          <p:cNvSpPr>
            <a:spLocks noChangeArrowheads="1"/>
          </p:cNvSpPr>
          <p:nvPr/>
        </p:nvSpPr>
        <p:spPr bwMode="auto">
          <a:xfrm>
            <a:off x="28194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1" name="Rectangle 2441"/>
          <p:cNvSpPr>
            <a:spLocks noChangeArrowheads="1"/>
          </p:cNvSpPr>
          <p:nvPr/>
        </p:nvSpPr>
        <p:spPr bwMode="auto">
          <a:xfrm>
            <a:off x="28956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2" name="Rectangle 2442"/>
          <p:cNvSpPr>
            <a:spLocks noChangeArrowheads="1"/>
          </p:cNvSpPr>
          <p:nvPr/>
        </p:nvSpPr>
        <p:spPr bwMode="auto">
          <a:xfrm>
            <a:off x="29718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3" name="Rectangle 2443"/>
          <p:cNvSpPr>
            <a:spLocks noChangeArrowheads="1"/>
          </p:cNvSpPr>
          <p:nvPr/>
        </p:nvSpPr>
        <p:spPr bwMode="auto">
          <a:xfrm>
            <a:off x="30480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4" name="Rectangle 2444"/>
          <p:cNvSpPr>
            <a:spLocks noChangeArrowheads="1"/>
          </p:cNvSpPr>
          <p:nvPr/>
        </p:nvSpPr>
        <p:spPr bwMode="auto">
          <a:xfrm>
            <a:off x="31242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5" name="Rectangle 2445"/>
          <p:cNvSpPr>
            <a:spLocks noChangeArrowheads="1"/>
          </p:cNvSpPr>
          <p:nvPr/>
        </p:nvSpPr>
        <p:spPr bwMode="auto">
          <a:xfrm>
            <a:off x="32004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6" name="Rectangle 2446"/>
          <p:cNvSpPr>
            <a:spLocks noChangeArrowheads="1"/>
          </p:cNvSpPr>
          <p:nvPr/>
        </p:nvSpPr>
        <p:spPr bwMode="auto">
          <a:xfrm>
            <a:off x="32766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7" name="Rectangle 2447"/>
          <p:cNvSpPr>
            <a:spLocks noChangeArrowheads="1"/>
          </p:cNvSpPr>
          <p:nvPr/>
        </p:nvSpPr>
        <p:spPr bwMode="auto">
          <a:xfrm>
            <a:off x="33528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8" name="Rectangle 2448"/>
          <p:cNvSpPr>
            <a:spLocks noChangeArrowheads="1"/>
          </p:cNvSpPr>
          <p:nvPr/>
        </p:nvSpPr>
        <p:spPr bwMode="auto">
          <a:xfrm>
            <a:off x="34290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69" name="Rectangle 2449"/>
          <p:cNvSpPr>
            <a:spLocks noChangeArrowheads="1"/>
          </p:cNvSpPr>
          <p:nvPr/>
        </p:nvSpPr>
        <p:spPr bwMode="auto">
          <a:xfrm>
            <a:off x="35052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70" name="Rectangle 2450"/>
          <p:cNvSpPr>
            <a:spLocks noChangeArrowheads="1"/>
          </p:cNvSpPr>
          <p:nvPr/>
        </p:nvSpPr>
        <p:spPr bwMode="auto">
          <a:xfrm>
            <a:off x="35814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71" name="Rectangle 2451"/>
          <p:cNvSpPr>
            <a:spLocks noChangeArrowheads="1"/>
          </p:cNvSpPr>
          <p:nvPr/>
        </p:nvSpPr>
        <p:spPr bwMode="auto">
          <a:xfrm>
            <a:off x="36576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72" name="Rectangle 2452"/>
          <p:cNvSpPr>
            <a:spLocks noChangeArrowheads="1"/>
          </p:cNvSpPr>
          <p:nvPr/>
        </p:nvSpPr>
        <p:spPr bwMode="auto">
          <a:xfrm>
            <a:off x="37338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73" name="Rectangle 2453"/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0" name="Rectangle 2460"/>
          <p:cNvSpPr>
            <a:spLocks noChangeArrowheads="1"/>
          </p:cNvSpPr>
          <p:nvPr/>
        </p:nvSpPr>
        <p:spPr bwMode="auto">
          <a:xfrm>
            <a:off x="38862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1" name="Rectangle 2461"/>
          <p:cNvSpPr>
            <a:spLocks noChangeArrowheads="1"/>
          </p:cNvSpPr>
          <p:nvPr/>
        </p:nvSpPr>
        <p:spPr bwMode="auto">
          <a:xfrm>
            <a:off x="39624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2" name="Rectangle 2462"/>
          <p:cNvSpPr>
            <a:spLocks noChangeArrowheads="1"/>
          </p:cNvSpPr>
          <p:nvPr/>
        </p:nvSpPr>
        <p:spPr bwMode="auto">
          <a:xfrm>
            <a:off x="40386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3" name="Rectangle 2463"/>
          <p:cNvSpPr>
            <a:spLocks noChangeArrowheads="1"/>
          </p:cNvSpPr>
          <p:nvPr/>
        </p:nvSpPr>
        <p:spPr bwMode="auto">
          <a:xfrm>
            <a:off x="41148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4" name="Rectangle 2464"/>
          <p:cNvSpPr>
            <a:spLocks noChangeArrowheads="1"/>
          </p:cNvSpPr>
          <p:nvPr/>
        </p:nvSpPr>
        <p:spPr bwMode="auto">
          <a:xfrm>
            <a:off x="4192588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5" name="Rectangle 2465"/>
          <p:cNvSpPr>
            <a:spLocks noChangeArrowheads="1"/>
          </p:cNvSpPr>
          <p:nvPr/>
        </p:nvSpPr>
        <p:spPr bwMode="auto">
          <a:xfrm>
            <a:off x="4268788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6" name="Rectangle 2466"/>
          <p:cNvSpPr>
            <a:spLocks noChangeArrowheads="1"/>
          </p:cNvSpPr>
          <p:nvPr/>
        </p:nvSpPr>
        <p:spPr bwMode="auto">
          <a:xfrm>
            <a:off x="43434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7" name="Rectangle 2467"/>
          <p:cNvSpPr>
            <a:spLocks noChangeArrowheads="1"/>
          </p:cNvSpPr>
          <p:nvPr/>
        </p:nvSpPr>
        <p:spPr bwMode="auto">
          <a:xfrm>
            <a:off x="25908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8" name="Rectangle 2468"/>
          <p:cNvSpPr>
            <a:spLocks noChangeArrowheads="1"/>
          </p:cNvSpPr>
          <p:nvPr/>
        </p:nvSpPr>
        <p:spPr bwMode="auto">
          <a:xfrm>
            <a:off x="26670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89" name="Rectangle 2469"/>
          <p:cNvSpPr>
            <a:spLocks noChangeArrowheads="1"/>
          </p:cNvSpPr>
          <p:nvPr/>
        </p:nvSpPr>
        <p:spPr bwMode="auto">
          <a:xfrm>
            <a:off x="27432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0" name="Rectangle 2470"/>
          <p:cNvSpPr>
            <a:spLocks noChangeArrowheads="1"/>
          </p:cNvSpPr>
          <p:nvPr/>
        </p:nvSpPr>
        <p:spPr bwMode="auto">
          <a:xfrm>
            <a:off x="28194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1" name="Rectangle 2471"/>
          <p:cNvSpPr>
            <a:spLocks noChangeArrowheads="1"/>
          </p:cNvSpPr>
          <p:nvPr/>
        </p:nvSpPr>
        <p:spPr bwMode="auto">
          <a:xfrm>
            <a:off x="28956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2" name="Rectangle 2472"/>
          <p:cNvSpPr>
            <a:spLocks noChangeArrowheads="1"/>
          </p:cNvSpPr>
          <p:nvPr/>
        </p:nvSpPr>
        <p:spPr bwMode="auto">
          <a:xfrm>
            <a:off x="29718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3" name="Rectangle 2473"/>
          <p:cNvSpPr>
            <a:spLocks noChangeArrowheads="1"/>
          </p:cNvSpPr>
          <p:nvPr/>
        </p:nvSpPr>
        <p:spPr bwMode="auto">
          <a:xfrm>
            <a:off x="30480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4" name="Rectangle 2474"/>
          <p:cNvSpPr>
            <a:spLocks noChangeArrowheads="1"/>
          </p:cNvSpPr>
          <p:nvPr/>
        </p:nvSpPr>
        <p:spPr bwMode="auto">
          <a:xfrm>
            <a:off x="31242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5" name="Rectangle 2475"/>
          <p:cNvSpPr>
            <a:spLocks noChangeArrowheads="1"/>
          </p:cNvSpPr>
          <p:nvPr/>
        </p:nvSpPr>
        <p:spPr bwMode="auto">
          <a:xfrm>
            <a:off x="32004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6" name="Rectangle 2476"/>
          <p:cNvSpPr>
            <a:spLocks noChangeArrowheads="1"/>
          </p:cNvSpPr>
          <p:nvPr/>
        </p:nvSpPr>
        <p:spPr bwMode="auto">
          <a:xfrm>
            <a:off x="32766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7" name="Rectangle 2477"/>
          <p:cNvSpPr>
            <a:spLocks noChangeArrowheads="1"/>
          </p:cNvSpPr>
          <p:nvPr/>
        </p:nvSpPr>
        <p:spPr bwMode="auto">
          <a:xfrm>
            <a:off x="33528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8" name="Rectangle 2478"/>
          <p:cNvSpPr>
            <a:spLocks noChangeArrowheads="1"/>
          </p:cNvSpPr>
          <p:nvPr/>
        </p:nvSpPr>
        <p:spPr bwMode="auto">
          <a:xfrm>
            <a:off x="34290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999" name="Rectangle 2479"/>
          <p:cNvSpPr>
            <a:spLocks noChangeArrowheads="1"/>
          </p:cNvSpPr>
          <p:nvPr/>
        </p:nvSpPr>
        <p:spPr bwMode="auto">
          <a:xfrm>
            <a:off x="35052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00" name="Rectangle 2480"/>
          <p:cNvSpPr>
            <a:spLocks noChangeArrowheads="1"/>
          </p:cNvSpPr>
          <p:nvPr/>
        </p:nvSpPr>
        <p:spPr bwMode="auto">
          <a:xfrm>
            <a:off x="35814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01" name="Rectangle 2481"/>
          <p:cNvSpPr>
            <a:spLocks noChangeArrowheads="1"/>
          </p:cNvSpPr>
          <p:nvPr/>
        </p:nvSpPr>
        <p:spPr bwMode="auto">
          <a:xfrm>
            <a:off x="36576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02" name="Rectangle 2482"/>
          <p:cNvSpPr>
            <a:spLocks noChangeArrowheads="1"/>
          </p:cNvSpPr>
          <p:nvPr/>
        </p:nvSpPr>
        <p:spPr bwMode="auto">
          <a:xfrm>
            <a:off x="37338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03" name="Rectangle 2483"/>
          <p:cNvSpPr>
            <a:spLocks noChangeArrowheads="1"/>
          </p:cNvSpPr>
          <p:nvPr/>
        </p:nvSpPr>
        <p:spPr bwMode="auto">
          <a:xfrm>
            <a:off x="38100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0" name="Rectangle 2490"/>
          <p:cNvSpPr>
            <a:spLocks noChangeArrowheads="1"/>
          </p:cNvSpPr>
          <p:nvPr/>
        </p:nvSpPr>
        <p:spPr bwMode="auto">
          <a:xfrm>
            <a:off x="38862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1" name="Rectangle 2491"/>
          <p:cNvSpPr>
            <a:spLocks noChangeArrowheads="1"/>
          </p:cNvSpPr>
          <p:nvPr/>
        </p:nvSpPr>
        <p:spPr bwMode="auto">
          <a:xfrm>
            <a:off x="39624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2" name="Rectangle 2492"/>
          <p:cNvSpPr>
            <a:spLocks noChangeArrowheads="1"/>
          </p:cNvSpPr>
          <p:nvPr/>
        </p:nvSpPr>
        <p:spPr bwMode="auto">
          <a:xfrm>
            <a:off x="40386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3" name="Rectangle 2493"/>
          <p:cNvSpPr>
            <a:spLocks noChangeArrowheads="1"/>
          </p:cNvSpPr>
          <p:nvPr/>
        </p:nvSpPr>
        <p:spPr bwMode="auto">
          <a:xfrm>
            <a:off x="41148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4" name="Rectangle 2494"/>
          <p:cNvSpPr>
            <a:spLocks noChangeArrowheads="1"/>
          </p:cNvSpPr>
          <p:nvPr/>
        </p:nvSpPr>
        <p:spPr bwMode="auto">
          <a:xfrm>
            <a:off x="4192588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5" name="Rectangle 2495"/>
          <p:cNvSpPr>
            <a:spLocks noChangeArrowheads="1"/>
          </p:cNvSpPr>
          <p:nvPr/>
        </p:nvSpPr>
        <p:spPr bwMode="auto">
          <a:xfrm>
            <a:off x="4268788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6" name="Rectangle 2496"/>
          <p:cNvSpPr>
            <a:spLocks noChangeArrowheads="1"/>
          </p:cNvSpPr>
          <p:nvPr/>
        </p:nvSpPr>
        <p:spPr bwMode="auto">
          <a:xfrm>
            <a:off x="43434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7" name="Rectangle 2497"/>
          <p:cNvSpPr>
            <a:spLocks noChangeArrowheads="1"/>
          </p:cNvSpPr>
          <p:nvPr/>
        </p:nvSpPr>
        <p:spPr bwMode="auto">
          <a:xfrm>
            <a:off x="25908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8" name="Rectangle 2498"/>
          <p:cNvSpPr>
            <a:spLocks noChangeArrowheads="1"/>
          </p:cNvSpPr>
          <p:nvPr/>
        </p:nvSpPr>
        <p:spPr bwMode="auto">
          <a:xfrm>
            <a:off x="26670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19" name="Rectangle 2499"/>
          <p:cNvSpPr>
            <a:spLocks noChangeArrowheads="1"/>
          </p:cNvSpPr>
          <p:nvPr/>
        </p:nvSpPr>
        <p:spPr bwMode="auto">
          <a:xfrm>
            <a:off x="27432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0" name="Rectangle 2500"/>
          <p:cNvSpPr>
            <a:spLocks noChangeArrowheads="1"/>
          </p:cNvSpPr>
          <p:nvPr/>
        </p:nvSpPr>
        <p:spPr bwMode="auto">
          <a:xfrm>
            <a:off x="28194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1" name="Rectangle 2501"/>
          <p:cNvSpPr>
            <a:spLocks noChangeArrowheads="1"/>
          </p:cNvSpPr>
          <p:nvPr/>
        </p:nvSpPr>
        <p:spPr bwMode="auto">
          <a:xfrm>
            <a:off x="28956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2" name="Rectangle 2502"/>
          <p:cNvSpPr>
            <a:spLocks noChangeArrowheads="1"/>
          </p:cNvSpPr>
          <p:nvPr/>
        </p:nvSpPr>
        <p:spPr bwMode="auto">
          <a:xfrm>
            <a:off x="29718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3" name="Rectangle 2503"/>
          <p:cNvSpPr>
            <a:spLocks noChangeArrowheads="1"/>
          </p:cNvSpPr>
          <p:nvPr/>
        </p:nvSpPr>
        <p:spPr bwMode="auto">
          <a:xfrm>
            <a:off x="30480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4" name="Rectangle 2504"/>
          <p:cNvSpPr>
            <a:spLocks noChangeArrowheads="1"/>
          </p:cNvSpPr>
          <p:nvPr/>
        </p:nvSpPr>
        <p:spPr bwMode="auto">
          <a:xfrm>
            <a:off x="31242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5" name="Rectangle 2505"/>
          <p:cNvSpPr>
            <a:spLocks noChangeArrowheads="1"/>
          </p:cNvSpPr>
          <p:nvPr/>
        </p:nvSpPr>
        <p:spPr bwMode="auto">
          <a:xfrm>
            <a:off x="32004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6" name="Rectangle 2506"/>
          <p:cNvSpPr>
            <a:spLocks noChangeArrowheads="1"/>
          </p:cNvSpPr>
          <p:nvPr/>
        </p:nvSpPr>
        <p:spPr bwMode="auto">
          <a:xfrm>
            <a:off x="32766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7" name="Rectangle 2507"/>
          <p:cNvSpPr>
            <a:spLocks noChangeArrowheads="1"/>
          </p:cNvSpPr>
          <p:nvPr/>
        </p:nvSpPr>
        <p:spPr bwMode="auto">
          <a:xfrm>
            <a:off x="33528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8" name="Rectangle 2508"/>
          <p:cNvSpPr>
            <a:spLocks noChangeArrowheads="1"/>
          </p:cNvSpPr>
          <p:nvPr/>
        </p:nvSpPr>
        <p:spPr bwMode="auto">
          <a:xfrm>
            <a:off x="34290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29" name="Rectangle 2509"/>
          <p:cNvSpPr>
            <a:spLocks noChangeArrowheads="1"/>
          </p:cNvSpPr>
          <p:nvPr/>
        </p:nvSpPr>
        <p:spPr bwMode="auto">
          <a:xfrm>
            <a:off x="35052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30" name="Rectangle 2510"/>
          <p:cNvSpPr>
            <a:spLocks noChangeArrowheads="1"/>
          </p:cNvSpPr>
          <p:nvPr/>
        </p:nvSpPr>
        <p:spPr bwMode="auto">
          <a:xfrm>
            <a:off x="35814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31" name="Rectangle 2511"/>
          <p:cNvSpPr>
            <a:spLocks noChangeArrowheads="1"/>
          </p:cNvSpPr>
          <p:nvPr/>
        </p:nvSpPr>
        <p:spPr bwMode="auto">
          <a:xfrm>
            <a:off x="36576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32" name="Rectangle 2512"/>
          <p:cNvSpPr>
            <a:spLocks noChangeArrowheads="1"/>
          </p:cNvSpPr>
          <p:nvPr/>
        </p:nvSpPr>
        <p:spPr bwMode="auto">
          <a:xfrm>
            <a:off x="37338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33" name="Rectangle 2513"/>
          <p:cNvSpPr>
            <a:spLocks noChangeArrowheads="1"/>
          </p:cNvSpPr>
          <p:nvPr/>
        </p:nvSpPr>
        <p:spPr bwMode="auto">
          <a:xfrm>
            <a:off x="3810000" y="2286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0" name="Rectangle 2520"/>
          <p:cNvSpPr>
            <a:spLocks noChangeArrowheads="1"/>
          </p:cNvSpPr>
          <p:nvPr/>
        </p:nvSpPr>
        <p:spPr bwMode="auto">
          <a:xfrm>
            <a:off x="3886200" y="2286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1" name="Rectangle 2521"/>
          <p:cNvSpPr>
            <a:spLocks noChangeArrowheads="1"/>
          </p:cNvSpPr>
          <p:nvPr/>
        </p:nvSpPr>
        <p:spPr bwMode="auto">
          <a:xfrm>
            <a:off x="3962400" y="2286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2" name="Rectangle 2522"/>
          <p:cNvSpPr>
            <a:spLocks noChangeArrowheads="1"/>
          </p:cNvSpPr>
          <p:nvPr/>
        </p:nvSpPr>
        <p:spPr bwMode="auto">
          <a:xfrm>
            <a:off x="4038600" y="2286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3" name="Rectangle 2523"/>
          <p:cNvSpPr>
            <a:spLocks noChangeArrowheads="1"/>
          </p:cNvSpPr>
          <p:nvPr/>
        </p:nvSpPr>
        <p:spPr bwMode="auto">
          <a:xfrm>
            <a:off x="4114800" y="2286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4" name="Rectangle 2524"/>
          <p:cNvSpPr>
            <a:spLocks noChangeArrowheads="1"/>
          </p:cNvSpPr>
          <p:nvPr/>
        </p:nvSpPr>
        <p:spPr bwMode="auto">
          <a:xfrm>
            <a:off x="4192588" y="2286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5" name="Rectangle 2525"/>
          <p:cNvSpPr>
            <a:spLocks noChangeArrowheads="1"/>
          </p:cNvSpPr>
          <p:nvPr/>
        </p:nvSpPr>
        <p:spPr bwMode="auto">
          <a:xfrm>
            <a:off x="4268788" y="2286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6" name="Rectangle 2526"/>
          <p:cNvSpPr>
            <a:spLocks noChangeArrowheads="1"/>
          </p:cNvSpPr>
          <p:nvPr/>
        </p:nvSpPr>
        <p:spPr bwMode="auto">
          <a:xfrm>
            <a:off x="4343400" y="2286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7" name="Rectangle 2527"/>
          <p:cNvSpPr>
            <a:spLocks noChangeArrowheads="1"/>
          </p:cNvSpPr>
          <p:nvPr/>
        </p:nvSpPr>
        <p:spPr bwMode="auto">
          <a:xfrm>
            <a:off x="25908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8" name="Rectangle 2528"/>
          <p:cNvSpPr>
            <a:spLocks noChangeArrowheads="1"/>
          </p:cNvSpPr>
          <p:nvPr/>
        </p:nvSpPr>
        <p:spPr bwMode="auto">
          <a:xfrm>
            <a:off x="26670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49" name="Rectangle 2529"/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0" name="Rectangle 2530"/>
          <p:cNvSpPr>
            <a:spLocks noChangeArrowheads="1"/>
          </p:cNvSpPr>
          <p:nvPr/>
        </p:nvSpPr>
        <p:spPr bwMode="auto">
          <a:xfrm>
            <a:off x="28194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1" name="Rectangle 2531"/>
          <p:cNvSpPr>
            <a:spLocks noChangeArrowheads="1"/>
          </p:cNvSpPr>
          <p:nvPr/>
        </p:nvSpPr>
        <p:spPr bwMode="auto">
          <a:xfrm>
            <a:off x="28956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2" name="Rectangle 2532"/>
          <p:cNvSpPr>
            <a:spLocks noChangeArrowheads="1"/>
          </p:cNvSpPr>
          <p:nvPr/>
        </p:nvSpPr>
        <p:spPr bwMode="auto">
          <a:xfrm>
            <a:off x="29718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3" name="Rectangle 2533"/>
          <p:cNvSpPr>
            <a:spLocks noChangeArrowheads="1"/>
          </p:cNvSpPr>
          <p:nvPr/>
        </p:nvSpPr>
        <p:spPr bwMode="auto">
          <a:xfrm>
            <a:off x="30480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4" name="Rectangle 2534"/>
          <p:cNvSpPr>
            <a:spLocks noChangeArrowheads="1"/>
          </p:cNvSpPr>
          <p:nvPr/>
        </p:nvSpPr>
        <p:spPr bwMode="auto">
          <a:xfrm>
            <a:off x="31242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5" name="Rectangle 2535"/>
          <p:cNvSpPr>
            <a:spLocks noChangeArrowheads="1"/>
          </p:cNvSpPr>
          <p:nvPr/>
        </p:nvSpPr>
        <p:spPr bwMode="auto">
          <a:xfrm>
            <a:off x="32004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6" name="Rectangle 2536"/>
          <p:cNvSpPr>
            <a:spLocks noChangeArrowheads="1"/>
          </p:cNvSpPr>
          <p:nvPr/>
        </p:nvSpPr>
        <p:spPr bwMode="auto">
          <a:xfrm>
            <a:off x="32766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7" name="Rectangle 2537"/>
          <p:cNvSpPr>
            <a:spLocks noChangeArrowheads="1"/>
          </p:cNvSpPr>
          <p:nvPr/>
        </p:nvSpPr>
        <p:spPr bwMode="auto">
          <a:xfrm>
            <a:off x="33528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8" name="Rectangle 2538"/>
          <p:cNvSpPr>
            <a:spLocks noChangeArrowheads="1"/>
          </p:cNvSpPr>
          <p:nvPr/>
        </p:nvSpPr>
        <p:spPr bwMode="auto">
          <a:xfrm>
            <a:off x="34290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59" name="Rectangle 2539"/>
          <p:cNvSpPr>
            <a:spLocks noChangeArrowheads="1"/>
          </p:cNvSpPr>
          <p:nvPr/>
        </p:nvSpPr>
        <p:spPr bwMode="auto">
          <a:xfrm>
            <a:off x="35052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60" name="Rectangle 2540"/>
          <p:cNvSpPr>
            <a:spLocks noChangeArrowheads="1"/>
          </p:cNvSpPr>
          <p:nvPr/>
        </p:nvSpPr>
        <p:spPr bwMode="auto">
          <a:xfrm>
            <a:off x="35814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61" name="Rectangle 2541"/>
          <p:cNvSpPr>
            <a:spLocks noChangeArrowheads="1"/>
          </p:cNvSpPr>
          <p:nvPr/>
        </p:nvSpPr>
        <p:spPr bwMode="auto">
          <a:xfrm>
            <a:off x="36576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62" name="Rectangle 2542"/>
          <p:cNvSpPr>
            <a:spLocks noChangeArrowheads="1"/>
          </p:cNvSpPr>
          <p:nvPr/>
        </p:nvSpPr>
        <p:spPr bwMode="auto">
          <a:xfrm>
            <a:off x="37338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63" name="Rectangle 2543"/>
          <p:cNvSpPr>
            <a:spLocks noChangeArrowheads="1"/>
          </p:cNvSpPr>
          <p:nvPr/>
        </p:nvSpPr>
        <p:spPr bwMode="auto">
          <a:xfrm>
            <a:off x="3810000" y="2362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0" name="Rectangle 2550"/>
          <p:cNvSpPr>
            <a:spLocks noChangeArrowheads="1"/>
          </p:cNvSpPr>
          <p:nvPr/>
        </p:nvSpPr>
        <p:spPr bwMode="auto">
          <a:xfrm>
            <a:off x="3886200" y="2362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1" name="Rectangle 2551"/>
          <p:cNvSpPr>
            <a:spLocks noChangeArrowheads="1"/>
          </p:cNvSpPr>
          <p:nvPr/>
        </p:nvSpPr>
        <p:spPr bwMode="auto">
          <a:xfrm>
            <a:off x="3962400" y="2362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2" name="Rectangle 2552"/>
          <p:cNvSpPr>
            <a:spLocks noChangeArrowheads="1"/>
          </p:cNvSpPr>
          <p:nvPr/>
        </p:nvSpPr>
        <p:spPr bwMode="auto">
          <a:xfrm>
            <a:off x="4038600" y="2362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3" name="Rectangle 2553"/>
          <p:cNvSpPr>
            <a:spLocks noChangeArrowheads="1"/>
          </p:cNvSpPr>
          <p:nvPr/>
        </p:nvSpPr>
        <p:spPr bwMode="auto">
          <a:xfrm>
            <a:off x="4114800" y="2362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4" name="Rectangle 2554"/>
          <p:cNvSpPr>
            <a:spLocks noChangeArrowheads="1"/>
          </p:cNvSpPr>
          <p:nvPr/>
        </p:nvSpPr>
        <p:spPr bwMode="auto">
          <a:xfrm>
            <a:off x="4192588" y="2362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5" name="Rectangle 2555"/>
          <p:cNvSpPr>
            <a:spLocks noChangeArrowheads="1"/>
          </p:cNvSpPr>
          <p:nvPr/>
        </p:nvSpPr>
        <p:spPr bwMode="auto">
          <a:xfrm>
            <a:off x="4268788" y="2362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6" name="Rectangle 2556"/>
          <p:cNvSpPr>
            <a:spLocks noChangeArrowheads="1"/>
          </p:cNvSpPr>
          <p:nvPr/>
        </p:nvSpPr>
        <p:spPr bwMode="auto">
          <a:xfrm>
            <a:off x="4343400" y="2362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7" name="Rectangle 2557"/>
          <p:cNvSpPr>
            <a:spLocks noChangeArrowheads="1"/>
          </p:cNvSpPr>
          <p:nvPr/>
        </p:nvSpPr>
        <p:spPr bwMode="auto">
          <a:xfrm>
            <a:off x="25908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8" name="Rectangle 2558"/>
          <p:cNvSpPr>
            <a:spLocks noChangeArrowheads="1"/>
          </p:cNvSpPr>
          <p:nvPr/>
        </p:nvSpPr>
        <p:spPr bwMode="auto">
          <a:xfrm>
            <a:off x="26670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79" name="Rectangle 2559"/>
          <p:cNvSpPr>
            <a:spLocks noChangeArrowheads="1"/>
          </p:cNvSpPr>
          <p:nvPr/>
        </p:nvSpPr>
        <p:spPr bwMode="auto">
          <a:xfrm>
            <a:off x="27432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0" name="Rectangle 2560"/>
          <p:cNvSpPr>
            <a:spLocks noChangeArrowheads="1"/>
          </p:cNvSpPr>
          <p:nvPr/>
        </p:nvSpPr>
        <p:spPr bwMode="auto">
          <a:xfrm>
            <a:off x="28194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1" name="Rectangle 2561"/>
          <p:cNvSpPr>
            <a:spLocks noChangeArrowheads="1"/>
          </p:cNvSpPr>
          <p:nvPr/>
        </p:nvSpPr>
        <p:spPr bwMode="auto">
          <a:xfrm>
            <a:off x="28956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2" name="Rectangle 2562"/>
          <p:cNvSpPr>
            <a:spLocks noChangeArrowheads="1"/>
          </p:cNvSpPr>
          <p:nvPr/>
        </p:nvSpPr>
        <p:spPr bwMode="auto">
          <a:xfrm>
            <a:off x="29718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3" name="Rectangle 2563"/>
          <p:cNvSpPr>
            <a:spLocks noChangeArrowheads="1"/>
          </p:cNvSpPr>
          <p:nvPr/>
        </p:nvSpPr>
        <p:spPr bwMode="auto">
          <a:xfrm>
            <a:off x="30480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4" name="Rectangle 2564"/>
          <p:cNvSpPr>
            <a:spLocks noChangeArrowheads="1"/>
          </p:cNvSpPr>
          <p:nvPr/>
        </p:nvSpPr>
        <p:spPr bwMode="auto">
          <a:xfrm>
            <a:off x="31242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5" name="Rectangle 2565"/>
          <p:cNvSpPr>
            <a:spLocks noChangeArrowheads="1"/>
          </p:cNvSpPr>
          <p:nvPr/>
        </p:nvSpPr>
        <p:spPr bwMode="auto">
          <a:xfrm>
            <a:off x="32004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6" name="Rectangle 2566"/>
          <p:cNvSpPr>
            <a:spLocks noChangeArrowheads="1"/>
          </p:cNvSpPr>
          <p:nvPr/>
        </p:nvSpPr>
        <p:spPr bwMode="auto">
          <a:xfrm>
            <a:off x="32766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7" name="Rectangle 2567"/>
          <p:cNvSpPr>
            <a:spLocks noChangeArrowheads="1"/>
          </p:cNvSpPr>
          <p:nvPr/>
        </p:nvSpPr>
        <p:spPr bwMode="auto">
          <a:xfrm>
            <a:off x="33528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8" name="Rectangle 2568"/>
          <p:cNvSpPr>
            <a:spLocks noChangeArrowheads="1"/>
          </p:cNvSpPr>
          <p:nvPr/>
        </p:nvSpPr>
        <p:spPr bwMode="auto">
          <a:xfrm>
            <a:off x="34290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89" name="Rectangle 2569"/>
          <p:cNvSpPr>
            <a:spLocks noChangeArrowheads="1"/>
          </p:cNvSpPr>
          <p:nvPr/>
        </p:nvSpPr>
        <p:spPr bwMode="auto">
          <a:xfrm>
            <a:off x="35052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90" name="Rectangle 2570"/>
          <p:cNvSpPr>
            <a:spLocks noChangeArrowheads="1"/>
          </p:cNvSpPr>
          <p:nvPr/>
        </p:nvSpPr>
        <p:spPr bwMode="auto">
          <a:xfrm>
            <a:off x="35814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91" name="Rectangle 2571"/>
          <p:cNvSpPr>
            <a:spLocks noChangeArrowheads="1"/>
          </p:cNvSpPr>
          <p:nvPr/>
        </p:nvSpPr>
        <p:spPr bwMode="auto">
          <a:xfrm>
            <a:off x="36576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92" name="Rectangle 2572"/>
          <p:cNvSpPr>
            <a:spLocks noChangeArrowheads="1"/>
          </p:cNvSpPr>
          <p:nvPr/>
        </p:nvSpPr>
        <p:spPr bwMode="auto">
          <a:xfrm>
            <a:off x="37338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093" name="Rectangle 2573"/>
          <p:cNvSpPr>
            <a:spLocks noChangeArrowheads="1"/>
          </p:cNvSpPr>
          <p:nvPr/>
        </p:nvSpPr>
        <p:spPr bwMode="auto">
          <a:xfrm>
            <a:off x="3810000" y="2438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0" name="Rectangle 2580"/>
          <p:cNvSpPr>
            <a:spLocks noChangeArrowheads="1"/>
          </p:cNvSpPr>
          <p:nvPr/>
        </p:nvSpPr>
        <p:spPr bwMode="auto">
          <a:xfrm>
            <a:off x="3886200" y="2438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1" name="Rectangle 2581"/>
          <p:cNvSpPr>
            <a:spLocks noChangeArrowheads="1"/>
          </p:cNvSpPr>
          <p:nvPr/>
        </p:nvSpPr>
        <p:spPr bwMode="auto">
          <a:xfrm>
            <a:off x="3962400" y="2438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2" name="Rectangle 2582"/>
          <p:cNvSpPr>
            <a:spLocks noChangeArrowheads="1"/>
          </p:cNvSpPr>
          <p:nvPr/>
        </p:nvSpPr>
        <p:spPr bwMode="auto">
          <a:xfrm>
            <a:off x="4038600" y="2438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3" name="Rectangle 2583"/>
          <p:cNvSpPr>
            <a:spLocks noChangeArrowheads="1"/>
          </p:cNvSpPr>
          <p:nvPr/>
        </p:nvSpPr>
        <p:spPr bwMode="auto">
          <a:xfrm>
            <a:off x="4114800" y="2438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4" name="Rectangle 2584"/>
          <p:cNvSpPr>
            <a:spLocks noChangeArrowheads="1"/>
          </p:cNvSpPr>
          <p:nvPr/>
        </p:nvSpPr>
        <p:spPr bwMode="auto">
          <a:xfrm>
            <a:off x="4192588" y="2438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5" name="Rectangle 2585"/>
          <p:cNvSpPr>
            <a:spLocks noChangeArrowheads="1"/>
          </p:cNvSpPr>
          <p:nvPr/>
        </p:nvSpPr>
        <p:spPr bwMode="auto">
          <a:xfrm>
            <a:off x="4268788" y="2438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6" name="Rectangle 2586"/>
          <p:cNvSpPr>
            <a:spLocks noChangeArrowheads="1"/>
          </p:cNvSpPr>
          <p:nvPr/>
        </p:nvSpPr>
        <p:spPr bwMode="auto">
          <a:xfrm>
            <a:off x="4343400" y="2438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7" name="Rectangle 2587"/>
          <p:cNvSpPr>
            <a:spLocks noChangeArrowheads="1"/>
          </p:cNvSpPr>
          <p:nvPr/>
        </p:nvSpPr>
        <p:spPr bwMode="auto">
          <a:xfrm>
            <a:off x="25908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8" name="Rectangle 2588"/>
          <p:cNvSpPr>
            <a:spLocks noChangeArrowheads="1"/>
          </p:cNvSpPr>
          <p:nvPr/>
        </p:nvSpPr>
        <p:spPr bwMode="auto">
          <a:xfrm>
            <a:off x="26670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09" name="Rectangle 2589"/>
          <p:cNvSpPr>
            <a:spLocks noChangeArrowheads="1"/>
          </p:cNvSpPr>
          <p:nvPr/>
        </p:nvSpPr>
        <p:spPr bwMode="auto">
          <a:xfrm>
            <a:off x="27432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0" name="Rectangle 2590"/>
          <p:cNvSpPr>
            <a:spLocks noChangeArrowheads="1"/>
          </p:cNvSpPr>
          <p:nvPr/>
        </p:nvSpPr>
        <p:spPr bwMode="auto">
          <a:xfrm>
            <a:off x="28194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1" name="Rectangle 2591"/>
          <p:cNvSpPr>
            <a:spLocks noChangeArrowheads="1"/>
          </p:cNvSpPr>
          <p:nvPr/>
        </p:nvSpPr>
        <p:spPr bwMode="auto">
          <a:xfrm>
            <a:off x="28956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2" name="Rectangle 2592"/>
          <p:cNvSpPr>
            <a:spLocks noChangeArrowheads="1"/>
          </p:cNvSpPr>
          <p:nvPr/>
        </p:nvSpPr>
        <p:spPr bwMode="auto">
          <a:xfrm>
            <a:off x="29718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3" name="Rectangle 2593"/>
          <p:cNvSpPr>
            <a:spLocks noChangeArrowheads="1"/>
          </p:cNvSpPr>
          <p:nvPr/>
        </p:nvSpPr>
        <p:spPr bwMode="auto">
          <a:xfrm>
            <a:off x="30480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4" name="Rectangle 2594"/>
          <p:cNvSpPr>
            <a:spLocks noChangeArrowheads="1"/>
          </p:cNvSpPr>
          <p:nvPr/>
        </p:nvSpPr>
        <p:spPr bwMode="auto">
          <a:xfrm>
            <a:off x="31242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5" name="Rectangle 2595"/>
          <p:cNvSpPr>
            <a:spLocks noChangeArrowheads="1"/>
          </p:cNvSpPr>
          <p:nvPr/>
        </p:nvSpPr>
        <p:spPr bwMode="auto">
          <a:xfrm>
            <a:off x="32004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6" name="Rectangle 2596"/>
          <p:cNvSpPr>
            <a:spLocks noChangeArrowheads="1"/>
          </p:cNvSpPr>
          <p:nvPr/>
        </p:nvSpPr>
        <p:spPr bwMode="auto">
          <a:xfrm>
            <a:off x="32766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7" name="Rectangle 2597"/>
          <p:cNvSpPr>
            <a:spLocks noChangeArrowheads="1"/>
          </p:cNvSpPr>
          <p:nvPr/>
        </p:nvSpPr>
        <p:spPr bwMode="auto">
          <a:xfrm>
            <a:off x="33528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8" name="Rectangle 2598"/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19" name="Rectangle 2599"/>
          <p:cNvSpPr>
            <a:spLocks noChangeArrowheads="1"/>
          </p:cNvSpPr>
          <p:nvPr/>
        </p:nvSpPr>
        <p:spPr bwMode="auto">
          <a:xfrm>
            <a:off x="35052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20" name="Rectangle 2600"/>
          <p:cNvSpPr>
            <a:spLocks noChangeArrowheads="1"/>
          </p:cNvSpPr>
          <p:nvPr/>
        </p:nvSpPr>
        <p:spPr bwMode="auto">
          <a:xfrm>
            <a:off x="35814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21" name="Rectangle 2601"/>
          <p:cNvSpPr>
            <a:spLocks noChangeArrowheads="1"/>
          </p:cNvSpPr>
          <p:nvPr/>
        </p:nvSpPr>
        <p:spPr bwMode="auto">
          <a:xfrm>
            <a:off x="36576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22" name="Rectangle 2602"/>
          <p:cNvSpPr>
            <a:spLocks noChangeArrowheads="1"/>
          </p:cNvSpPr>
          <p:nvPr/>
        </p:nvSpPr>
        <p:spPr bwMode="auto">
          <a:xfrm>
            <a:off x="37338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23" name="Rectangle 2603"/>
          <p:cNvSpPr>
            <a:spLocks noChangeArrowheads="1"/>
          </p:cNvSpPr>
          <p:nvPr/>
        </p:nvSpPr>
        <p:spPr bwMode="auto">
          <a:xfrm>
            <a:off x="3810000" y="2514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0" name="Rectangle 2610"/>
          <p:cNvSpPr>
            <a:spLocks noChangeArrowheads="1"/>
          </p:cNvSpPr>
          <p:nvPr/>
        </p:nvSpPr>
        <p:spPr bwMode="auto">
          <a:xfrm>
            <a:off x="3886200" y="2514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1" name="Rectangle 2611"/>
          <p:cNvSpPr>
            <a:spLocks noChangeArrowheads="1"/>
          </p:cNvSpPr>
          <p:nvPr/>
        </p:nvSpPr>
        <p:spPr bwMode="auto">
          <a:xfrm>
            <a:off x="3962400" y="2514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2" name="Rectangle 2612"/>
          <p:cNvSpPr>
            <a:spLocks noChangeArrowheads="1"/>
          </p:cNvSpPr>
          <p:nvPr/>
        </p:nvSpPr>
        <p:spPr bwMode="auto">
          <a:xfrm>
            <a:off x="4038600" y="2514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3" name="Rectangle 2613"/>
          <p:cNvSpPr>
            <a:spLocks noChangeArrowheads="1"/>
          </p:cNvSpPr>
          <p:nvPr/>
        </p:nvSpPr>
        <p:spPr bwMode="auto">
          <a:xfrm>
            <a:off x="4114800" y="2514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4" name="Rectangle 2614"/>
          <p:cNvSpPr>
            <a:spLocks noChangeArrowheads="1"/>
          </p:cNvSpPr>
          <p:nvPr/>
        </p:nvSpPr>
        <p:spPr bwMode="auto">
          <a:xfrm>
            <a:off x="4192588" y="2514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5" name="Rectangle 2615"/>
          <p:cNvSpPr>
            <a:spLocks noChangeArrowheads="1"/>
          </p:cNvSpPr>
          <p:nvPr/>
        </p:nvSpPr>
        <p:spPr bwMode="auto">
          <a:xfrm>
            <a:off x="4268788" y="2514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6" name="Rectangle 2616"/>
          <p:cNvSpPr>
            <a:spLocks noChangeArrowheads="1"/>
          </p:cNvSpPr>
          <p:nvPr/>
        </p:nvSpPr>
        <p:spPr bwMode="auto">
          <a:xfrm>
            <a:off x="4343400" y="2514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7" name="Rectangle 2617"/>
          <p:cNvSpPr>
            <a:spLocks noChangeArrowheads="1"/>
          </p:cNvSpPr>
          <p:nvPr/>
        </p:nvSpPr>
        <p:spPr bwMode="auto">
          <a:xfrm>
            <a:off x="25908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8" name="Rectangle 2618"/>
          <p:cNvSpPr>
            <a:spLocks noChangeArrowheads="1"/>
          </p:cNvSpPr>
          <p:nvPr/>
        </p:nvSpPr>
        <p:spPr bwMode="auto">
          <a:xfrm>
            <a:off x="26670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39" name="Rectangle 2619"/>
          <p:cNvSpPr>
            <a:spLocks noChangeArrowheads="1"/>
          </p:cNvSpPr>
          <p:nvPr/>
        </p:nvSpPr>
        <p:spPr bwMode="auto">
          <a:xfrm>
            <a:off x="27432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0" name="Rectangle 2620"/>
          <p:cNvSpPr>
            <a:spLocks noChangeArrowheads="1"/>
          </p:cNvSpPr>
          <p:nvPr/>
        </p:nvSpPr>
        <p:spPr bwMode="auto">
          <a:xfrm>
            <a:off x="28194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1" name="Rectangle 2621"/>
          <p:cNvSpPr>
            <a:spLocks noChangeArrowheads="1"/>
          </p:cNvSpPr>
          <p:nvPr/>
        </p:nvSpPr>
        <p:spPr bwMode="auto">
          <a:xfrm>
            <a:off x="28956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2" name="Rectangle 2622"/>
          <p:cNvSpPr>
            <a:spLocks noChangeArrowheads="1"/>
          </p:cNvSpPr>
          <p:nvPr/>
        </p:nvSpPr>
        <p:spPr bwMode="auto">
          <a:xfrm>
            <a:off x="29718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3" name="Rectangle 2623"/>
          <p:cNvSpPr>
            <a:spLocks noChangeArrowheads="1"/>
          </p:cNvSpPr>
          <p:nvPr/>
        </p:nvSpPr>
        <p:spPr bwMode="auto">
          <a:xfrm>
            <a:off x="30480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4" name="Rectangle 2624"/>
          <p:cNvSpPr>
            <a:spLocks noChangeArrowheads="1"/>
          </p:cNvSpPr>
          <p:nvPr/>
        </p:nvSpPr>
        <p:spPr bwMode="auto">
          <a:xfrm>
            <a:off x="31242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5" name="Rectangle 2625"/>
          <p:cNvSpPr>
            <a:spLocks noChangeArrowheads="1"/>
          </p:cNvSpPr>
          <p:nvPr/>
        </p:nvSpPr>
        <p:spPr bwMode="auto">
          <a:xfrm>
            <a:off x="32004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6" name="Rectangle 2626"/>
          <p:cNvSpPr>
            <a:spLocks noChangeArrowheads="1"/>
          </p:cNvSpPr>
          <p:nvPr/>
        </p:nvSpPr>
        <p:spPr bwMode="auto">
          <a:xfrm>
            <a:off x="32766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7" name="Rectangle 2627"/>
          <p:cNvSpPr>
            <a:spLocks noChangeArrowheads="1"/>
          </p:cNvSpPr>
          <p:nvPr/>
        </p:nvSpPr>
        <p:spPr bwMode="auto">
          <a:xfrm>
            <a:off x="33528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8" name="Rectangle 2628"/>
          <p:cNvSpPr>
            <a:spLocks noChangeArrowheads="1"/>
          </p:cNvSpPr>
          <p:nvPr/>
        </p:nvSpPr>
        <p:spPr bwMode="auto">
          <a:xfrm>
            <a:off x="34290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49" name="Rectangle 2629"/>
          <p:cNvSpPr>
            <a:spLocks noChangeArrowheads="1"/>
          </p:cNvSpPr>
          <p:nvPr/>
        </p:nvSpPr>
        <p:spPr bwMode="auto">
          <a:xfrm>
            <a:off x="35052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50" name="Rectangle 2630"/>
          <p:cNvSpPr>
            <a:spLocks noChangeArrowheads="1"/>
          </p:cNvSpPr>
          <p:nvPr/>
        </p:nvSpPr>
        <p:spPr bwMode="auto">
          <a:xfrm>
            <a:off x="35814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51" name="Rectangle 2631"/>
          <p:cNvSpPr>
            <a:spLocks noChangeArrowheads="1"/>
          </p:cNvSpPr>
          <p:nvPr/>
        </p:nvSpPr>
        <p:spPr bwMode="auto">
          <a:xfrm>
            <a:off x="36576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52" name="Rectangle 2632"/>
          <p:cNvSpPr>
            <a:spLocks noChangeArrowheads="1"/>
          </p:cNvSpPr>
          <p:nvPr/>
        </p:nvSpPr>
        <p:spPr bwMode="auto">
          <a:xfrm>
            <a:off x="37338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53" name="Rectangle 2633"/>
          <p:cNvSpPr>
            <a:spLocks noChangeArrowheads="1"/>
          </p:cNvSpPr>
          <p:nvPr/>
        </p:nvSpPr>
        <p:spPr bwMode="auto">
          <a:xfrm>
            <a:off x="3810000" y="914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0" name="Rectangle 2640"/>
          <p:cNvSpPr>
            <a:spLocks noChangeArrowheads="1"/>
          </p:cNvSpPr>
          <p:nvPr/>
        </p:nvSpPr>
        <p:spPr bwMode="auto">
          <a:xfrm>
            <a:off x="3886200" y="914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1" name="Rectangle 2641"/>
          <p:cNvSpPr>
            <a:spLocks noChangeArrowheads="1"/>
          </p:cNvSpPr>
          <p:nvPr/>
        </p:nvSpPr>
        <p:spPr bwMode="auto">
          <a:xfrm>
            <a:off x="3962400" y="914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2" name="Rectangle 2642"/>
          <p:cNvSpPr>
            <a:spLocks noChangeArrowheads="1"/>
          </p:cNvSpPr>
          <p:nvPr/>
        </p:nvSpPr>
        <p:spPr bwMode="auto">
          <a:xfrm>
            <a:off x="4038600" y="914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3" name="Rectangle 2643"/>
          <p:cNvSpPr>
            <a:spLocks noChangeArrowheads="1"/>
          </p:cNvSpPr>
          <p:nvPr/>
        </p:nvSpPr>
        <p:spPr bwMode="auto">
          <a:xfrm>
            <a:off x="4114800" y="914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4" name="Rectangle 2644"/>
          <p:cNvSpPr>
            <a:spLocks noChangeArrowheads="1"/>
          </p:cNvSpPr>
          <p:nvPr/>
        </p:nvSpPr>
        <p:spPr bwMode="auto">
          <a:xfrm>
            <a:off x="4192588" y="914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5" name="Rectangle 2645"/>
          <p:cNvSpPr>
            <a:spLocks noChangeArrowheads="1"/>
          </p:cNvSpPr>
          <p:nvPr/>
        </p:nvSpPr>
        <p:spPr bwMode="auto">
          <a:xfrm>
            <a:off x="4268788" y="914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6" name="Rectangle 2646"/>
          <p:cNvSpPr>
            <a:spLocks noChangeArrowheads="1"/>
          </p:cNvSpPr>
          <p:nvPr/>
        </p:nvSpPr>
        <p:spPr bwMode="auto">
          <a:xfrm>
            <a:off x="4343400" y="914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7" name="Rectangle 2647"/>
          <p:cNvSpPr>
            <a:spLocks noChangeArrowheads="1"/>
          </p:cNvSpPr>
          <p:nvPr/>
        </p:nvSpPr>
        <p:spPr bwMode="auto">
          <a:xfrm>
            <a:off x="25908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8" name="Rectangle 2648"/>
          <p:cNvSpPr>
            <a:spLocks noChangeArrowheads="1"/>
          </p:cNvSpPr>
          <p:nvPr/>
        </p:nvSpPr>
        <p:spPr bwMode="auto">
          <a:xfrm>
            <a:off x="26670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69" name="Rectangle 2649"/>
          <p:cNvSpPr>
            <a:spLocks noChangeArrowheads="1"/>
          </p:cNvSpPr>
          <p:nvPr/>
        </p:nvSpPr>
        <p:spPr bwMode="auto">
          <a:xfrm>
            <a:off x="27432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0" name="Rectangle 2650"/>
          <p:cNvSpPr>
            <a:spLocks noChangeArrowheads="1"/>
          </p:cNvSpPr>
          <p:nvPr/>
        </p:nvSpPr>
        <p:spPr bwMode="auto">
          <a:xfrm>
            <a:off x="28194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1" name="Rectangle 2651"/>
          <p:cNvSpPr>
            <a:spLocks noChangeArrowheads="1"/>
          </p:cNvSpPr>
          <p:nvPr/>
        </p:nvSpPr>
        <p:spPr bwMode="auto">
          <a:xfrm>
            <a:off x="28956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2" name="Rectangle 2652"/>
          <p:cNvSpPr>
            <a:spLocks noChangeArrowheads="1"/>
          </p:cNvSpPr>
          <p:nvPr/>
        </p:nvSpPr>
        <p:spPr bwMode="auto">
          <a:xfrm>
            <a:off x="29718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3" name="Rectangle 2653"/>
          <p:cNvSpPr>
            <a:spLocks noChangeArrowheads="1"/>
          </p:cNvSpPr>
          <p:nvPr/>
        </p:nvSpPr>
        <p:spPr bwMode="auto">
          <a:xfrm>
            <a:off x="30480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4" name="Rectangle 2654"/>
          <p:cNvSpPr>
            <a:spLocks noChangeArrowheads="1"/>
          </p:cNvSpPr>
          <p:nvPr/>
        </p:nvSpPr>
        <p:spPr bwMode="auto">
          <a:xfrm>
            <a:off x="31242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5" name="Rectangle 2655"/>
          <p:cNvSpPr>
            <a:spLocks noChangeArrowheads="1"/>
          </p:cNvSpPr>
          <p:nvPr/>
        </p:nvSpPr>
        <p:spPr bwMode="auto">
          <a:xfrm>
            <a:off x="32004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6" name="Rectangle 2656"/>
          <p:cNvSpPr>
            <a:spLocks noChangeArrowheads="1"/>
          </p:cNvSpPr>
          <p:nvPr/>
        </p:nvSpPr>
        <p:spPr bwMode="auto">
          <a:xfrm>
            <a:off x="32766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7" name="Rectangle 2657"/>
          <p:cNvSpPr>
            <a:spLocks noChangeArrowheads="1"/>
          </p:cNvSpPr>
          <p:nvPr/>
        </p:nvSpPr>
        <p:spPr bwMode="auto">
          <a:xfrm>
            <a:off x="33528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8" name="Rectangle 2658"/>
          <p:cNvSpPr>
            <a:spLocks noChangeArrowheads="1"/>
          </p:cNvSpPr>
          <p:nvPr/>
        </p:nvSpPr>
        <p:spPr bwMode="auto">
          <a:xfrm>
            <a:off x="34290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79" name="Rectangle 2659"/>
          <p:cNvSpPr>
            <a:spLocks noChangeArrowheads="1"/>
          </p:cNvSpPr>
          <p:nvPr/>
        </p:nvSpPr>
        <p:spPr bwMode="auto">
          <a:xfrm>
            <a:off x="35052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80" name="Rectangle 2660"/>
          <p:cNvSpPr>
            <a:spLocks noChangeArrowheads="1"/>
          </p:cNvSpPr>
          <p:nvPr/>
        </p:nvSpPr>
        <p:spPr bwMode="auto">
          <a:xfrm>
            <a:off x="35814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81" name="Rectangle 2661"/>
          <p:cNvSpPr>
            <a:spLocks noChangeArrowheads="1"/>
          </p:cNvSpPr>
          <p:nvPr/>
        </p:nvSpPr>
        <p:spPr bwMode="auto">
          <a:xfrm>
            <a:off x="36576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82" name="Rectangle 2662"/>
          <p:cNvSpPr>
            <a:spLocks noChangeArrowheads="1"/>
          </p:cNvSpPr>
          <p:nvPr/>
        </p:nvSpPr>
        <p:spPr bwMode="auto">
          <a:xfrm>
            <a:off x="37338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83" name="Rectangle 2663"/>
          <p:cNvSpPr>
            <a:spLocks noChangeArrowheads="1"/>
          </p:cNvSpPr>
          <p:nvPr/>
        </p:nvSpPr>
        <p:spPr bwMode="auto">
          <a:xfrm>
            <a:off x="3810000" y="990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0" name="Rectangle 2670"/>
          <p:cNvSpPr>
            <a:spLocks noChangeArrowheads="1"/>
          </p:cNvSpPr>
          <p:nvPr/>
        </p:nvSpPr>
        <p:spPr bwMode="auto">
          <a:xfrm>
            <a:off x="3886200" y="990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1" name="Rectangle 2671"/>
          <p:cNvSpPr>
            <a:spLocks noChangeArrowheads="1"/>
          </p:cNvSpPr>
          <p:nvPr/>
        </p:nvSpPr>
        <p:spPr bwMode="auto">
          <a:xfrm>
            <a:off x="3962400" y="990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2" name="Rectangle 2672"/>
          <p:cNvSpPr>
            <a:spLocks noChangeArrowheads="1"/>
          </p:cNvSpPr>
          <p:nvPr/>
        </p:nvSpPr>
        <p:spPr bwMode="auto">
          <a:xfrm>
            <a:off x="4038600" y="990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3" name="Rectangle 2673"/>
          <p:cNvSpPr>
            <a:spLocks noChangeArrowheads="1"/>
          </p:cNvSpPr>
          <p:nvPr/>
        </p:nvSpPr>
        <p:spPr bwMode="auto">
          <a:xfrm>
            <a:off x="4114800" y="990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4" name="Rectangle 2674"/>
          <p:cNvSpPr>
            <a:spLocks noChangeArrowheads="1"/>
          </p:cNvSpPr>
          <p:nvPr/>
        </p:nvSpPr>
        <p:spPr bwMode="auto">
          <a:xfrm>
            <a:off x="4192588" y="990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5" name="Rectangle 2675"/>
          <p:cNvSpPr>
            <a:spLocks noChangeArrowheads="1"/>
          </p:cNvSpPr>
          <p:nvPr/>
        </p:nvSpPr>
        <p:spPr bwMode="auto">
          <a:xfrm>
            <a:off x="4268788" y="990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6" name="Rectangle 2676"/>
          <p:cNvSpPr>
            <a:spLocks noChangeArrowheads="1"/>
          </p:cNvSpPr>
          <p:nvPr/>
        </p:nvSpPr>
        <p:spPr bwMode="auto">
          <a:xfrm>
            <a:off x="4343400" y="990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7" name="Rectangle 2677"/>
          <p:cNvSpPr>
            <a:spLocks noChangeArrowheads="1"/>
          </p:cNvSpPr>
          <p:nvPr/>
        </p:nvSpPr>
        <p:spPr bwMode="auto">
          <a:xfrm>
            <a:off x="25908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8" name="Rectangle 2678"/>
          <p:cNvSpPr>
            <a:spLocks noChangeArrowheads="1"/>
          </p:cNvSpPr>
          <p:nvPr/>
        </p:nvSpPr>
        <p:spPr bwMode="auto">
          <a:xfrm>
            <a:off x="26670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199" name="Rectangle 2679"/>
          <p:cNvSpPr>
            <a:spLocks noChangeArrowheads="1"/>
          </p:cNvSpPr>
          <p:nvPr/>
        </p:nvSpPr>
        <p:spPr bwMode="auto">
          <a:xfrm>
            <a:off x="27432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0" name="Rectangle 2680"/>
          <p:cNvSpPr>
            <a:spLocks noChangeArrowheads="1"/>
          </p:cNvSpPr>
          <p:nvPr/>
        </p:nvSpPr>
        <p:spPr bwMode="auto">
          <a:xfrm>
            <a:off x="28194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1" name="Rectangle 2681"/>
          <p:cNvSpPr>
            <a:spLocks noChangeArrowheads="1"/>
          </p:cNvSpPr>
          <p:nvPr/>
        </p:nvSpPr>
        <p:spPr bwMode="auto">
          <a:xfrm>
            <a:off x="28956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2" name="Rectangle 2682"/>
          <p:cNvSpPr>
            <a:spLocks noChangeArrowheads="1"/>
          </p:cNvSpPr>
          <p:nvPr/>
        </p:nvSpPr>
        <p:spPr bwMode="auto">
          <a:xfrm>
            <a:off x="29718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3" name="Rectangle 2683"/>
          <p:cNvSpPr>
            <a:spLocks noChangeArrowheads="1"/>
          </p:cNvSpPr>
          <p:nvPr/>
        </p:nvSpPr>
        <p:spPr bwMode="auto">
          <a:xfrm>
            <a:off x="30480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4" name="Rectangle 2684"/>
          <p:cNvSpPr>
            <a:spLocks noChangeArrowheads="1"/>
          </p:cNvSpPr>
          <p:nvPr/>
        </p:nvSpPr>
        <p:spPr bwMode="auto">
          <a:xfrm>
            <a:off x="31242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5" name="Rectangle 2685"/>
          <p:cNvSpPr>
            <a:spLocks noChangeArrowheads="1"/>
          </p:cNvSpPr>
          <p:nvPr/>
        </p:nvSpPr>
        <p:spPr bwMode="auto">
          <a:xfrm>
            <a:off x="32004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6" name="Rectangle 2686"/>
          <p:cNvSpPr>
            <a:spLocks noChangeArrowheads="1"/>
          </p:cNvSpPr>
          <p:nvPr/>
        </p:nvSpPr>
        <p:spPr bwMode="auto">
          <a:xfrm>
            <a:off x="32766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7" name="Rectangle 2687"/>
          <p:cNvSpPr>
            <a:spLocks noChangeArrowheads="1"/>
          </p:cNvSpPr>
          <p:nvPr/>
        </p:nvSpPr>
        <p:spPr bwMode="auto">
          <a:xfrm>
            <a:off x="33528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8" name="Rectangle 2688"/>
          <p:cNvSpPr>
            <a:spLocks noChangeArrowheads="1"/>
          </p:cNvSpPr>
          <p:nvPr/>
        </p:nvSpPr>
        <p:spPr bwMode="auto">
          <a:xfrm>
            <a:off x="34290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09" name="Rectangle 2689"/>
          <p:cNvSpPr>
            <a:spLocks noChangeArrowheads="1"/>
          </p:cNvSpPr>
          <p:nvPr/>
        </p:nvSpPr>
        <p:spPr bwMode="auto">
          <a:xfrm>
            <a:off x="35052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10" name="Rectangle 2690"/>
          <p:cNvSpPr>
            <a:spLocks noChangeArrowheads="1"/>
          </p:cNvSpPr>
          <p:nvPr/>
        </p:nvSpPr>
        <p:spPr bwMode="auto">
          <a:xfrm>
            <a:off x="35814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11" name="Rectangle 2691"/>
          <p:cNvSpPr>
            <a:spLocks noChangeArrowheads="1"/>
          </p:cNvSpPr>
          <p:nvPr/>
        </p:nvSpPr>
        <p:spPr bwMode="auto">
          <a:xfrm>
            <a:off x="36576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12" name="Rectangle 2692"/>
          <p:cNvSpPr>
            <a:spLocks noChangeArrowheads="1"/>
          </p:cNvSpPr>
          <p:nvPr/>
        </p:nvSpPr>
        <p:spPr bwMode="auto">
          <a:xfrm>
            <a:off x="37338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13" name="Rectangle 2693"/>
          <p:cNvSpPr>
            <a:spLocks noChangeArrowheads="1"/>
          </p:cNvSpPr>
          <p:nvPr/>
        </p:nvSpPr>
        <p:spPr bwMode="auto">
          <a:xfrm>
            <a:off x="3810000" y="1066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0" name="Rectangle 2700"/>
          <p:cNvSpPr>
            <a:spLocks noChangeArrowheads="1"/>
          </p:cNvSpPr>
          <p:nvPr/>
        </p:nvSpPr>
        <p:spPr bwMode="auto">
          <a:xfrm>
            <a:off x="3886200" y="1066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1" name="Rectangle 2701"/>
          <p:cNvSpPr>
            <a:spLocks noChangeArrowheads="1"/>
          </p:cNvSpPr>
          <p:nvPr/>
        </p:nvSpPr>
        <p:spPr bwMode="auto">
          <a:xfrm>
            <a:off x="3962400" y="1066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2" name="Rectangle 2702"/>
          <p:cNvSpPr>
            <a:spLocks noChangeArrowheads="1"/>
          </p:cNvSpPr>
          <p:nvPr/>
        </p:nvSpPr>
        <p:spPr bwMode="auto">
          <a:xfrm>
            <a:off x="4038600" y="1066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3" name="Rectangle 2703"/>
          <p:cNvSpPr>
            <a:spLocks noChangeArrowheads="1"/>
          </p:cNvSpPr>
          <p:nvPr/>
        </p:nvSpPr>
        <p:spPr bwMode="auto">
          <a:xfrm>
            <a:off x="4114800" y="1066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4" name="Rectangle 2704"/>
          <p:cNvSpPr>
            <a:spLocks noChangeArrowheads="1"/>
          </p:cNvSpPr>
          <p:nvPr/>
        </p:nvSpPr>
        <p:spPr bwMode="auto">
          <a:xfrm>
            <a:off x="4192588" y="1066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5" name="Rectangle 2705"/>
          <p:cNvSpPr>
            <a:spLocks noChangeArrowheads="1"/>
          </p:cNvSpPr>
          <p:nvPr/>
        </p:nvSpPr>
        <p:spPr bwMode="auto">
          <a:xfrm>
            <a:off x="4268788" y="1066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6" name="Rectangle 2706"/>
          <p:cNvSpPr>
            <a:spLocks noChangeArrowheads="1"/>
          </p:cNvSpPr>
          <p:nvPr/>
        </p:nvSpPr>
        <p:spPr bwMode="auto">
          <a:xfrm>
            <a:off x="4343400" y="1066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7" name="Rectangle 2707"/>
          <p:cNvSpPr>
            <a:spLocks noChangeArrowheads="1"/>
          </p:cNvSpPr>
          <p:nvPr/>
        </p:nvSpPr>
        <p:spPr bwMode="auto">
          <a:xfrm>
            <a:off x="25908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8" name="Rectangle 2708"/>
          <p:cNvSpPr>
            <a:spLocks noChangeArrowheads="1"/>
          </p:cNvSpPr>
          <p:nvPr/>
        </p:nvSpPr>
        <p:spPr bwMode="auto">
          <a:xfrm>
            <a:off x="26670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29" name="Rectangle 2709"/>
          <p:cNvSpPr>
            <a:spLocks noChangeArrowheads="1"/>
          </p:cNvSpPr>
          <p:nvPr/>
        </p:nvSpPr>
        <p:spPr bwMode="auto">
          <a:xfrm>
            <a:off x="27432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0" name="Rectangle 2710"/>
          <p:cNvSpPr>
            <a:spLocks noChangeArrowheads="1"/>
          </p:cNvSpPr>
          <p:nvPr/>
        </p:nvSpPr>
        <p:spPr bwMode="auto">
          <a:xfrm>
            <a:off x="28194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1" name="Rectangle 2711"/>
          <p:cNvSpPr>
            <a:spLocks noChangeArrowheads="1"/>
          </p:cNvSpPr>
          <p:nvPr/>
        </p:nvSpPr>
        <p:spPr bwMode="auto">
          <a:xfrm>
            <a:off x="28956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2" name="Rectangle 2712"/>
          <p:cNvSpPr>
            <a:spLocks noChangeArrowheads="1"/>
          </p:cNvSpPr>
          <p:nvPr/>
        </p:nvSpPr>
        <p:spPr bwMode="auto">
          <a:xfrm>
            <a:off x="29718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3" name="Rectangle 2713"/>
          <p:cNvSpPr>
            <a:spLocks noChangeArrowheads="1"/>
          </p:cNvSpPr>
          <p:nvPr/>
        </p:nvSpPr>
        <p:spPr bwMode="auto">
          <a:xfrm>
            <a:off x="30480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4" name="Rectangle 2714"/>
          <p:cNvSpPr>
            <a:spLocks noChangeArrowheads="1"/>
          </p:cNvSpPr>
          <p:nvPr/>
        </p:nvSpPr>
        <p:spPr bwMode="auto">
          <a:xfrm>
            <a:off x="31242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5" name="Rectangle 2715"/>
          <p:cNvSpPr>
            <a:spLocks noChangeArrowheads="1"/>
          </p:cNvSpPr>
          <p:nvPr/>
        </p:nvSpPr>
        <p:spPr bwMode="auto">
          <a:xfrm>
            <a:off x="32004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6" name="Rectangle 2716"/>
          <p:cNvSpPr>
            <a:spLocks noChangeArrowheads="1"/>
          </p:cNvSpPr>
          <p:nvPr/>
        </p:nvSpPr>
        <p:spPr bwMode="auto">
          <a:xfrm>
            <a:off x="32766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7" name="Rectangle 2717"/>
          <p:cNvSpPr>
            <a:spLocks noChangeArrowheads="1"/>
          </p:cNvSpPr>
          <p:nvPr/>
        </p:nvSpPr>
        <p:spPr bwMode="auto">
          <a:xfrm>
            <a:off x="33528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8" name="Rectangle 2718"/>
          <p:cNvSpPr>
            <a:spLocks noChangeArrowheads="1"/>
          </p:cNvSpPr>
          <p:nvPr/>
        </p:nvSpPr>
        <p:spPr bwMode="auto">
          <a:xfrm>
            <a:off x="34290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39" name="Rectangle 2719"/>
          <p:cNvSpPr>
            <a:spLocks noChangeArrowheads="1"/>
          </p:cNvSpPr>
          <p:nvPr/>
        </p:nvSpPr>
        <p:spPr bwMode="auto">
          <a:xfrm>
            <a:off x="35052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40" name="Rectangle 2720"/>
          <p:cNvSpPr>
            <a:spLocks noChangeArrowheads="1"/>
          </p:cNvSpPr>
          <p:nvPr/>
        </p:nvSpPr>
        <p:spPr bwMode="auto">
          <a:xfrm>
            <a:off x="35814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41" name="Rectangle 2721"/>
          <p:cNvSpPr>
            <a:spLocks noChangeArrowheads="1"/>
          </p:cNvSpPr>
          <p:nvPr/>
        </p:nvSpPr>
        <p:spPr bwMode="auto">
          <a:xfrm>
            <a:off x="36576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42" name="Rectangle 2722"/>
          <p:cNvSpPr>
            <a:spLocks noChangeArrowheads="1"/>
          </p:cNvSpPr>
          <p:nvPr/>
        </p:nvSpPr>
        <p:spPr bwMode="auto">
          <a:xfrm>
            <a:off x="37338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43" name="Rectangle 2723"/>
          <p:cNvSpPr>
            <a:spLocks noChangeArrowheads="1"/>
          </p:cNvSpPr>
          <p:nvPr/>
        </p:nvSpPr>
        <p:spPr bwMode="auto">
          <a:xfrm>
            <a:off x="3810000" y="1143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0" name="Rectangle 2730"/>
          <p:cNvSpPr>
            <a:spLocks noChangeArrowheads="1"/>
          </p:cNvSpPr>
          <p:nvPr/>
        </p:nvSpPr>
        <p:spPr bwMode="auto">
          <a:xfrm>
            <a:off x="3886200" y="1143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1" name="Rectangle 2731"/>
          <p:cNvSpPr>
            <a:spLocks noChangeArrowheads="1"/>
          </p:cNvSpPr>
          <p:nvPr/>
        </p:nvSpPr>
        <p:spPr bwMode="auto">
          <a:xfrm>
            <a:off x="3962400" y="1143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2" name="Rectangle 2732"/>
          <p:cNvSpPr>
            <a:spLocks noChangeArrowheads="1"/>
          </p:cNvSpPr>
          <p:nvPr/>
        </p:nvSpPr>
        <p:spPr bwMode="auto">
          <a:xfrm>
            <a:off x="4038600" y="1143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3" name="Rectangle 2733"/>
          <p:cNvSpPr>
            <a:spLocks noChangeArrowheads="1"/>
          </p:cNvSpPr>
          <p:nvPr/>
        </p:nvSpPr>
        <p:spPr bwMode="auto">
          <a:xfrm>
            <a:off x="4114800" y="1143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4" name="Rectangle 2734"/>
          <p:cNvSpPr>
            <a:spLocks noChangeArrowheads="1"/>
          </p:cNvSpPr>
          <p:nvPr/>
        </p:nvSpPr>
        <p:spPr bwMode="auto">
          <a:xfrm>
            <a:off x="4192588" y="1143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5" name="Rectangle 2735"/>
          <p:cNvSpPr>
            <a:spLocks noChangeArrowheads="1"/>
          </p:cNvSpPr>
          <p:nvPr/>
        </p:nvSpPr>
        <p:spPr bwMode="auto">
          <a:xfrm>
            <a:off x="4268788" y="1143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6" name="Rectangle 2736"/>
          <p:cNvSpPr>
            <a:spLocks noChangeArrowheads="1"/>
          </p:cNvSpPr>
          <p:nvPr/>
        </p:nvSpPr>
        <p:spPr bwMode="auto">
          <a:xfrm>
            <a:off x="4343400" y="1143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7" name="Rectangle 2737"/>
          <p:cNvSpPr>
            <a:spLocks noChangeArrowheads="1"/>
          </p:cNvSpPr>
          <p:nvPr/>
        </p:nvSpPr>
        <p:spPr bwMode="auto">
          <a:xfrm>
            <a:off x="25908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8" name="Rectangle 2738"/>
          <p:cNvSpPr>
            <a:spLocks noChangeArrowheads="1"/>
          </p:cNvSpPr>
          <p:nvPr/>
        </p:nvSpPr>
        <p:spPr bwMode="auto">
          <a:xfrm>
            <a:off x="26670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59" name="Rectangle 2739"/>
          <p:cNvSpPr>
            <a:spLocks noChangeArrowheads="1"/>
          </p:cNvSpPr>
          <p:nvPr/>
        </p:nvSpPr>
        <p:spPr bwMode="auto">
          <a:xfrm>
            <a:off x="27432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0" name="Rectangle 2740"/>
          <p:cNvSpPr>
            <a:spLocks noChangeArrowheads="1"/>
          </p:cNvSpPr>
          <p:nvPr/>
        </p:nvSpPr>
        <p:spPr bwMode="auto">
          <a:xfrm>
            <a:off x="28194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1" name="Rectangle 2741"/>
          <p:cNvSpPr>
            <a:spLocks noChangeArrowheads="1"/>
          </p:cNvSpPr>
          <p:nvPr/>
        </p:nvSpPr>
        <p:spPr bwMode="auto">
          <a:xfrm>
            <a:off x="28956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2" name="Rectangle 2742"/>
          <p:cNvSpPr>
            <a:spLocks noChangeArrowheads="1"/>
          </p:cNvSpPr>
          <p:nvPr/>
        </p:nvSpPr>
        <p:spPr bwMode="auto">
          <a:xfrm>
            <a:off x="29718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3" name="Rectangle 2743"/>
          <p:cNvSpPr>
            <a:spLocks noChangeArrowheads="1"/>
          </p:cNvSpPr>
          <p:nvPr/>
        </p:nvSpPr>
        <p:spPr bwMode="auto">
          <a:xfrm>
            <a:off x="30480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4" name="Rectangle 2744"/>
          <p:cNvSpPr>
            <a:spLocks noChangeArrowheads="1"/>
          </p:cNvSpPr>
          <p:nvPr/>
        </p:nvSpPr>
        <p:spPr bwMode="auto">
          <a:xfrm>
            <a:off x="31242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5" name="Rectangle 2745"/>
          <p:cNvSpPr>
            <a:spLocks noChangeArrowheads="1"/>
          </p:cNvSpPr>
          <p:nvPr/>
        </p:nvSpPr>
        <p:spPr bwMode="auto">
          <a:xfrm>
            <a:off x="32004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6" name="Rectangle 2746"/>
          <p:cNvSpPr>
            <a:spLocks noChangeArrowheads="1"/>
          </p:cNvSpPr>
          <p:nvPr/>
        </p:nvSpPr>
        <p:spPr bwMode="auto">
          <a:xfrm>
            <a:off x="32766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7" name="Rectangle 2747"/>
          <p:cNvSpPr>
            <a:spLocks noChangeArrowheads="1"/>
          </p:cNvSpPr>
          <p:nvPr/>
        </p:nvSpPr>
        <p:spPr bwMode="auto">
          <a:xfrm>
            <a:off x="33528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8" name="Rectangle 2748"/>
          <p:cNvSpPr>
            <a:spLocks noChangeArrowheads="1"/>
          </p:cNvSpPr>
          <p:nvPr/>
        </p:nvSpPr>
        <p:spPr bwMode="auto">
          <a:xfrm>
            <a:off x="34290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69" name="Rectangle 2749"/>
          <p:cNvSpPr>
            <a:spLocks noChangeArrowheads="1"/>
          </p:cNvSpPr>
          <p:nvPr/>
        </p:nvSpPr>
        <p:spPr bwMode="auto">
          <a:xfrm>
            <a:off x="35052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70" name="Rectangle 2750"/>
          <p:cNvSpPr>
            <a:spLocks noChangeArrowheads="1"/>
          </p:cNvSpPr>
          <p:nvPr/>
        </p:nvSpPr>
        <p:spPr bwMode="auto">
          <a:xfrm>
            <a:off x="35814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71" name="Rectangle 2751"/>
          <p:cNvSpPr>
            <a:spLocks noChangeArrowheads="1"/>
          </p:cNvSpPr>
          <p:nvPr/>
        </p:nvSpPr>
        <p:spPr bwMode="auto">
          <a:xfrm>
            <a:off x="36576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72" name="Rectangle 2752"/>
          <p:cNvSpPr>
            <a:spLocks noChangeArrowheads="1"/>
          </p:cNvSpPr>
          <p:nvPr/>
        </p:nvSpPr>
        <p:spPr bwMode="auto">
          <a:xfrm>
            <a:off x="37338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73" name="Rectangle 2753"/>
          <p:cNvSpPr>
            <a:spLocks noChangeArrowheads="1"/>
          </p:cNvSpPr>
          <p:nvPr/>
        </p:nvSpPr>
        <p:spPr bwMode="auto">
          <a:xfrm>
            <a:off x="3810000" y="1219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0" name="Rectangle 2760"/>
          <p:cNvSpPr>
            <a:spLocks noChangeArrowheads="1"/>
          </p:cNvSpPr>
          <p:nvPr/>
        </p:nvSpPr>
        <p:spPr bwMode="auto">
          <a:xfrm>
            <a:off x="3886200" y="1219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1" name="Rectangle 2761"/>
          <p:cNvSpPr>
            <a:spLocks noChangeArrowheads="1"/>
          </p:cNvSpPr>
          <p:nvPr/>
        </p:nvSpPr>
        <p:spPr bwMode="auto">
          <a:xfrm>
            <a:off x="3962400" y="1219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2" name="Rectangle 2762"/>
          <p:cNvSpPr>
            <a:spLocks noChangeArrowheads="1"/>
          </p:cNvSpPr>
          <p:nvPr/>
        </p:nvSpPr>
        <p:spPr bwMode="auto">
          <a:xfrm>
            <a:off x="4038600" y="1219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3" name="Rectangle 2763"/>
          <p:cNvSpPr>
            <a:spLocks noChangeArrowheads="1"/>
          </p:cNvSpPr>
          <p:nvPr/>
        </p:nvSpPr>
        <p:spPr bwMode="auto">
          <a:xfrm>
            <a:off x="4114800" y="1219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4" name="Rectangle 2764"/>
          <p:cNvSpPr>
            <a:spLocks noChangeArrowheads="1"/>
          </p:cNvSpPr>
          <p:nvPr/>
        </p:nvSpPr>
        <p:spPr bwMode="auto">
          <a:xfrm>
            <a:off x="4192588" y="1219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5" name="Rectangle 2765"/>
          <p:cNvSpPr>
            <a:spLocks noChangeArrowheads="1"/>
          </p:cNvSpPr>
          <p:nvPr/>
        </p:nvSpPr>
        <p:spPr bwMode="auto">
          <a:xfrm>
            <a:off x="4268788" y="1219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6" name="Rectangle 2766"/>
          <p:cNvSpPr>
            <a:spLocks noChangeArrowheads="1"/>
          </p:cNvSpPr>
          <p:nvPr/>
        </p:nvSpPr>
        <p:spPr bwMode="auto">
          <a:xfrm>
            <a:off x="4343400" y="1219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7" name="Rectangle 2767"/>
          <p:cNvSpPr>
            <a:spLocks noChangeArrowheads="1"/>
          </p:cNvSpPr>
          <p:nvPr/>
        </p:nvSpPr>
        <p:spPr bwMode="auto">
          <a:xfrm>
            <a:off x="25908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8" name="Rectangle 2768"/>
          <p:cNvSpPr>
            <a:spLocks noChangeArrowheads="1"/>
          </p:cNvSpPr>
          <p:nvPr/>
        </p:nvSpPr>
        <p:spPr bwMode="auto">
          <a:xfrm>
            <a:off x="26670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89" name="Rectangle 2769"/>
          <p:cNvSpPr>
            <a:spLocks noChangeArrowheads="1"/>
          </p:cNvSpPr>
          <p:nvPr/>
        </p:nvSpPr>
        <p:spPr bwMode="auto">
          <a:xfrm>
            <a:off x="27432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0" name="Rectangle 2770"/>
          <p:cNvSpPr>
            <a:spLocks noChangeArrowheads="1"/>
          </p:cNvSpPr>
          <p:nvPr/>
        </p:nvSpPr>
        <p:spPr bwMode="auto">
          <a:xfrm>
            <a:off x="28194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1" name="Rectangle 2771"/>
          <p:cNvSpPr>
            <a:spLocks noChangeArrowheads="1"/>
          </p:cNvSpPr>
          <p:nvPr/>
        </p:nvSpPr>
        <p:spPr bwMode="auto">
          <a:xfrm>
            <a:off x="28956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2" name="Rectangle 2772"/>
          <p:cNvSpPr>
            <a:spLocks noChangeArrowheads="1"/>
          </p:cNvSpPr>
          <p:nvPr/>
        </p:nvSpPr>
        <p:spPr bwMode="auto">
          <a:xfrm>
            <a:off x="29718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3" name="Rectangle 2773"/>
          <p:cNvSpPr>
            <a:spLocks noChangeArrowheads="1"/>
          </p:cNvSpPr>
          <p:nvPr/>
        </p:nvSpPr>
        <p:spPr bwMode="auto">
          <a:xfrm>
            <a:off x="30480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4" name="Rectangle 2774"/>
          <p:cNvSpPr>
            <a:spLocks noChangeArrowheads="1"/>
          </p:cNvSpPr>
          <p:nvPr/>
        </p:nvSpPr>
        <p:spPr bwMode="auto">
          <a:xfrm>
            <a:off x="31242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5" name="Rectangle 2775"/>
          <p:cNvSpPr>
            <a:spLocks noChangeArrowheads="1"/>
          </p:cNvSpPr>
          <p:nvPr/>
        </p:nvSpPr>
        <p:spPr bwMode="auto">
          <a:xfrm>
            <a:off x="32004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6" name="Rectangle 2776"/>
          <p:cNvSpPr>
            <a:spLocks noChangeArrowheads="1"/>
          </p:cNvSpPr>
          <p:nvPr/>
        </p:nvSpPr>
        <p:spPr bwMode="auto">
          <a:xfrm>
            <a:off x="32766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7" name="Rectangle 2777"/>
          <p:cNvSpPr>
            <a:spLocks noChangeArrowheads="1"/>
          </p:cNvSpPr>
          <p:nvPr/>
        </p:nvSpPr>
        <p:spPr bwMode="auto">
          <a:xfrm>
            <a:off x="33528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8" name="Rectangle 2778"/>
          <p:cNvSpPr>
            <a:spLocks noChangeArrowheads="1"/>
          </p:cNvSpPr>
          <p:nvPr/>
        </p:nvSpPr>
        <p:spPr bwMode="auto">
          <a:xfrm>
            <a:off x="34290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299" name="Rectangle 2779"/>
          <p:cNvSpPr>
            <a:spLocks noChangeArrowheads="1"/>
          </p:cNvSpPr>
          <p:nvPr/>
        </p:nvSpPr>
        <p:spPr bwMode="auto">
          <a:xfrm>
            <a:off x="35052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00" name="Rectangle 2780"/>
          <p:cNvSpPr>
            <a:spLocks noChangeArrowheads="1"/>
          </p:cNvSpPr>
          <p:nvPr/>
        </p:nvSpPr>
        <p:spPr bwMode="auto">
          <a:xfrm>
            <a:off x="35814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01" name="Rectangle 2781"/>
          <p:cNvSpPr>
            <a:spLocks noChangeArrowheads="1"/>
          </p:cNvSpPr>
          <p:nvPr/>
        </p:nvSpPr>
        <p:spPr bwMode="auto">
          <a:xfrm>
            <a:off x="36576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02" name="Rectangle 2782"/>
          <p:cNvSpPr>
            <a:spLocks noChangeArrowheads="1"/>
          </p:cNvSpPr>
          <p:nvPr/>
        </p:nvSpPr>
        <p:spPr bwMode="auto">
          <a:xfrm>
            <a:off x="37338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03" name="Rectangle 2783"/>
          <p:cNvSpPr>
            <a:spLocks noChangeArrowheads="1"/>
          </p:cNvSpPr>
          <p:nvPr/>
        </p:nvSpPr>
        <p:spPr bwMode="auto">
          <a:xfrm>
            <a:off x="3810000" y="1295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0" name="Rectangle 2790"/>
          <p:cNvSpPr>
            <a:spLocks noChangeArrowheads="1"/>
          </p:cNvSpPr>
          <p:nvPr/>
        </p:nvSpPr>
        <p:spPr bwMode="auto">
          <a:xfrm>
            <a:off x="3886200" y="1295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1" name="Rectangle 2791"/>
          <p:cNvSpPr>
            <a:spLocks noChangeArrowheads="1"/>
          </p:cNvSpPr>
          <p:nvPr/>
        </p:nvSpPr>
        <p:spPr bwMode="auto">
          <a:xfrm>
            <a:off x="3962400" y="1295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2" name="Rectangle 2792"/>
          <p:cNvSpPr>
            <a:spLocks noChangeArrowheads="1"/>
          </p:cNvSpPr>
          <p:nvPr/>
        </p:nvSpPr>
        <p:spPr bwMode="auto">
          <a:xfrm>
            <a:off x="4038600" y="1295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3" name="Rectangle 2793"/>
          <p:cNvSpPr>
            <a:spLocks noChangeArrowheads="1"/>
          </p:cNvSpPr>
          <p:nvPr/>
        </p:nvSpPr>
        <p:spPr bwMode="auto">
          <a:xfrm>
            <a:off x="4114800" y="1295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4" name="Rectangle 2794"/>
          <p:cNvSpPr>
            <a:spLocks noChangeArrowheads="1"/>
          </p:cNvSpPr>
          <p:nvPr/>
        </p:nvSpPr>
        <p:spPr bwMode="auto">
          <a:xfrm>
            <a:off x="4192588" y="1295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5" name="Rectangle 2795"/>
          <p:cNvSpPr>
            <a:spLocks noChangeArrowheads="1"/>
          </p:cNvSpPr>
          <p:nvPr/>
        </p:nvSpPr>
        <p:spPr bwMode="auto">
          <a:xfrm>
            <a:off x="4268788" y="1295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6" name="Rectangle 2796"/>
          <p:cNvSpPr>
            <a:spLocks noChangeArrowheads="1"/>
          </p:cNvSpPr>
          <p:nvPr/>
        </p:nvSpPr>
        <p:spPr bwMode="auto">
          <a:xfrm>
            <a:off x="4343400" y="1295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7" name="Rectangle 2797"/>
          <p:cNvSpPr>
            <a:spLocks noChangeArrowheads="1"/>
          </p:cNvSpPr>
          <p:nvPr/>
        </p:nvSpPr>
        <p:spPr bwMode="auto">
          <a:xfrm>
            <a:off x="25908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8" name="Rectangle 2798"/>
          <p:cNvSpPr>
            <a:spLocks noChangeArrowheads="1"/>
          </p:cNvSpPr>
          <p:nvPr/>
        </p:nvSpPr>
        <p:spPr bwMode="auto">
          <a:xfrm>
            <a:off x="26670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19" name="Rectangle 2799"/>
          <p:cNvSpPr>
            <a:spLocks noChangeArrowheads="1"/>
          </p:cNvSpPr>
          <p:nvPr/>
        </p:nvSpPr>
        <p:spPr bwMode="auto">
          <a:xfrm>
            <a:off x="27432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0" name="Rectangle 2800"/>
          <p:cNvSpPr>
            <a:spLocks noChangeArrowheads="1"/>
          </p:cNvSpPr>
          <p:nvPr/>
        </p:nvSpPr>
        <p:spPr bwMode="auto">
          <a:xfrm>
            <a:off x="28194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1" name="Rectangle 2801"/>
          <p:cNvSpPr>
            <a:spLocks noChangeArrowheads="1"/>
          </p:cNvSpPr>
          <p:nvPr/>
        </p:nvSpPr>
        <p:spPr bwMode="auto">
          <a:xfrm>
            <a:off x="28956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2" name="Rectangle 2802"/>
          <p:cNvSpPr>
            <a:spLocks noChangeArrowheads="1"/>
          </p:cNvSpPr>
          <p:nvPr/>
        </p:nvSpPr>
        <p:spPr bwMode="auto">
          <a:xfrm>
            <a:off x="29718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3" name="Rectangle 2803"/>
          <p:cNvSpPr>
            <a:spLocks noChangeArrowheads="1"/>
          </p:cNvSpPr>
          <p:nvPr/>
        </p:nvSpPr>
        <p:spPr bwMode="auto">
          <a:xfrm>
            <a:off x="30480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4" name="Rectangle 2804"/>
          <p:cNvSpPr>
            <a:spLocks noChangeArrowheads="1"/>
          </p:cNvSpPr>
          <p:nvPr/>
        </p:nvSpPr>
        <p:spPr bwMode="auto">
          <a:xfrm>
            <a:off x="31242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5" name="Rectangle 2805"/>
          <p:cNvSpPr>
            <a:spLocks noChangeArrowheads="1"/>
          </p:cNvSpPr>
          <p:nvPr/>
        </p:nvSpPr>
        <p:spPr bwMode="auto">
          <a:xfrm>
            <a:off x="32004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6" name="Rectangle 2806"/>
          <p:cNvSpPr>
            <a:spLocks noChangeArrowheads="1"/>
          </p:cNvSpPr>
          <p:nvPr/>
        </p:nvSpPr>
        <p:spPr bwMode="auto">
          <a:xfrm>
            <a:off x="32766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7" name="Rectangle 2807"/>
          <p:cNvSpPr>
            <a:spLocks noChangeArrowheads="1"/>
          </p:cNvSpPr>
          <p:nvPr/>
        </p:nvSpPr>
        <p:spPr bwMode="auto">
          <a:xfrm>
            <a:off x="33528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8" name="Rectangle 2808"/>
          <p:cNvSpPr>
            <a:spLocks noChangeArrowheads="1"/>
          </p:cNvSpPr>
          <p:nvPr/>
        </p:nvSpPr>
        <p:spPr bwMode="auto">
          <a:xfrm>
            <a:off x="34290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29" name="Rectangle 2809"/>
          <p:cNvSpPr>
            <a:spLocks noChangeArrowheads="1"/>
          </p:cNvSpPr>
          <p:nvPr/>
        </p:nvSpPr>
        <p:spPr bwMode="auto">
          <a:xfrm>
            <a:off x="35052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30" name="Rectangle 2810"/>
          <p:cNvSpPr>
            <a:spLocks noChangeArrowheads="1"/>
          </p:cNvSpPr>
          <p:nvPr/>
        </p:nvSpPr>
        <p:spPr bwMode="auto">
          <a:xfrm>
            <a:off x="35814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31" name="Rectangle 2811"/>
          <p:cNvSpPr>
            <a:spLocks noChangeArrowheads="1"/>
          </p:cNvSpPr>
          <p:nvPr/>
        </p:nvSpPr>
        <p:spPr bwMode="auto">
          <a:xfrm>
            <a:off x="36576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32" name="Rectangle 2812"/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33" name="Rectangle 2813"/>
          <p:cNvSpPr>
            <a:spLocks noChangeArrowheads="1"/>
          </p:cNvSpPr>
          <p:nvPr/>
        </p:nvSpPr>
        <p:spPr bwMode="auto">
          <a:xfrm>
            <a:off x="38100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0" name="Rectangle 2820"/>
          <p:cNvSpPr>
            <a:spLocks noChangeArrowheads="1"/>
          </p:cNvSpPr>
          <p:nvPr/>
        </p:nvSpPr>
        <p:spPr bwMode="auto">
          <a:xfrm>
            <a:off x="38862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1" name="Rectangle 2821"/>
          <p:cNvSpPr>
            <a:spLocks noChangeArrowheads="1"/>
          </p:cNvSpPr>
          <p:nvPr/>
        </p:nvSpPr>
        <p:spPr bwMode="auto">
          <a:xfrm>
            <a:off x="39624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2" name="Rectangle 2822"/>
          <p:cNvSpPr>
            <a:spLocks noChangeArrowheads="1"/>
          </p:cNvSpPr>
          <p:nvPr/>
        </p:nvSpPr>
        <p:spPr bwMode="auto">
          <a:xfrm>
            <a:off x="40386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3" name="Rectangle 2823"/>
          <p:cNvSpPr>
            <a:spLocks noChangeArrowheads="1"/>
          </p:cNvSpPr>
          <p:nvPr/>
        </p:nvSpPr>
        <p:spPr bwMode="auto">
          <a:xfrm>
            <a:off x="41148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4" name="Rectangle 2824"/>
          <p:cNvSpPr>
            <a:spLocks noChangeArrowheads="1"/>
          </p:cNvSpPr>
          <p:nvPr/>
        </p:nvSpPr>
        <p:spPr bwMode="auto">
          <a:xfrm>
            <a:off x="4192588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5" name="Rectangle 2825"/>
          <p:cNvSpPr>
            <a:spLocks noChangeArrowheads="1"/>
          </p:cNvSpPr>
          <p:nvPr/>
        </p:nvSpPr>
        <p:spPr bwMode="auto">
          <a:xfrm>
            <a:off x="4268788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6" name="Rectangle 2826"/>
          <p:cNvSpPr>
            <a:spLocks noChangeArrowheads="1"/>
          </p:cNvSpPr>
          <p:nvPr/>
        </p:nvSpPr>
        <p:spPr bwMode="auto">
          <a:xfrm>
            <a:off x="43434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7" name="Rectangle 2827"/>
          <p:cNvSpPr>
            <a:spLocks noChangeArrowheads="1"/>
          </p:cNvSpPr>
          <p:nvPr/>
        </p:nvSpPr>
        <p:spPr bwMode="auto">
          <a:xfrm>
            <a:off x="25908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8" name="Rectangle 2828"/>
          <p:cNvSpPr>
            <a:spLocks noChangeArrowheads="1"/>
          </p:cNvSpPr>
          <p:nvPr/>
        </p:nvSpPr>
        <p:spPr bwMode="auto">
          <a:xfrm>
            <a:off x="26670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49" name="Rectangle 2829"/>
          <p:cNvSpPr>
            <a:spLocks noChangeArrowheads="1"/>
          </p:cNvSpPr>
          <p:nvPr/>
        </p:nvSpPr>
        <p:spPr bwMode="auto">
          <a:xfrm>
            <a:off x="27432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0" name="Rectangle 2830"/>
          <p:cNvSpPr>
            <a:spLocks noChangeArrowheads="1"/>
          </p:cNvSpPr>
          <p:nvPr/>
        </p:nvSpPr>
        <p:spPr bwMode="auto">
          <a:xfrm>
            <a:off x="28194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1" name="Rectangle 2831"/>
          <p:cNvSpPr>
            <a:spLocks noChangeArrowheads="1"/>
          </p:cNvSpPr>
          <p:nvPr/>
        </p:nvSpPr>
        <p:spPr bwMode="auto">
          <a:xfrm>
            <a:off x="28956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2" name="Rectangle 2832"/>
          <p:cNvSpPr>
            <a:spLocks noChangeArrowheads="1"/>
          </p:cNvSpPr>
          <p:nvPr/>
        </p:nvSpPr>
        <p:spPr bwMode="auto">
          <a:xfrm>
            <a:off x="29718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3" name="Rectangle 2833"/>
          <p:cNvSpPr>
            <a:spLocks noChangeArrowheads="1"/>
          </p:cNvSpPr>
          <p:nvPr/>
        </p:nvSpPr>
        <p:spPr bwMode="auto">
          <a:xfrm>
            <a:off x="30480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4" name="Rectangle 2834"/>
          <p:cNvSpPr>
            <a:spLocks noChangeArrowheads="1"/>
          </p:cNvSpPr>
          <p:nvPr/>
        </p:nvSpPr>
        <p:spPr bwMode="auto">
          <a:xfrm>
            <a:off x="31242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5" name="Rectangle 2835"/>
          <p:cNvSpPr>
            <a:spLocks noChangeArrowheads="1"/>
          </p:cNvSpPr>
          <p:nvPr/>
        </p:nvSpPr>
        <p:spPr bwMode="auto">
          <a:xfrm>
            <a:off x="32004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6" name="Rectangle 2836"/>
          <p:cNvSpPr>
            <a:spLocks noChangeArrowheads="1"/>
          </p:cNvSpPr>
          <p:nvPr/>
        </p:nvSpPr>
        <p:spPr bwMode="auto">
          <a:xfrm>
            <a:off x="32766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7" name="Rectangle 2837"/>
          <p:cNvSpPr>
            <a:spLocks noChangeArrowheads="1"/>
          </p:cNvSpPr>
          <p:nvPr/>
        </p:nvSpPr>
        <p:spPr bwMode="auto">
          <a:xfrm>
            <a:off x="33528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8" name="Rectangle 2838"/>
          <p:cNvSpPr>
            <a:spLocks noChangeArrowheads="1"/>
          </p:cNvSpPr>
          <p:nvPr/>
        </p:nvSpPr>
        <p:spPr bwMode="auto">
          <a:xfrm>
            <a:off x="34290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59" name="Rectangle 2839"/>
          <p:cNvSpPr>
            <a:spLocks noChangeArrowheads="1"/>
          </p:cNvSpPr>
          <p:nvPr/>
        </p:nvSpPr>
        <p:spPr bwMode="auto">
          <a:xfrm>
            <a:off x="35052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60" name="Rectangle 2840"/>
          <p:cNvSpPr>
            <a:spLocks noChangeArrowheads="1"/>
          </p:cNvSpPr>
          <p:nvPr/>
        </p:nvSpPr>
        <p:spPr bwMode="auto">
          <a:xfrm>
            <a:off x="35814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61" name="Rectangle 2841"/>
          <p:cNvSpPr>
            <a:spLocks noChangeArrowheads="1"/>
          </p:cNvSpPr>
          <p:nvPr/>
        </p:nvSpPr>
        <p:spPr bwMode="auto">
          <a:xfrm>
            <a:off x="36576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62" name="Rectangle 2842"/>
          <p:cNvSpPr>
            <a:spLocks noChangeArrowheads="1"/>
          </p:cNvSpPr>
          <p:nvPr/>
        </p:nvSpPr>
        <p:spPr bwMode="auto">
          <a:xfrm>
            <a:off x="37338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63" name="Rectangle 2843"/>
          <p:cNvSpPr>
            <a:spLocks noChangeArrowheads="1"/>
          </p:cNvSpPr>
          <p:nvPr/>
        </p:nvSpPr>
        <p:spPr bwMode="auto">
          <a:xfrm>
            <a:off x="38100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0" name="Rectangle 2850"/>
          <p:cNvSpPr>
            <a:spLocks noChangeArrowheads="1"/>
          </p:cNvSpPr>
          <p:nvPr/>
        </p:nvSpPr>
        <p:spPr bwMode="auto">
          <a:xfrm>
            <a:off x="38862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1" name="Rectangle 2851"/>
          <p:cNvSpPr>
            <a:spLocks noChangeArrowheads="1"/>
          </p:cNvSpPr>
          <p:nvPr/>
        </p:nvSpPr>
        <p:spPr bwMode="auto">
          <a:xfrm>
            <a:off x="39624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2" name="Rectangle 2852"/>
          <p:cNvSpPr>
            <a:spLocks noChangeArrowheads="1"/>
          </p:cNvSpPr>
          <p:nvPr/>
        </p:nvSpPr>
        <p:spPr bwMode="auto">
          <a:xfrm>
            <a:off x="40386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3" name="Rectangle 2853"/>
          <p:cNvSpPr>
            <a:spLocks noChangeArrowheads="1"/>
          </p:cNvSpPr>
          <p:nvPr/>
        </p:nvSpPr>
        <p:spPr bwMode="auto">
          <a:xfrm>
            <a:off x="41148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4" name="Rectangle 2854"/>
          <p:cNvSpPr>
            <a:spLocks noChangeArrowheads="1"/>
          </p:cNvSpPr>
          <p:nvPr/>
        </p:nvSpPr>
        <p:spPr bwMode="auto">
          <a:xfrm>
            <a:off x="4192588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5" name="Rectangle 2855"/>
          <p:cNvSpPr>
            <a:spLocks noChangeArrowheads="1"/>
          </p:cNvSpPr>
          <p:nvPr/>
        </p:nvSpPr>
        <p:spPr bwMode="auto">
          <a:xfrm>
            <a:off x="4268788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6" name="Rectangle 2856"/>
          <p:cNvSpPr>
            <a:spLocks noChangeArrowheads="1"/>
          </p:cNvSpPr>
          <p:nvPr/>
        </p:nvSpPr>
        <p:spPr bwMode="auto">
          <a:xfrm>
            <a:off x="43434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7" name="Rectangle 2857"/>
          <p:cNvSpPr>
            <a:spLocks noChangeArrowheads="1"/>
          </p:cNvSpPr>
          <p:nvPr/>
        </p:nvSpPr>
        <p:spPr bwMode="auto">
          <a:xfrm>
            <a:off x="25908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8" name="Rectangle 2858"/>
          <p:cNvSpPr>
            <a:spLocks noChangeArrowheads="1"/>
          </p:cNvSpPr>
          <p:nvPr/>
        </p:nvSpPr>
        <p:spPr bwMode="auto">
          <a:xfrm>
            <a:off x="26670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79" name="Rectangle 2859"/>
          <p:cNvSpPr>
            <a:spLocks noChangeArrowheads="1"/>
          </p:cNvSpPr>
          <p:nvPr/>
        </p:nvSpPr>
        <p:spPr bwMode="auto">
          <a:xfrm>
            <a:off x="27432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0" name="Rectangle 2860"/>
          <p:cNvSpPr>
            <a:spLocks noChangeArrowheads="1"/>
          </p:cNvSpPr>
          <p:nvPr/>
        </p:nvSpPr>
        <p:spPr bwMode="auto">
          <a:xfrm>
            <a:off x="28194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1" name="Rectangle 2861"/>
          <p:cNvSpPr>
            <a:spLocks noChangeArrowheads="1"/>
          </p:cNvSpPr>
          <p:nvPr/>
        </p:nvSpPr>
        <p:spPr bwMode="auto">
          <a:xfrm>
            <a:off x="28956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2" name="Rectangle 2862"/>
          <p:cNvSpPr>
            <a:spLocks noChangeArrowheads="1"/>
          </p:cNvSpPr>
          <p:nvPr/>
        </p:nvSpPr>
        <p:spPr bwMode="auto">
          <a:xfrm>
            <a:off x="29718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3" name="Rectangle 2863"/>
          <p:cNvSpPr>
            <a:spLocks noChangeArrowheads="1"/>
          </p:cNvSpPr>
          <p:nvPr/>
        </p:nvSpPr>
        <p:spPr bwMode="auto">
          <a:xfrm>
            <a:off x="30480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4" name="Rectangle 2864"/>
          <p:cNvSpPr>
            <a:spLocks noChangeArrowheads="1"/>
          </p:cNvSpPr>
          <p:nvPr/>
        </p:nvSpPr>
        <p:spPr bwMode="auto">
          <a:xfrm>
            <a:off x="31242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5" name="Rectangle 2865"/>
          <p:cNvSpPr>
            <a:spLocks noChangeArrowheads="1"/>
          </p:cNvSpPr>
          <p:nvPr/>
        </p:nvSpPr>
        <p:spPr bwMode="auto">
          <a:xfrm>
            <a:off x="32004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6" name="Rectangle 2866"/>
          <p:cNvSpPr>
            <a:spLocks noChangeArrowheads="1"/>
          </p:cNvSpPr>
          <p:nvPr/>
        </p:nvSpPr>
        <p:spPr bwMode="auto">
          <a:xfrm>
            <a:off x="32766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7" name="Rectangle 2867"/>
          <p:cNvSpPr>
            <a:spLocks noChangeArrowheads="1"/>
          </p:cNvSpPr>
          <p:nvPr/>
        </p:nvSpPr>
        <p:spPr bwMode="auto">
          <a:xfrm>
            <a:off x="33528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8" name="Rectangle 2868"/>
          <p:cNvSpPr>
            <a:spLocks noChangeArrowheads="1"/>
          </p:cNvSpPr>
          <p:nvPr/>
        </p:nvSpPr>
        <p:spPr bwMode="auto">
          <a:xfrm>
            <a:off x="34290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89" name="Rectangle 2869"/>
          <p:cNvSpPr>
            <a:spLocks noChangeArrowheads="1"/>
          </p:cNvSpPr>
          <p:nvPr/>
        </p:nvSpPr>
        <p:spPr bwMode="auto">
          <a:xfrm>
            <a:off x="35052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90" name="Rectangle 2870"/>
          <p:cNvSpPr>
            <a:spLocks noChangeArrowheads="1"/>
          </p:cNvSpPr>
          <p:nvPr/>
        </p:nvSpPr>
        <p:spPr bwMode="auto">
          <a:xfrm>
            <a:off x="35814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91" name="Rectangle 2871"/>
          <p:cNvSpPr>
            <a:spLocks noChangeArrowheads="1"/>
          </p:cNvSpPr>
          <p:nvPr/>
        </p:nvSpPr>
        <p:spPr bwMode="auto">
          <a:xfrm>
            <a:off x="36576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92" name="Rectangle 2872"/>
          <p:cNvSpPr>
            <a:spLocks noChangeArrowheads="1"/>
          </p:cNvSpPr>
          <p:nvPr/>
        </p:nvSpPr>
        <p:spPr bwMode="auto">
          <a:xfrm>
            <a:off x="37338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393" name="Rectangle 2873"/>
          <p:cNvSpPr>
            <a:spLocks noChangeArrowheads="1"/>
          </p:cNvSpPr>
          <p:nvPr/>
        </p:nvSpPr>
        <p:spPr bwMode="auto">
          <a:xfrm>
            <a:off x="38100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0" name="Rectangle 2880"/>
          <p:cNvSpPr>
            <a:spLocks noChangeArrowheads="1"/>
          </p:cNvSpPr>
          <p:nvPr/>
        </p:nvSpPr>
        <p:spPr bwMode="auto">
          <a:xfrm>
            <a:off x="38862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1" name="Rectangle 2881"/>
          <p:cNvSpPr>
            <a:spLocks noChangeArrowheads="1"/>
          </p:cNvSpPr>
          <p:nvPr/>
        </p:nvSpPr>
        <p:spPr bwMode="auto">
          <a:xfrm>
            <a:off x="39624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2" name="Rectangle 2882"/>
          <p:cNvSpPr>
            <a:spLocks noChangeArrowheads="1"/>
          </p:cNvSpPr>
          <p:nvPr/>
        </p:nvSpPr>
        <p:spPr bwMode="auto">
          <a:xfrm>
            <a:off x="40386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3" name="Rectangle 2883"/>
          <p:cNvSpPr>
            <a:spLocks noChangeArrowheads="1"/>
          </p:cNvSpPr>
          <p:nvPr/>
        </p:nvSpPr>
        <p:spPr bwMode="auto">
          <a:xfrm>
            <a:off x="41148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4" name="Rectangle 2884"/>
          <p:cNvSpPr>
            <a:spLocks noChangeArrowheads="1"/>
          </p:cNvSpPr>
          <p:nvPr/>
        </p:nvSpPr>
        <p:spPr bwMode="auto">
          <a:xfrm>
            <a:off x="4192588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5" name="Rectangle 2885"/>
          <p:cNvSpPr>
            <a:spLocks noChangeArrowheads="1"/>
          </p:cNvSpPr>
          <p:nvPr/>
        </p:nvSpPr>
        <p:spPr bwMode="auto">
          <a:xfrm>
            <a:off x="4268788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6" name="Rectangle 2886"/>
          <p:cNvSpPr>
            <a:spLocks noChangeArrowheads="1"/>
          </p:cNvSpPr>
          <p:nvPr/>
        </p:nvSpPr>
        <p:spPr bwMode="auto">
          <a:xfrm>
            <a:off x="43434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7" name="Rectangle 2887"/>
          <p:cNvSpPr>
            <a:spLocks noChangeArrowheads="1"/>
          </p:cNvSpPr>
          <p:nvPr/>
        </p:nvSpPr>
        <p:spPr bwMode="auto">
          <a:xfrm>
            <a:off x="25908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8" name="Rectangle 2888"/>
          <p:cNvSpPr>
            <a:spLocks noChangeArrowheads="1"/>
          </p:cNvSpPr>
          <p:nvPr/>
        </p:nvSpPr>
        <p:spPr bwMode="auto">
          <a:xfrm>
            <a:off x="26670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09" name="Rectangle 2889"/>
          <p:cNvSpPr>
            <a:spLocks noChangeArrowheads="1"/>
          </p:cNvSpPr>
          <p:nvPr/>
        </p:nvSpPr>
        <p:spPr bwMode="auto">
          <a:xfrm>
            <a:off x="27432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0" name="Rectangle 2890"/>
          <p:cNvSpPr>
            <a:spLocks noChangeArrowheads="1"/>
          </p:cNvSpPr>
          <p:nvPr/>
        </p:nvSpPr>
        <p:spPr bwMode="auto">
          <a:xfrm>
            <a:off x="28194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1" name="Rectangle 2891"/>
          <p:cNvSpPr>
            <a:spLocks noChangeArrowheads="1"/>
          </p:cNvSpPr>
          <p:nvPr/>
        </p:nvSpPr>
        <p:spPr bwMode="auto">
          <a:xfrm>
            <a:off x="28956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2" name="Rectangle 2892"/>
          <p:cNvSpPr>
            <a:spLocks noChangeArrowheads="1"/>
          </p:cNvSpPr>
          <p:nvPr/>
        </p:nvSpPr>
        <p:spPr bwMode="auto">
          <a:xfrm>
            <a:off x="29718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3" name="Rectangle 2893"/>
          <p:cNvSpPr>
            <a:spLocks noChangeArrowheads="1"/>
          </p:cNvSpPr>
          <p:nvPr/>
        </p:nvSpPr>
        <p:spPr bwMode="auto">
          <a:xfrm>
            <a:off x="30480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4" name="Rectangle 2894"/>
          <p:cNvSpPr>
            <a:spLocks noChangeArrowheads="1"/>
          </p:cNvSpPr>
          <p:nvPr/>
        </p:nvSpPr>
        <p:spPr bwMode="auto">
          <a:xfrm>
            <a:off x="31242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5" name="Rectangle 2895"/>
          <p:cNvSpPr>
            <a:spLocks noChangeArrowheads="1"/>
          </p:cNvSpPr>
          <p:nvPr/>
        </p:nvSpPr>
        <p:spPr bwMode="auto">
          <a:xfrm>
            <a:off x="32004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6" name="Rectangle 2896"/>
          <p:cNvSpPr>
            <a:spLocks noChangeArrowheads="1"/>
          </p:cNvSpPr>
          <p:nvPr/>
        </p:nvSpPr>
        <p:spPr bwMode="auto">
          <a:xfrm>
            <a:off x="32766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7" name="Rectangle 2897"/>
          <p:cNvSpPr>
            <a:spLocks noChangeArrowheads="1"/>
          </p:cNvSpPr>
          <p:nvPr/>
        </p:nvSpPr>
        <p:spPr bwMode="auto">
          <a:xfrm>
            <a:off x="33528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8" name="Rectangle 2898"/>
          <p:cNvSpPr>
            <a:spLocks noChangeArrowheads="1"/>
          </p:cNvSpPr>
          <p:nvPr/>
        </p:nvSpPr>
        <p:spPr bwMode="auto">
          <a:xfrm>
            <a:off x="34290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19" name="Rectangle 2899"/>
          <p:cNvSpPr>
            <a:spLocks noChangeArrowheads="1"/>
          </p:cNvSpPr>
          <p:nvPr/>
        </p:nvSpPr>
        <p:spPr bwMode="auto">
          <a:xfrm>
            <a:off x="35052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20" name="Rectangle 2900"/>
          <p:cNvSpPr>
            <a:spLocks noChangeArrowheads="1"/>
          </p:cNvSpPr>
          <p:nvPr/>
        </p:nvSpPr>
        <p:spPr bwMode="auto">
          <a:xfrm>
            <a:off x="35814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21" name="Rectangle 2901"/>
          <p:cNvSpPr>
            <a:spLocks noChangeArrowheads="1"/>
          </p:cNvSpPr>
          <p:nvPr/>
        </p:nvSpPr>
        <p:spPr bwMode="auto">
          <a:xfrm>
            <a:off x="36576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22" name="Rectangle 2902"/>
          <p:cNvSpPr>
            <a:spLocks noChangeArrowheads="1"/>
          </p:cNvSpPr>
          <p:nvPr/>
        </p:nvSpPr>
        <p:spPr bwMode="auto">
          <a:xfrm>
            <a:off x="37338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23" name="Rectangle 2903"/>
          <p:cNvSpPr>
            <a:spLocks noChangeArrowheads="1"/>
          </p:cNvSpPr>
          <p:nvPr/>
        </p:nvSpPr>
        <p:spPr bwMode="auto">
          <a:xfrm>
            <a:off x="38100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0" name="Rectangle 2910"/>
          <p:cNvSpPr>
            <a:spLocks noChangeArrowheads="1"/>
          </p:cNvSpPr>
          <p:nvPr/>
        </p:nvSpPr>
        <p:spPr bwMode="auto">
          <a:xfrm>
            <a:off x="38862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1" name="Rectangle 2911"/>
          <p:cNvSpPr>
            <a:spLocks noChangeArrowheads="1"/>
          </p:cNvSpPr>
          <p:nvPr/>
        </p:nvSpPr>
        <p:spPr bwMode="auto">
          <a:xfrm>
            <a:off x="39624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2" name="Rectangle 2912"/>
          <p:cNvSpPr>
            <a:spLocks noChangeArrowheads="1"/>
          </p:cNvSpPr>
          <p:nvPr/>
        </p:nvSpPr>
        <p:spPr bwMode="auto">
          <a:xfrm>
            <a:off x="40386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3" name="Rectangle 2913"/>
          <p:cNvSpPr>
            <a:spLocks noChangeArrowheads="1"/>
          </p:cNvSpPr>
          <p:nvPr/>
        </p:nvSpPr>
        <p:spPr bwMode="auto">
          <a:xfrm>
            <a:off x="41148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4" name="Rectangle 2914"/>
          <p:cNvSpPr>
            <a:spLocks noChangeArrowheads="1"/>
          </p:cNvSpPr>
          <p:nvPr/>
        </p:nvSpPr>
        <p:spPr bwMode="auto">
          <a:xfrm>
            <a:off x="4192588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5" name="Rectangle 2915"/>
          <p:cNvSpPr>
            <a:spLocks noChangeArrowheads="1"/>
          </p:cNvSpPr>
          <p:nvPr/>
        </p:nvSpPr>
        <p:spPr bwMode="auto">
          <a:xfrm>
            <a:off x="4268788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6" name="Rectangle 2916"/>
          <p:cNvSpPr>
            <a:spLocks noChangeArrowheads="1"/>
          </p:cNvSpPr>
          <p:nvPr/>
        </p:nvSpPr>
        <p:spPr bwMode="auto">
          <a:xfrm>
            <a:off x="43434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7" name="Rectangle 2917"/>
          <p:cNvSpPr>
            <a:spLocks noChangeArrowheads="1"/>
          </p:cNvSpPr>
          <p:nvPr/>
        </p:nvSpPr>
        <p:spPr bwMode="auto">
          <a:xfrm>
            <a:off x="25908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8" name="Rectangle 2918"/>
          <p:cNvSpPr>
            <a:spLocks noChangeArrowheads="1"/>
          </p:cNvSpPr>
          <p:nvPr/>
        </p:nvSpPr>
        <p:spPr bwMode="auto">
          <a:xfrm>
            <a:off x="26670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39" name="Rectangle 2919"/>
          <p:cNvSpPr>
            <a:spLocks noChangeArrowheads="1"/>
          </p:cNvSpPr>
          <p:nvPr/>
        </p:nvSpPr>
        <p:spPr bwMode="auto">
          <a:xfrm>
            <a:off x="27432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0" name="Rectangle 2920"/>
          <p:cNvSpPr>
            <a:spLocks noChangeArrowheads="1"/>
          </p:cNvSpPr>
          <p:nvPr/>
        </p:nvSpPr>
        <p:spPr bwMode="auto">
          <a:xfrm>
            <a:off x="28194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1" name="Rectangle 2921"/>
          <p:cNvSpPr>
            <a:spLocks noChangeArrowheads="1"/>
          </p:cNvSpPr>
          <p:nvPr/>
        </p:nvSpPr>
        <p:spPr bwMode="auto">
          <a:xfrm>
            <a:off x="28956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2" name="Rectangle 2922"/>
          <p:cNvSpPr>
            <a:spLocks noChangeArrowheads="1"/>
          </p:cNvSpPr>
          <p:nvPr/>
        </p:nvSpPr>
        <p:spPr bwMode="auto">
          <a:xfrm>
            <a:off x="29718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3" name="Rectangle 2923"/>
          <p:cNvSpPr>
            <a:spLocks noChangeArrowheads="1"/>
          </p:cNvSpPr>
          <p:nvPr/>
        </p:nvSpPr>
        <p:spPr bwMode="auto">
          <a:xfrm>
            <a:off x="30480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4" name="Rectangle 2924"/>
          <p:cNvSpPr>
            <a:spLocks noChangeArrowheads="1"/>
          </p:cNvSpPr>
          <p:nvPr/>
        </p:nvSpPr>
        <p:spPr bwMode="auto">
          <a:xfrm>
            <a:off x="31242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5" name="Rectangle 2925"/>
          <p:cNvSpPr>
            <a:spLocks noChangeArrowheads="1"/>
          </p:cNvSpPr>
          <p:nvPr/>
        </p:nvSpPr>
        <p:spPr bwMode="auto">
          <a:xfrm>
            <a:off x="32004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6" name="Rectangle 2926"/>
          <p:cNvSpPr>
            <a:spLocks noChangeArrowheads="1"/>
          </p:cNvSpPr>
          <p:nvPr/>
        </p:nvSpPr>
        <p:spPr bwMode="auto">
          <a:xfrm>
            <a:off x="32766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7" name="Rectangle 2927"/>
          <p:cNvSpPr>
            <a:spLocks noChangeArrowheads="1"/>
          </p:cNvSpPr>
          <p:nvPr/>
        </p:nvSpPr>
        <p:spPr bwMode="auto">
          <a:xfrm>
            <a:off x="33528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8" name="Rectangle 2928"/>
          <p:cNvSpPr>
            <a:spLocks noChangeArrowheads="1"/>
          </p:cNvSpPr>
          <p:nvPr/>
        </p:nvSpPr>
        <p:spPr bwMode="auto">
          <a:xfrm>
            <a:off x="34290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49" name="Rectangle 2929"/>
          <p:cNvSpPr>
            <a:spLocks noChangeArrowheads="1"/>
          </p:cNvSpPr>
          <p:nvPr/>
        </p:nvSpPr>
        <p:spPr bwMode="auto">
          <a:xfrm>
            <a:off x="35052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50" name="Rectangle 2930"/>
          <p:cNvSpPr>
            <a:spLocks noChangeArrowheads="1"/>
          </p:cNvSpPr>
          <p:nvPr/>
        </p:nvSpPr>
        <p:spPr bwMode="auto">
          <a:xfrm>
            <a:off x="35814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51" name="Rectangle 2931"/>
          <p:cNvSpPr>
            <a:spLocks noChangeArrowheads="1"/>
          </p:cNvSpPr>
          <p:nvPr/>
        </p:nvSpPr>
        <p:spPr bwMode="auto">
          <a:xfrm>
            <a:off x="36576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52" name="Rectangle 2932"/>
          <p:cNvSpPr>
            <a:spLocks noChangeArrowheads="1"/>
          </p:cNvSpPr>
          <p:nvPr/>
        </p:nvSpPr>
        <p:spPr bwMode="auto">
          <a:xfrm>
            <a:off x="37338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53" name="Rectangle 2933"/>
          <p:cNvSpPr>
            <a:spLocks noChangeArrowheads="1"/>
          </p:cNvSpPr>
          <p:nvPr/>
        </p:nvSpPr>
        <p:spPr bwMode="auto">
          <a:xfrm>
            <a:off x="38100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60" name="Rectangle 2940"/>
          <p:cNvSpPr>
            <a:spLocks noChangeArrowheads="1"/>
          </p:cNvSpPr>
          <p:nvPr/>
        </p:nvSpPr>
        <p:spPr bwMode="auto">
          <a:xfrm>
            <a:off x="38862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61" name="Rectangle 2941"/>
          <p:cNvSpPr>
            <a:spLocks noChangeArrowheads="1"/>
          </p:cNvSpPr>
          <p:nvPr/>
        </p:nvSpPr>
        <p:spPr bwMode="auto">
          <a:xfrm>
            <a:off x="39624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62" name="Rectangle 2942"/>
          <p:cNvSpPr>
            <a:spLocks noChangeArrowheads="1"/>
          </p:cNvSpPr>
          <p:nvPr/>
        </p:nvSpPr>
        <p:spPr bwMode="auto">
          <a:xfrm>
            <a:off x="40386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63" name="Rectangle 2943"/>
          <p:cNvSpPr>
            <a:spLocks noChangeArrowheads="1"/>
          </p:cNvSpPr>
          <p:nvPr/>
        </p:nvSpPr>
        <p:spPr bwMode="auto">
          <a:xfrm>
            <a:off x="41148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64" name="Rectangle 2944"/>
          <p:cNvSpPr>
            <a:spLocks noChangeArrowheads="1"/>
          </p:cNvSpPr>
          <p:nvPr/>
        </p:nvSpPr>
        <p:spPr bwMode="auto">
          <a:xfrm>
            <a:off x="4192588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65" name="Rectangle 2945"/>
          <p:cNvSpPr>
            <a:spLocks noChangeArrowheads="1"/>
          </p:cNvSpPr>
          <p:nvPr/>
        </p:nvSpPr>
        <p:spPr bwMode="auto">
          <a:xfrm>
            <a:off x="4268788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66" name="Rectangle 2946"/>
          <p:cNvSpPr>
            <a:spLocks noChangeArrowheads="1"/>
          </p:cNvSpPr>
          <p:nvPr/>
        </p:nvSpPr>
        <p:spPr bwMode="auto">
          <a:xfrm>
            <a:off x="43434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67" name="Text Box 2947"/>
          <p:cNvSpPr txBox="1">
            <a:spLocks noChangeArrowheads="1"/>
          </p:cNvSpPr>
          <p:nvPr/>
        </p:nvSpPr>
        <p:spPr bwMode="auto">
          <a:xfrm>
            <a:off x="8423275" y="2971800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25</a:t>
            </a:r>
          </a:p>
        </p:txBody>
      </p:sp>
      <p:sp>
        <p:nvSpPr>
          <p:cNvPr id="366468" name="Text Box 2948"/>
          <p:cNvSpPr txBox="1">
            <a:spLocks noChangeArrowheads="1"/>
          </p:cNvSpPr>
          <p:nvPr/>
        </p:nvSpPr>
        <p:spPr bwMode="auto">
          <a:xfrm>
            <a:off x="8305800" y="3505200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27</a:t>
            </a:r>
          </a:p>
        </p:txBody>
      </p:sp>
      <p:sp>
        <p:nvSpPr>
          <p:cNvPr id="366469" name="Text Box 2949"/>
          <p:cNvSpPr txBox="1">
            <a:spLocks noChangeArrowheads="1"/>
          </p:cNvSpPr>
          <p:nvPr/>
        </p:nvSpPr>
        <p:spPr bwMode="auto">
          <a:xfrm>
            <a:off x="8609660" y="1447800"/>
            <a:ext cx="32573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32</a:t>
            </a:r>
          </a:p>
        </p:txBody>
      </p:sp>
      <p:sp>
        <p:nvSpPr>
          <p:cNvPr id="366470" name="Rectangle 2950"/>
          <p:cNvSpPr>
            <a:spLocks noChangeArrowheads="1"/>
          </p:cNvSpPr>
          <p:nvPr/>
        </p:nvSpPr>
        <p:spPr bwMode="auto">
          <a:xfrm>
            <a:off x="25908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71" name="Rectangle 2951"/>
          <p:cNvSpPr>
            <a:spLocks noChangeArrowheads="1"/>
          </p:cNvSpPr>
          <p:nvPr/>
        </p:nvSpPr>
        <p:spPr bwMode="auto">
          <a:xfrm>
            <a:off x="26670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72" name="Rectangle 2952"/>
          <p:cNvSpPr>
            <a:spLocks noChangeArrowheads="1"/>
          </p:cNvSpPr>
          <p:nvPr/>
        </p:nvSpPr>
        <p:spPr bwMode="auto">
          <a:xfrm>
            <a:off x="27432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73" name="Rectangle 2953"/>
          <p:cNvSpPr>
            <a:spLocks noChangeArrowheads="1"/>
          </p:cNvSpPr>
          <p:nvPr/>
        </p:nvSpPr>
        <p:spPr bwMode="auto">
          <a:xfrm>
            <a:off x="28194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74" name="Rectangle 2954"/>
          <p:cNvSpPr>
            <a:spLocks noChangeArrowheads="1"/>
          </p:cNvSpPr>
          <p:nvPr/>
        </p:nvSpPr>
        <p:spPr bwMode="auto">
          <a:xfrm>
            <a:off x="28956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75" name="Rectangle 2955"/>
          <p:cNvSpPr>
            <a:spLocks noChangeArrowheads="1"/>
          </p:cNvSpPr>
          <p:nvPr/>
        </p:nvSpPr>
        <p:spPr bwMode="auto">
          <a:xfrm>
            <a:off x="29718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76" name="Rectangle 2956"/>
          <p:cNvSpPr>
            <a:spLocks noChangeArrowheads="1"/>
          </p:cNvSpPr>
          <p:nvPr/>
        </p:nvSpPr>
        <p:spPr bwMode="auto">
          <a:xfrm>
            <a:off x="30480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77" name="Rectangle 2957"/>
          <p:cNvSpPr>
            <a:spLocks noChangeArrowheads="1"/>
          </p:cNvSpPr>
          <p:nvPr/>
        </p:nvSpPr>
        <p:spPr bwMode="auto">
          <a:xfrm>
            <a:off x="31242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78" name="Rectangle 2958"/>
          <p:cNvSpPr>
            <a:spLocks noChangeArrowheads="1"/>
          </p:cNvSpPr>
          <p:nvPr/>
        </p:nvSpPr>
        <p:spPr bwMode="auto">
          <a:xfrm>
            <a:off x="32004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79" name="Rectangle 2959"/>
          <p:cNvSpPr>
            <a:spLocks noChangeArrowheads="1"/>
          </p:cNvSpPr>
          <p:nvPr/>
        </p:nvSpPr>
        <p:spPr bwMode="auto">
          <a:xfrm>
            <a:off x="32766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80" name="Rectangle 2960"/>
          <p:cNvSpPr>
            <a:spLocks noChangeArrowheads="1"/>
          </p:cNvSpPr>
          <p:nvPr/>
        </p:nvSpPr>
        <p:spPr bwMode="auto">
          <a:xfrm>
            <a:off x="33528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81" name="Rectangle 2961"/>
          <p:cNvSpPr>
            <a:spLocks noChangeArrowheads="1"/>
          </p:cNvSpPr>
          <p:nvPr/>
        </p:nvSpPr>
        <p:spPr bwMode="auto">
          <a:xfrm>
            <a:off x="34290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82" name="Rectangle 2962"/>
          <p:cNvSpPr>
            <a:spLocks noChangeArrowheads="1"/>
          </p:cNvSpPr>
          <p:nvPr/>
        </p:nvSpPr>
        <p:spPr bwMode="auto">
          <a:xfrm>
            <a:off x="35052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83" name="Rectangle 2963"/>
          <p:cNvSpPr>
            <a:spLocks noChangeArrowheads="1"/>
          </p:cNvSpPr>
          <p:nvPr/>
        </p:nvSpPr>
        <p:spPr bwMode="auto">
          <a:xfrm>
            <a:off x="35814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84" name="Rectangle 2964"/>
          <p:cNvSpPr>
            <a:spLocks noChangeArrowheads="1"/>
          </p:cNvSpPr>
          <p:nvPr/>
        </p:nvSpPr>
        <p:spPr bwMode="auto">
          <a:xfrm>
            <a:off x="36576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85" name="Rectangle 2965"/>
          <p:cNvSpPr>
            <a:spLocks noChangeArrowheads="1"/>
          </p:cNvSpPr>
          <p:nvPr/>
        </p:nvSpPr>
        <p:spPr bwMode="auto">
          <a:xfrm>
            <a:off x="37338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86" name="Rectangle 2966"/>
          <p:cNvSpPr>
            <a:spLocks noChangeArrowheads="1"/>
          </p:cNvSpPr>
          <p:nvPr/>
        </p:nvSpPr>
        <p:spPr bwMode="auto">
          <a:xfrm>
            <a:off x="3810000" y="457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93" name="Rectangle 2973"/>
          <p:cNvSpPr>
            <a:spLocks noChangeArrowheads="1"/>
          </p:cNvSpPr>
          <p:nvPr/>
        </p:nvSpPr>
        <p:spPr bwMode="auto">
          <a:xfrm>
            <a:off x="3886200" y="457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94" name="Rectangle 2974"/>
          <p:cNvSpPr>
            <a:spLocks noChangeArrowheads="1"/>
          </p:cNvSpPr>
          <p:nvPr/>
        </p:nvSpPr>
        <p:spPr bwMode="auto">
          <a:xfrm>
            <a:off x="3962400" y="457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95" name="Rectangle 2975"/>
          <p:cNvSpPr>
            <a:spLocks noChangeArrowheads="1"/>
          </p:cNvSpPr>
          <p:nvPr/>
        </p:nvSpPr>
        <p:spPr bwMode="auto">
          <a:xfrm>
            <a:off x="4038600" y="457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96" name="Rectangle 2976"/>
          <p:cNvSpPr>
            <a:spLocks noChangeArrowheads="1"/>
          </p:cNvSpPr>
          <p:nvPr/>
        </p:nvSpPr>
        <p:spPr bwMode="auto">
          <a:xfrm>
            <a:off x="4114800" y="457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97" name="Rectangle 2977"/>
          <p:cNvSpPr>
            <a:spLocks noChangeArrowheads="1"/>
          </p:cNvSpPr>
          <p:nvPr/>
        </p:nvSpPr>
        <p:spPr bwMode="auto">
          <a:xfrm>
            <a:off x="4192588" y="457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98" name="Rectangle 2978"/>
          <p:cNvSpPr>
            <a:spLocks noChangeArrowheads="1"/>
          </p:cNvSpPr>
          <p:nvPr/>
        </p:nvSpPr>
        <p:spPr bwMode="auto">
          <a:xfrm>
            <a:off x="4268788" y="457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499" name="Rectangle 2979"/>
          <p:cNvSpPr>
            <a:spLocks noChangeArrowheads="1"/>
          </p:cNvSpPr>
          <p:nvPr/>
        </p:nvSpPr>
        <p:spPr bwMode="auto">
          <a:xfrm>
            <a:off x="4343400" y="457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0" name="Rectangle 2980"/>
          <p:cNvSpPr>
            <a:spLocks noChangeArrowheads="1"/>
          </p:cNvSpPr>
          <p:nvPr/>
        </p:nvSpPr>
        <p:spPr bwMode="auto">
          <a:xfrm>
            <a:off x="25908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1" name="Rectangle 2981"/>
          <p:cNvSpPr>
            <a:spLocks noChangeArrowheads="1"/>
          </p:cNvSpPr>
          <p:nvPr/>
        </p:nvSpPr>
        <p:spPr bwMode="auto">
          <a:xfrm>
            <a:off x="26670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2" name="Rectangle 2982"/>
          <p:cNvSpPr>
            <a:spLocks noChangeArrowheads="1"/>
          </p:cNvSpPr>
          <p:nvPr/>
        </p:nvSpPr>
        <p:spPr bwMode="auto">
          <a:xfrm>
            <a:off x="27432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3" name="Rectangle 2983"/>
          <p:cNvSpPr>
            <a:spLocks noChangeArrowheads="1"/>
          </p:cNvSpPr>
          <p:nvPr/>
        </p:nvSpPr>
        <p:spPr bwMode="auto">
          <a:xfrm>
            <a:off x="28194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4" name="Rectangle 2984"/>
          <p:cNvSpPr>
            <a:spLocks noChangeArrowheads="1"/>
          </p:cNvSpPr>
          <p:nvPr/>
        </p:nvSpPr>
        <p:spPr bwMode="auto">
          <a:xfrm>
            <a:off x="28956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5" name="Rectangle 2985"/>
          <p:cNvSpPr>
            <a:spLocks noChangeArrowheads="1"/>
          </p:cNvSpPr>
          <p:nvPr/>
        </p:nvSpPr>
        <p:spPr bwMode="auto">
          <a:xfrm>
            <a:off x="29718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6" name="Rectangle 2986"/>
          <p:cNvSpPr>
            <a:spLocks noChangeArrowheads="1"/>
          </p:cNvSpPr>
          <p:nvPr/>
        </p:nvSpPr>
        <p:spPr bwMode="auto">
          <a:xfrm>
            <a:off x="30480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7" name="Rectangle 2987"/>
          <p:cNvSpPr>
            <a:spLocks noChangeArrowheads="1"/>
          </p:cNvSpPr>
          <p:nvPr/>
        </p:nvSpPr>
        <p:spPr bwMode="auto">
          <a:xfrm>
            <a:off x="31242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8" name="Rectangle 2988"/>
          <p:cNvSpPr>
            <a:spLocks noChangeArrowheads="1"/>
          </p:cNvSpPr>
          <p:nvPr/>
        </p:nvSpPr>
        <p:spPr bwMode="auto">
          <a:xfrm>
            <a:off x="32004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09" name="Rectangle 2989"/>
          <p:cNvSpPr>
            <a:spLocks noChangeArrowheads="1"/>
          </p:cNvSpPr>
          <p:nvPr/>
        </p:nvSpPr>
        <p:spPr bwMode="auto">
          <a:xfrm>
            <a:off x="32766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10" name="Rectangle 2990"/>
          <p:cNvSpPr>
            <a:spLocks noChangeArrowheads="1"/>
          </p:cNvSpPr>
          <p:nvPr/>
        </p:nvSpPr>
        <p:spPr bwMode="auto">
          <a:xfrm>
            <a:off x="33528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11" name="Rectangle 2991"/>
          <p:cNvSpPr>
            <a:spLocks noChangeArrowheads="1"/>
          </p:cNvSpPr>
          <p:nvPr/>
        </p:nvSpPr>
        <p:spPr bwMode="auto">
          <a:xfrm>
            <a:off x="34290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12" name="Rectangle 2992"/>
          <p:cNvSpPr>
            <a:spLocks noChangeArrowheads="1"/>
          </p:cNvSpPr>
          <p:nvPr/>
        </p:nvSpPr>
        <p:spPr bwMode="auto">
          <a:xfrm>
            <a:off x="35052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13" name="Rectangle 2993"/>
          <p:cNvSpPr>
            <a:spLocks noChangeArrowheads="1"/>
          </p:cNvSpPr>
          <p:nvPr/>
        </p:nvSpPr>
        <p:spPr bwMode="auto">
          <a:xfrm>
            <a:off x="35814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14" name="Rectangle 2994"/>
          <p:cNvSpPr>
            <a:spLocks noChangeArrowheads="1"/>
          </p:cNvSpPr>
          <p:nvPr/>
        </p:nvSpPr>
        <p:spPr bwMode="auto">
          <a:xfrm>
            <a:off x="36576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15" name="Rectangle 2995"/>
          <p:cNvSpPr>
            <a:spLocks noChangeArrowheads="1"/>
          </p:cNvSpPr>
          <p:nvPr/>
        </p:nvSpPr>
        <p:spPr bwMode="auto">
          <a:xfrm>
            <a:off x="37338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16" name="Rectangle 2996"/>
          <p:cNvSpPr>
            <a:spLocks noChangeArrowheads="1"/>
          </p:cNvSpPr>
          <p:nvPr/>
        </p:nvSpPr>
        <p:spPr bwMode="auto">
          <a:xfrm>
            <a:off x="3810000" y="533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23" name="Rectangle 3003"/>
          <p:cNvSpPr>
            <a:spLocks noChangeArrowheads="1"/>
          </p:cNvSpPr>
          <p:nvPr/>
        </p:nvSpPr>
        <p:spPr bwMode="auto">
          <a:xfrm>
            <a:off x="3886200" y="533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24" name="Rectangle 3004"/>
          <p:cNvSpPr>
            <a:spLocks noChangeArrowheads="1"/>
          </p:cNvSpPr>
          <p:nvPr/>
        </p:nvSpPr>
        <p:spPr bwMode="auto">
          <a:xfrm>
            <a:off x="3962400" y="533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25" name="Rectangle 3005"/>
          <p:cNvSpPr>
            <a:spLocks noChangeArrowheads="1"/>
          </p:cNvSpPr>
          <p:nvPr/>
        </p:nvSpPr>
        <p:spPr bwMode="auto">
          <a:xfrm>
            <a:off x="4038600" y="533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26" name="Rectangle 3006"/>
          <p:cNvSpPr>
            <a:spLocks noChangeArrowheads="1"/>
          </p:cNvSpPr>
          <p:nvPr/>
        </p:nvSpPr>
        <p:spPr bwMode="auto">
          <a:xfrm>
            <a:off x="4114800" y="533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27" name="Rectangle 3007"/>
          <p:cNvSpPr>
            <a:spLocks noChangeArrowheads="1"/>
          </p:cNvSpPr>
          <p:nvPr/>
        </p:nvSpPr>
        <p:spPr bwMode="auto">
          <a:xfrm>
            <a:off x="4192588" y="533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28" name="Rectangle 3008"/>
          <p:cNvSpPr>
            <a:spLocks noChangeArrowheads="1"/>
          </p:cNvSpPr>
          <p:nvPr/>
        </p:nvSpPr>
        <p:spPr bwMode="auto">
          <a:xfrm>
            <a:off x="4268788" y="533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29" name="Rectangle 3009"/>
          <p:cNvSpPr>
            <a:spLocks noChangeArrowheads="1"/>
          </p:cNvSpPr>
          <p:nvPr/>
        </p:nvSpPr>
        <p:spPr bwMode="auto">
          <a:xfrm>
            <a:off x="4343400" y="533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0" name="Rectangle 3010"/>
          <p:cNvSpPr>
            <a:spLocks noChangeArrowheads="1"/>
          </p:cNvSpPr>
          <p:nvPr/>
        </p:nvSpPr>
        <p:spPr bwMode="auto">
          <a:xfrm>
            <a:off x="25908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1" name="Rectangle 3011"/>
          <p:cNvSpPr>
            <a:spLocks noChangeArrowheads="1"/>
          </p:cNvSpPr>
          <p:nvPr/>
        </p:nvSpPr>
        <p:spPr bwMode="auto">
          <a:xfrm>
            <a:off x="26670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2" name="Rectangle 3012"/>
          <p:cNvSpPr>
            <a:spLocks noChangeArrowheads="1"/>
          </p:cNvSpPr>
          <p:nvPr/>
        </p:nvSpPr>
        <p:spPr bwMode="auto">
          <a:xfrm>
            <a:off x="27432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3" name="Rectangle 3013"/>
          <p:cNvSpPr>
            <a:spLocks noChangeArrowheads="1"/>
          </p:cNvSpPr>
          <p:nvPr/>
        </p:nvSpPr>
        <p:spPr bwMode="auto">
          <a:xfrm>
            <a:off x="28194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4" name="Rectangle 3014"/>
          <p:cNvSpPr>
            <a:spLocks noChangeArrowheads="1"/>
          </p:cNvSpPr>
          <p:nvPr/>
        </p:nvSpPr>
        <p:spPr bwMode="auto">
          <a:xfrm>
            <a:off x="28956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5" name="Rectangle 3015"/>
          <p:cNvSpPr>
            <a:spLocks noChangeArrowheads="1"/>
          </p:cNvSpPr>
          <p:nvPr/>
        </p:nvSpPr>
        <p:spPr bwMode="auto">
          <a:xfrm>
            <a:off x="29718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6" name="Rectangle 3016"/>
          <p:cNvSpPr>
            <a:spLocks noChangeArrowheads="1"/>
          </p:cNvSpPr>
          <p:nvPr/>
        </p:nvSpPr>
        <p:spPr bwMode="auto">
          <a:xfrm>
            <a:off x="30480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7" name="Rectangle 3017"/>
          <p:cNvSpPr>
            <a:spLocks noChangeArrowheads="1"/>
          </p:cNvSpPr>
          <p:nvPr/>
        </p:nvSpPr>
        <p:spPr bwMode="auto">
          <a:xfrm>
            <a:off x="31242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8" name="Rectangle 3018"/>
          <p:cNvSpPr>
            <a:spLocks noChangeArrowheads="1"/>
          </p:cNvSpPr>
          <p:nvPr/>
        </p:nvSpPr>
        <p:spPr bwMode="auto">
          <a:xfrm>
            <a:off x="32004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39" name="Rectangle 3019"/>
          <p:cNvSpPr>
            <a:spLocks noChangeArrowheads="1"/>
          </p:cNvSpPr>
          <p:nvPr/>
        </p:nvSpPr>
        <p:spPr bwMode="auto">
          <a:xfrm>
            <a:off x="32766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40" name="Rectangle 3020"/>
          <p:cNvSpPr>
            <a:spLocks noChangeArrowheads="1"/>
          </p:cNvSpPr>
          <p:nvPr/>
        </p:nvSpPr>
        <p:spPr bwMode="auto">
          <a:xfrm>
            <a:off x="33528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41" name="Rectangle 3021"/>
          <p:cNvSpPr>
            <a:spLocks noChangeArrowheads="1"/>
          </p:cNvSpPr>
          <p:nvPr/>
        </p:nvSpPr>
        <p:spPr bwMode="auto">
          <a:xfrm>
            <a:off x="34290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42" name="Rectangle 3022"/>
          <p:cNvSpPr>
            <a:spLocks noChangeArrowheads="1"/>
          </p:cNvSpPr>
          <p:nvPr/>
        </p:nvSpPr>
        <p:spPr bwMode="auto">
          <a:xfrm>
            <a:off x="35052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43" name="Rectangle 3023"/>
          <p:cNvSpPr>
            <a:spLocks noChangeArrowheads="1"/>
          </p:cNvSpPr>
          <p:nvPr/>
        </p:nvSpPr>
        <p:spPr bwMode="auto">
          <a:xfrm>
            <a:off x="35814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44" name="Rectangle 3024"/>
          <p:cNvSpPr>
            <a:spLocks noChangeArrowheads="1"/>
          </p:cNvSpPr>
          <p:nvPr/>
        </p:nvSpPr>
        <p:spPr bwMode="auto">
          <a:xfrm>
            <a:off x="36576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45" name="Rectangle 3025"/>
          <p:cNvSpPr>
            <a:spLocks noChangeArrowheads="1"/>
          </p:cNvSpPr>
          <p:nvPr/>
        </p:nvSpPr>
        <p:spPr bwMode="auto">
          <a:xfrm>
            <a:off x="37338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46" name="Rectangle 3026"/>
          <p:cNvSpPr>
            <a:spLocks noChangeArrowheads="1"/>
          </p:cNvSpPr>
          <p:nvPr/>
        </p:nvSpPr>
        <p:spPr bwMode="auto">
          <a:xfrm>
            <a:off x="3810000" y="609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53" name="Rectangle 3033"/>
          <p:cNvSpPr>
            <a:spLocks noChangeArrowheads="1"/>
          </p:cNvSpPr>
          <p:nvPr/>
        </p:nvSpPr>
        <p:spPr bwMode="auto">
          <a:xfrm>
            <a:off x="3886200" y="609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54" name="Rectangle 3034"/>
          <p:cNvSpPr>
            <a:spLocks noChangeArrowheads="1"/>
          </p:cNvSpPr>
          <p:nvPr/>
        </p:nvSpPr>
        <p:spPr bwMode="auto">
          <a:xfrm>
            <a:off x="3962400" y="609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55" name="Rectangle 3035"/>
          <p:cNvSpPr>
            <a:spLocks noChangeArrowheads="1"/>
          </p:cNvSpPr>
          <p:nvPr/>
        </p:nvSpPr>
        <p:spPr bwMode="auto">
          <a:xfrm>
            <a:off x="4038600" y="609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56" name="Rectangle 3036"/>
          <p:cNvSpPr>
            <a:spLocks noChangeArrowheads="1"/>
          </p:cNvSpPr>
          <p:nvPr/>
        </p:nvSpPr>
        <p:spPr bwMode="auto">
          <a:xfrm>
            <a:off x="4114800" y="609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57" name="Rectangle 3037"/>
          <p:cNvSpPr>
            <a:spLocks noChangeArrowheads="1"/>
          </p:cNvSpPr>
          <p:nvPr/>
        </p:nvSpPr>
        <p:spPr bwMode="auto">
          <a:xfrm>
            <a:off x="4192588" y="609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58" name="Rectangle 3038"/>
          <p:cNvSpPr>
            <a:spLocks noChangeArrowheads="1"/>
          </p:cNvSpPr>
          <p:nvPr/>
        </p:nvSpPr>
        <p:spPr bwMode="auto">
          <a:xfrm>
            <a:off x="4268788" y="609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59" name="Rectangle 3039"/>
          <p:cNvSpPr>
            <a:spLocks noChangeArrowheads="1"/>
          </p:cNvSpPr>
          <p:nvPr/>
        </p:nvSpPr>
        <p:spPr bwMode="auto">
          <a:xfrm>
            <a:off x="4343400" y="609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0" name="Rectangle 3040"/>
          <p:cNvSpPr>
            <a:spLocks noChangeArrowheads="1"/>
          </p:cNvSpPr>
          <p:nvPr/>
        </p:nvSpPr>
        <p:spPr bwMode="auto">
          <a:xfrm>
            <a:off x="25908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1" name="Rectangle 3041"/>
          <p:cNvSpPr>
            <a:spLocks noChangeArrowheads="1"/>
          </p:cNvSpPr>
          <p:nvPr/>
        </p:nvSpPr>
        <p:spPr bwMode="auto">
          <a:xfrm>
            <a:off x="26670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2" name="Rectangle 3042"/>
          <p:cNvSpPr>
            <a:spLocks noChangeArrowheads="1"/>
          </p:cNvSpPr>
          <p:nvPr/>
        </p:nvSpPr>
        <p:spPr bwMode="auto">
          <a:xfrm>
            <a:off x="27432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3" name="Rectangle 3043"/>
          <p:cNvSpPr>
            <a:spLocks noChangeArrowheads="1"/>
          </p:cNvSpPr>
          <p:nvPr/>
        </p:nvSpPr>
        <p:spPr bwMode="auto">
          <a:xfrm>
            <a:off x="28194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4" name="Rectangle 3044"/>
          <p:cNvSpPr>
            <a:spLocks noChangeArrowheads="1"/>
          </p:cNvSpPr>
          <p:nvPr/>
        </p:nvSpPr>
        <p:spPr bwMode="auto">
          <a:xfrm>
            <a:off x="28956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5" name="Rectangle 3045"/>
          <p:cNvSpPr>
            <a:spLocks noChangeArrowheads="1"/>
          </p:cNvSpPr>
          <p:nvPr/>
        </p:nvSpPr>
        <p:spPr bwMode="auto">
          <a:xfrm>
            <a:off x="29718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6" name="Rectangle 3046"/>
          <p:cNvSpPr>
            <a:spLocks noChangeArrowheads="1"/>
          </p:cNvSpPr>
          <p:nvPr/>
        </p:nvSpPr>
        <p:spPr bwMode="auto">
          <a:xfrm>
            <a:off x="30480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7" name="Rectangle 3047"/>
          <p:cNvSpPr>
            <a:spLocks noChangeArrowheads="1"/>
          </p:cNvSpPr>
          <p:nvPr/>
        </p:nvSpPr>
        <p:spPr bwMode="auto">
          <a:xfrm>
            <a:off x="31242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8" name="Rectangle 3048"/>
          <p:cNvSpPr>
            <a:spLocks noChangeArrowheads="1"/>
          </p:cNvSpPr>
          <p:nvPr/>
        </p:nvSpPr>
        <p:spPr bwMode="auto">
          <a:xfrm>
            <a:off x="32004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69" name="Rectangle 3049"/>
          <p:cNvSpPr>
            <a:spLocks noChangeArrowheads="1"/>
          </p:cNvSpPr>
          <p:nvPr/>
        </p:nvSpPr>
        <p:spPr bwMode="auto">
          <a:xfrm>
            <a:off x="32766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70" name="Rectangle 3050"/>
          <p:cNvSpPr>
            <a:spLocks noChangeArrowheads="1"/>
          </p:cNvSpPr>
          <p:nvPr/>
        </p:nvSpPr>
        <p:spPr bwMode="auto">
          <a:xfrm>
            <a:off x="33528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71" name="Rectangle 3051"/>
          <p:cNvSpPr>
            <a:spLocks noChangeArrowheads="1"/>
          </p:cNvSpPr>
          <p:nvPr/>
        </p:nvSpPr>
        <p:spPr bwMode="auto">
          <a:xfrm>
            <a:off x="34290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72" name="Rectangle 3052"/>
          <p:cNvSpPr>
            <a:spLocks noChangeArrowheads="1"/>
          </p:cNvSpPr>
          <p:nvPr/>
        </p:nvSpPr>
        <p:spPr bwMode="auto">
          <a:xfrm>
            <a:off x="35052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73" name="Rectangle 3053"/>
          <p:cNvSpPr>
            <a:spLocks noChangeArrowheads="1"/>
          </p:cNvSpPr>
          <p:nvPr/>
        </p:nvSpPr>
        <p:spPr bwMode="auto">
          <a:xfrm>
            <a:off x="35814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74" name="Rectangle 3054"/>
          <p:cNvSpPr>
            <a:spLocks noChangeArrowheads="1"/>
          </p:cNvSpPr>
          <p:nvPr/>
        </p:nvSpPr>
        <p:spPr bwMode="auto">
          <a:xfrm>
            <a:off x="36576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75" name="Rectangle 3055"/>
          <p:cNvSpPr>
            <a:spLocks noChangeArrowheads="1"/>
          </p:cNvSpPr>
          <p:nvPr/>
        </p:nvSpPr>
        <p:spPr bwMode="auto">
          <a:xfrm>
            <a:off x="37338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76" name="Rectangle 3056"/>
          <p:cNvSpPr>
            <a:spLocks noChangeArrowheads="1"/>
          </p:cNvSpPr>
          <p:nvPr/>
        </p:nvSpPr>
        <p:spPr bwMode="auto">
          <a:xfrm>
            <a:off x="3810000" y="685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83" name="Rectangle 3063"/>
          <p:cNvSpPr>
            <a:spLocks noChangeArrowheads="1"/>
          </p:cNvSpPr>
          <p:nvPr/>
        </p:nvSpPr>
        <p:spPr bwMode="auto">
          <a:xfrm>
            <a:off x="3886200" y="685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84" name="Rectangle 3064"/>
          <p:cNvSpPr>
            <a:spLocks noChangeArrowheads="1"/>
          </p:cNvSpPr>
          <p:nvPr/>
        </p:nvSpPr>
        <p:spPr bwMode="auto">
          <a:xfrm>
            <a:off x="3962400" y="685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85" name="Rectangle 3065"/>
          <p:cNvSpPr>
            <a:spLocks noChangeArrowheads="1"/>
          </p:cNvSpPr>
          <p:nvPr/>
        </p:nvSpPr>
        <p:spPr bwMode="auto">
          <a:xfrm>
            <a:off x="4038600" y="685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86" name="Rectangle 3066"/>
          <p:cNvSpPr>
            <a:spLocks noChangeArrowheads="1"/>
          </p:cNvSpPr>
          <p:nvPr/>
        </p:nvSpPr>
        <p:spPr bwMode="auto">
          <a:xfrm>
            <a:off x="4114800" y="685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87" name="Rectangle 3067"/>
          <p:cNvSpPr>
            <a:spLocks noChangeArrowheads="1"/>
          </p:cNvSpPr>
          <p:nvPr/>
        </p:nvSpPr>
        <p:spPr bwMode="auto">
          <a:xfrm>
            <a:off x="4192588" y="685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88" name="Rectangle 3068"/>
          <p:cNvSpPr>
            <a:spLocks noChangeArrowheads="1"/>
          </p:cNvSpPr>
          <p:nvPr/>
        </p:nvSpPr>
        <p:spPr bwMode="auto">
          <a:xfrm>
            <a:off x="4268788" y="685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89" name="Rectangle 3069"/>
          <p:cNvSpPr>
            <a:spLocks noChangeArrowheads="1"/>
          </p:cNvSpPr>
          <p:nvPr/>
        </p:nvSpPr>
        <p:spPr bwMode="auto">
          <a:xfrm>
            <a:off x="4343400" y="685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0" name="Rectangle 3070"/>
          <p:cNvSpPr>
            <a:spLocks noChangeArrowheads="1"/>
          </p:cNvSpPr>
          <p:nvPr/>
        </p:nvSpPr>
        <p:spPr bwMode="auto">
          <a:xfrm>
            <a:off x="25908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1" name="Rectangle 3071"/>
          <p:cNvSpPr>
            <a:spLocks noChangeArrowheads="1"/>
          </p:cNvSpPr>
          <p:nvPr/>
        </p:nvSpPr>
        <p:spPr bwMode="auto">
          <a:xfrm>
            <a:off x="26670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2" name="Rectangle 3072"/>
          <p:cNvSpPr>
            <a:spLocks noChangeArrowheads="1"/>
          </p:cNvSpPr>
          <p:nvPr/>
        </p:nvSpPr>
        <p:spPr bwMode="auto">
          <a:xfrm>
            <a:off x="27432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3" name="Rectangle 3073"/>
          <p:cNvSpPr>
            <a:spLocks noChangeArrowheads="1"/>
          </p:cNvSpPr>
          <p:nvPr/>
        </p:nvSpPr>
        <p:spPr bwMode="auto">
          <a:xfrm>
            <a:off x="28194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4" name="Rectangle 3074"/>
          <p:cNvSpPr>
            <a:spLocks noChangeArrowheads="1"/>
          </p:cNvSpPr>
          <p:nvPr/>
        </p:nvSpPr>
        <p:spPr bwMode="auto">
          <a:xfrm>
            <a:off x="28956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5" name="Rectangle 3075"/>
          <p:cNvSpPr>
            <a:spLocks noChangeArrowheads="1"/>
          </p:cNvSpPr>
          <p:nvPr/>
        </p:nvSpPr>
        <p:spPr bwMode="auto">
          <a:xfrm>
            <a:off x="29718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6" name="Rectangle 3076"/>
          <p:cNvSpPr>
            <a:spLocks noChangeArrowheads="1"/>
          </p:cNvSpPr>
          <p:nvPr/>
        </p:nvSpPr>
        <p:spPr bwMode="auto">
          <a:xfrm>
            <a:off x="30480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7" name="Rectangle 3077"/>
          <p:cNvSpPr>
            <a:spLocks noChangeArrowheads="1"/>
          </p:cNvSpPr>
          <p:nvPr/>
        </p:nvSpPr>
        <p:spPr bwMode="auto">
          <a:xfrm>
            <a:off x="31242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8" name="Rectangle 3078"/>
          <p:cNvSpPr>
            <a:spLocks noChangeArrowheads="1"/>
          </p:cNvSpPr>
          <p:nvPr/>
        </p:nvSpPr>
        <p:spPr bwMode="auto">
          <a:xfrm>
            <a:off x="32004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9" name="Rectangle 3079"/>
          <p:cNvSpPr>
            <a:spLocks noChangeArrowheads="1"/>
          </p:cNvSpPr>
          <p:nvPr/>
        </p:nvSpPr>
        <p:spPr bwMode="auto">
          <a:xfrm>
            <a:off x="32766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00" name="Rectangle 3080"/>
          <p:cNvSpPr>
            <a:spLocks noChangeArrowheads="1"/>
          </p:cNvSpPr>
          <p:nvPr/>
        </p:nvSpPr>
        <p:spPr bwMode="auto">
          <a:xfrm>
            <a:off x="33528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01" name="Rectangle 3081"/>
          <p:cNvSpPr>
            <a:spLocks noChangeArrowheads="1"/>
          </p:cNvSpPr>
          <p:nvPr/>
        </p:nvSpPr>
        <p:spPr bwMode="auto">
          <a:xfrm>
            <a:off x="34290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02" name="Rectangle 3082"/>
          <p:cNvSpPr>
            <a:spLocks noChangeArrowheads="1"/>
          </p:cNvSpPr>
          <p:nvPr/>
        </p:nvSpPr>
        <p:spPr bwMode="auto">
          <a:xfrm>
            <a:off x="35052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03" name="Rectangle 3083"/>
          <p:cNvSpPr>
            <a:spLocks noChangeArrowheads="1"/>
          </p:cNvSpPr>
          <p:nvPr/>
        </p:nvSpPr>
        <p:spPr bwMode="auto">
          <a:xfrm>
            <a:off x="35814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04" name="Rectangle 3084"/>
          <p:cNvSpPr>
            <a:spLocks noChangeArrowheads="1"/>
          </p:cNvSpPr>
          <p:nvPr/>
        </p:nvSpPr>
        <p:spPr bwMode="auto">
          <a:xfrm>
            <a:off x="36576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Rectangle 3085"/>
          <p:cNvSpPr>
            <a:spLocks noChangeArrowheads="1"/>
          </p:cNvSpPr>
          <p:nvPr/>
        </p:nvSpPr>
        <p:spPr bwMode="auto">
          <a:xfrm>
            <a:off x="37338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06" name="Rectangle 3086"/>
          <p:cNvSpPr>
            <a:spLocks noChangeArrowheads="1"/>
          </p:cNvSpPr>
          <p:nvPr/>
        </p:nvSpPr>
        <p:spPr bwMode="auto">
          <a:xfrm>
            <a:off x="3810000" y="762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13" name="Rectangle 3093"/>
          <p:cNvSpPr>
            <a:spLocks noChangeArrowheads="1"/>
          </p:cNvSpPr>
          <p:nvPr/>
        </p:nvSpPr>
        <p:spPr bwMode="auto">
          <a:xfrm>
            <a:off x="3886200" y="762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14" name="Rectangle 3094"/>
          <p:cNvSpPr>
            <a:spLocks noChangeArrowheads="1"/>
          </p:cNvSpPr>
          <p:nvPr/>
        </p:nvSpPr>
        <p:spPr bwMode="auto">
          <a:xfrm>
            <a:off x="3962400" y="762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15" name="Rectangle 3095"/>
          <p:cNvSpPr>
            <a:spLocks noChangeArrowheads="1"/>
          </p:cNvSpPr>
          <p:nvPr/>
        </p:nvSpPr>
        <p:spPr bwMode="auto">
          <a:xfrm>
            <a:off x="4038600" y="762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16" name="Rectangle 3096"/>
          <p:cNvSpPr>
            <a:spLocks noChangeArrowheads="1"/>
          </p:cNvSpPr>
          <p:nvPr/>
        </p:nvSpPr>
        <p:spPr bwMode="auto">
          <a:xfrm>
            <a:off x="4114800" y="762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17" name="Rectangle 3097"/>
          <p:cNvSpPr>
            <a:spLocks noChangeArrowheads="1"/>
          </p:cNvSpPr>
          <p:nvPr/>
        </p:nvSpPr>
        <p:spPr bwMode="auto">
          <a:xfrm>
            <a:off x="4192588" y="762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18" name="Rectangle 3098"/>
          <p:cNvSpPr>
            <a:spLocks noChangeArrowheads="1"/>
          </p:cNvSpPr>
          <p:nvPr/>
        </p:nvSpPr>
        <p:spPr bwMode="auto">
          <a:xfrm>
            <a:off x="4268788" y="762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19" name="Rectangle 3099"/>
          <p:cNvSpPr>
            <a:spLocks noChangeArrowheads="1"/>
          </p:cNvSpPr>
          <p:nvPr/>
        </p:nvSpPr>
        <p:spPr bwMode="auto">
          <a:xfrm>
            <a:off x="4343400" y="762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0" name="Rectangle 3100"/>
          <p:cNvSpPr>
            <a:spLocks noChangeArrowheads="1"/>
          </p:cNvSpPr>
          <p:nvPr/>
        </p:nvSpPr>
        <p:spPr bwMode="auto">
          <a:xfrm>
            <a:off x="25908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1" name="Rectangle 3101"/>
          <p:cNvSpPr>
            <a:spLocks noChangeArrowheads="1"/>
          </p:cNvSpPr>
          <p:nvPr/>
        </p:nvSpPr>
        <p:spPr bwMode="auto">
          <a:xfrm>
            <a:off x="26670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2" name="Rectangle 3102"/>
          <p:cNvSpPr>
            <a:spLocks noChangeArrowheads="1"/>
          </p:cNvSpPr>
          <p:nvPr/>
        </p:nvSpPr>
        <p:spPr bwMode="auto">
          <a:xfrm>
            <a:off x="27432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3" name="Rectangle 3103"/>
          <p:cNvSpPr>
            <a:spLocks noChangeArrowheads="1"/>
          </p:cNvSpPr>
          <p:nvPr/>
        </p:nvSpPr>
        <p:spPr bwMode="auto">
          <a:xfrm>
            <a:off x="28194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4" name="Rectangle 3104"/>
          <p:cNvSpPr>
            <a:spLocks noChangeArrowheads="1"/>
          </p:cNvSpPr>
          <p:nvPr/>
        </p:nvSpPr>
        <p:spPr bwMode="auto">
          <a:xfrm>
            <a:off x="28956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5" name="Rectangle 3105"/>
          <p:cNvSpPr>
            <a:spLocks noChangeArrowheads="1"/>
          </p:cNvSpPr>
          <p:nvPr/>
        </p:nvSpPr>
        <p:spPr bwMode="auto">
          <a:xfrm>
            <a:off x="29718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6" name="Rectangle 3106"/>
          <p:cNvSpPr>
            <a:spLocks noChangeArrowheads="1"/>
          </p:cNvSpPr>
          <p:nvPr/>
        </p:nvSpPr>
        <p:spPr bwMode="auto">
          <a:xfrm>
            <a:off x="30480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7" name="Rectangle 3107"/>
          <p:cNvSpPr>
            <a:spLocks noChangeArrowheads="1"/>
          </p:cNvSpPr>
          <p:nvPr/>
        </p:nvSpPr>
        <p:spPr bwMode="auto">
          <a:xfrm>
            <a:off x="31242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8" name="Rectangle 3108"/>
          <p:cNvSpPr>
            <a:spLocks noChangeArrowheads="1"/>
          </p:cNvSpPr>
          <p:nvPr/>
        </p:nvSpPr>
        <p:spPr bwMode="auto">
          <a:xfrm>
            <a:off x="32004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29" name="Rectangle 3109"/>
          <p:cNvSpPr>
            <a:spLocks noChangeArrowheads="1"/>
          </p:cNvSpPr>
          <p:nvPr/>
        </p:nvSpPr>
        <p:spPr bwMode="auto">
          <a:xfrm>
            <a:off x="32766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30" name="Rectangle 3110"/>
          <p:cNvSpPr>
            <a:spLocks noChangeArrowheads="1"/>
          </p:cNvSpPr>
          <p:nvPr/>
        </p:nvSpPr>
        <p:spPr bwMode="auto">
          <a:xfrm>
            <a:off x="33528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31" name="Rectangle 3111"/>
          <p:cNvSpPr>
            <a:spLocks noChangeArrowheads="1"/>
          </p:cNvSpPr>
          <p:nvPr/>
        </p:nvSpPr>
        <p:spPr bwMode="auto">
          <a:xfrm>
            <a:off x="34290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32" name="Rectangle 3112"/>
          <p:cNvSpPr>
            <a:spLocks noChangeArrowheads="1"/>
          </p:cNvSpPr>
          <p:nvPr/>
        </p:nvSpPr>
        <p:spPr bwMode="auto">
          <a:xfrm>
            <a:off x="35052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33" name="Rectangle 3113"/>
          <p:cNvSpPr>
            <a:spLocks noChangeArrowheads="1"/>
          </p:cNvSpPr>
          <p:nvPr/>
        </p:nvSpPr>
        <p:spPr bwMode="auto">
          <a:xfrm>
            <a:off x="35814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34" name="Rectangle 3114"/>
          <p:cNvSpPr>
            <a:spLocks noChangeArrowheads="1"/>
          </p:cNvSpPr>
          <p:nvPr/>
        </p:nvSpPr>
        <p:spPr bwMode="auto">
          <a:xfrm>
            <a:off x="36576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35" name="Rectangle 3115"/>
          <p:cNvSpPr>
            <a:spLocks noChangeArrowheads="1"/>
          </p:cNvSpPr>
          <p:nvPr/>
        </p:nvSpPr>
        <p:spPr bwMode="auto">
          <a:xfrm>
            <a:off x="37338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36" name="Rectangle 3116"/>
          <p:cNvSpPr>
            <a:spLocks noChangeArrowheads="1"/>
          </p:cNvSpPr>
          <p:nvPr/>
        </p:nvSpPr>
        <p:spPr bwMode="auto">
          <a:xfrm>
            <a:off x="3810000" y="838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43" name="Rectangle 3123"/>
          <p:cNvSpPr>
            <a:spLocks noChangeArrowheads="1"/>
          </p:cNvSpPr>
          <p:nvPr/>
        </p:nvSpPr>
        <p:spPr bwMode="auto">
          <a:xfrm>
            <a:off x="3886200" y="838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44" name="Rectangle 3124"/>
          <p:cNvSpPr>
            <a:spLocks noChangeArrowheads="1"/>
          </p:cNvSpPr>
          <p:nvPr/>
        </p:nvSpPr>
        <p:spPr bwMode="auto">
          <a:xfrm>
            <a:off x="3962400" y="838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45" name="Rectangle 3125"/>
          <p:cNvSpPr>
            <a:spLocks noChangeArrowheads="1"/>
          </p:cNvSpPr>
          <p:nvPr/>
        </p:nvSpPr>
        <p:spPr bwMode="auto">
          <a:xfrm>
            <a:off x="4038600" y="838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46" name="Rectangle 3126"/>
          <p:cNvSpPr>
            <a:spLocks noChangeArrowheads="1"/>
          </p:cNvSpPr>
          <p:nvPr/>
        </p:nvSpPr>
        <p:spPr bwMode="auto">
          <a:xfrm>
            <a:off x="4114800" y="838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47" name="Rectangle 3127"/>
          <p:cNvSpPr>
            <a:spLocks noChangeArrowheads="1"/>
          </p:cNvSpPr>
          <p:nvPr/>
        </p:nvSpPr>
        <p:spPr bwMode="auto">
          <a:xfrm>
            <a:off x="4192588" y="838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48" name="Rectangle 3128"/>
          <p:cNvSpPr>
            <a:spLocks noChangeArrowheads="1"/>
          </p:cNvSpPr>
          <p:nvPr/>
        </p:nvSpPr>
        <p:spPr bwMode="auto">
          <a:xfrm>
            <a:off x="4268788" y="838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649" name="Rectangle 3129"/>
          <p:cNvSpPr>
            <a:spLocks noChangeArrowheads="1"/>
          </p:cNvSpPr>
          <p:nvPr/>
        </p:nvSpPr>
        <p:spPr bwMode="auto">
          <a:xfrm>
            <a:off x="4343400" y="838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6650" name="AutoShape 3130"/>
          <p:cNvCxnSpPr>
            <a:cxnSpLocks noChangeShapeType="1"/>
            <a:stCxn id="365095" idx="0"/>
          </p:cNvCxnSpPr>
          <p:nvPr/>
        </p:nvCxnSpPr>
        <p:spPr bwMode="auto">
          <a:xfrm flipH="1" flipV="1">
            <a:off x="4495800" y="3733800"/>
            <a:ext cx="1588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6651" name="AutoShape 3131"/>
          <p:cNvCxnSpPr>
            <a:cxnSpLocks noChangeShapeType="1"/>
          </p:cNvCxnSpPr>
          <p:nvPr/>
        </p:nvCxnSpPr>
        <p:spPr bwMode="auto">
          <a:xfrm flipH="1" flipV="1">
            <a:off x="4648200" y="3733800"/>
            <a:ext cx="1588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6652" name="AutoShape 3132"/>
          <p:cNvCxnSpPr>
            <a:cxnSpLocks noChangeShapeType="1"/>
          </p:cNvCxnSpPr>
          <p:nvPr/>
        </p:nvCxnSpPr>
        <p:spPr bwMode="auto">
          <a:xfrm flipH="1" flipV="1">
            <a:off x="4800600" y="3733800"/>
            <a:ext cx="1588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6653" name="AutoShape 3133"/>
          <p:cNvCxnSpPr>
            <a:cxnSpLocks noChangeShapeType="1"/>
          </p:cNvCxnSpPr>
          <p:nvPr/>
        </p:nvCxnSpPr>
        <p:spPr bwMode="auto">
          <a:xfrm flipH="1" flipV="1">
            <a:off x="4114800" y="3733800"/>
            <a:ext cx="1588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6655" name="Rectangle 3135"/>
          <p:cNvSpPr>
            <a:spLocks noChangeArrowheads="1"/>
          </p:cNvSpPr>
          <p:nvPr/>
        </p:nvSpPr>
        <p:spPr bwMode="auto">
          <a:xfrm>
            <a:off x="2286000" y="4572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0</a:t>
            </a:r>
          </a:p>
        </p:txBody>
      </p:sp>
      <p:sp>
        <p:nvSpPr>
          <p:cNvPr id="366656" name="Rectangle 3136"/>
          <p:cNvSpPr>
            <a:spLocks noChangeArrowheads="1"/>
          </p:cNvSpPr>
          <p:nvPr/>
        </p:nvSpPr>
        <p:spPr bwMode="auto">
          <a:xfrm>
            <a:off x="2286000" y="5334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</a:t>
            </a:r>
          </a:p>
        </p:txBody>
      </p:sp>
      <p:sp>
        <p:nvSpPr>
          <p:cNvPr id="366657" name="Rectangle 3137"/>
          <p:cNvSpPr>
            <a:spLocks noChangeArrowheads="1"/>
          </p:cNvSpPr>
          <p:nvPr/>
        </p:nvSpPr>
        <p:spPr bwMode="auto">
          <a:xfrm>
            <a:off x="2286000" y="6096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</a:t>
            </a:r>
          </a:p>
        </p:txBody>
      </p:sp>
      <p:sp>
        <p:nvSpPr>
          <p:cNvPr id="366658" name="Rectangle 3138"/>
          <p:cNvSpPr>
            <a:spLocks noChangeArrowheads="1"/>
          </p:cNvSpPr>
          <p:nvPr/>
        </p:nvSpPr>
        <p:spPr bwMode="auto">
          <a:xfrm>
            <a:off x="2286000" y="6858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</a:t>
            </a:r>
          </a:p>
        </p:txBody>
      </p:sp>
      <p:sp>
        <p:nvSpPr>
          <p:cNvPr id="366659" name="Rectangle 3139"/>
          <p:cNvSpPr>
            <a:spLocks noChangeArrowheads="1"/>
          </p:cNvSpPr>
          <p:nvPr/>
        </p:nvSpPr>
        <p:spPr bwMode="auto">
          <a:xfrm>
            <a:off x="2286000" y="7620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4</a:t>
            </a:r>
          </a:p>
        </p:txBody>
      </p:sp>
      <p:sp>
        <p:nvSpPr>
          <p:cNvPr id="366660" name="Rectangle 3140"/>
          <p:cNvSpPr>
            <a:spLocks noChangeArrowheads="1"/>
          </p:cNvSpPr>
          <p:nvPr/>
        </p:nvSpPr>
        <p:spPr bwMode="auto">
          <a:xfrm>
            <a:off x="2286000" y="8382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5</a:t>
            </a:r>
          </a:p>
        </p:txBody>
      </p:sp>
      <p:sp>
        <p:nvSpPr>
          <p:cNvPr id="366661" name="Rectangle 3141"/>
          <p:cNvSpPr>
            <a:spLocks noChangeArrowheads="1"/>
          </p:cNvSpPr>
          <p:nvPr/>
        </p:nvSpPr>
        <p:spPr bwMode="auto">
          <a:xfrm>
            <a:off x="2286000" y="9144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6</a:t>
            </a:r>
          </a:p>
        </p:txBody>
      </p:sp>
      <p:sp>
        <p:nvSpPr>
          <p:cNvPr id="366662" name="Rectangle 3142"/>
          <p:cNvSpPr>
            <a:spLocks noChangeArrowheads="1"/>
          </p:cNvSpPr>
          <p:nvPr/>
        </p:nvSpPr>
        <p:spPr bwMode="auto">
          <a:xfrm>
            <a:off x="2286000" y="9906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7</a:t>
            </a:r>
          </a:p>
        </p:txBody>
      </p:sp>
      <p:sp>
        <p:nvSpPr>
          <p:cNvPr id="366663" name="Rectangle 3143"/>
          <p:cNvSpPr>
            <a:spLocks noChangeArrowheads="1"/>
          </p:cNvSpPr>
          <p:nvPr/>
        </p:nvSpPr>
        <p:spPr bwMode="auto">
          <a:xfrm>
            <a:off x="2286000" y="10668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8</a:t>
            </a:r>
          </a:p>
        </p:txBody>
      </p:sp>
      <p:sp>
        <p:nvSpPr>
          <p:cNvPr id="366664" name="Rectangle 3144"/>
          <p:cNvSpPr>
            <a:spLocks noChangeArrowheads="1"/>
          </p:cNvSpPr>
          <p:nvPr/>
        </p:nvSpPr>
        <p:spPr bwMode="auto">
          <a:xfrm>
            <a:off x="2286000" y="11430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9</a:t>
            </a:r>
          </a:p>
        </p:txBody>
      </p:sp>
      <p:sp>
        <p:nvSpPr>
          <p:cNvPr id="366665" name="Rectangle 3145"/>
          <p:cNvSpPr>
            <a:spLocks noChangeArrowheads="1"/>
          </p:cNvSpPr>
          <p:nvPr/>
        </p:nvSpPr>
        <p:spPr bwMode="auto">
          <a:xfrm>
            <a:off x="2286000" y="12192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10</a:t>
            </a:r>
          </a:p>
        </p:txBody>
      </p:sp>
      <p:sp>
        <p:nvSpPr>
          <p:cNvPr id="366666" name="Rectangle 3146"/>
          <p:cNvSpPr>
            <a:spLocks noChangeArrowheads="1"/>
          </p:cNvSpPr>
          <p:nvPr/>
        </p:nvSpPr>
        <p:spPr bwMode="auto">
          <a:xfrm>
            <a:off x="2286000" y="12954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11</a:t>
            </a:r>
          </a:p>
        </p:txBody>
      </p:sp>
      <p:sp>
        <p:nvSpPr>
          <p:cNvPr id="366667" name="Rectangle 3147"/>
          <p:cNvSpPr>
            <a:spLocks noChangeArrowheads="1"/>
          </p:cNvSpPr>
          <p:nvPr/>
        </p:nvSpPr>
        <p:spPr bwMode="auto">
          <a:xfrm>
            <a:off x="2286000" y="13716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12</a:t>
            </a:r>
          </a:p>
        </p:txBody>
      </p:sp>
      <p:sp>
        <p:nvSpPr>
          <p:cNvPr id="366668" name="Rectangle 3148"/>
          <p:cNvSpPr>
            <a:spLocks noChangeArrowheads="1"/>
          </p:cNvSpPr>
          <p:nvPr/>
        </p:nvSpPr>
        <p:spPr bwMode="auto">
          <a:xfrm>
            <a:off x="2286000" y="14478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13</a:t>
            </a:r>
          </a:p>
        </p:txBody>
      </p:sp>
      <p:sp>
        <p:nvSpPr>
          <p:cNvPr id="366669" name="Rectangle 3149"/>
          <p:cNvSpPr>
            <a:spLocks noChangeArrowheads="1"/>
          </p:cNvSpPr>
          <p:nvPr/>
        </p:nvSpPr>
        <p:spPr bwMode="auto">
          <a:xfrm>
            <a:off x="2286000" y="15240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14</a:t>
            </a:r>
          </a:p>
        </p:txBody>
      </p:sp>
      <p:sp>
        <p:nvSpPr>
          <p:cNvPr id="366670" name="Rectangle 3150"/>
          <p:cNvSpPr>
            <a:spLocks noChangeArrowheads="1"/>
          </p:cNvSpPr>
          <p:nvPr/>
        </p:nvSpPr>
        <p:spPr bwMode="auto">
          <a:xfrm>
            <a:off x="2286000" y="16002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15</a:t>
            </a:r>
          </a:p>
        </p:txBody>
      </p:sp>
      <p:sp>
        <p:nvSpPr>
          <p:cNvPr id="366671" name="Rectangle 3151"/>
          <p:cNvSpPr>
            <a:spLocks noChangeArrowheads="1"/>
          </p:cNvSpPr>
          <p:nvPr/>
        </p:nvSpPr>
        <p:spPr bwMode="auto">
          <a:xfrm>
            <a:off x="2286000" y="16764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16</a:t>
            </a:r>
          </a:p>
        </p:txBody>
      </p:sp>
      <p:sp>
        <p:nvSpPr>
          <p:cNvPr id="366672" name="Rectangle 3152"/>
          <p:cNvSpPr>
            <a:spLocks noChangeArrowheads="1"/>
          </p:cNvSpPr>
          <p:nvPr/>
        </p:nvSpPr>
        <p:spPr bwMode="auto">
          <a:xfrm>
            <a:off x="2286000" y="17526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17</a:t>
            </a:r>
          </a:p>
        </p:txBody>
      </p:sp>
      <p:sp>
        <p:nvSpPr>
          <p:cNvPr id="366673" name="Rectangle 3153"/>
          <p:cNvSpPr>
            <a:spLocks noChangeArrowheads="1"/>
          </p:cNvSpPr>
          <p:nvPr/>
        </p:nvSpPr>
        <p:spPr bwMode="auto">
          <a:xfrm>
            <a:off x="2286000" y="18288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18</a:t>
            </a:r>
          </a:p>
        </p:txBody>
      </p:sp>
      <p:sp>
        <p:nvSpPr>
          <p:cNvPr id="366674" name="Rectangle 3154"/>
          <p:cNvSpPr>
            <a:spLocks noChangeArrowheads="1"/>
          </p:cNvSpPr>
          <p:nvPr/>
        </p:nvSpPr>
        <p:spPr bwMode="auto">
          <a:xfrm>
            <a:off x="2286000" y="19050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19</a:t>
            </a:r>
          </a:p>
        </p:txBody>
      </p:sp>
      <p:sp>
        <p:nvSpPr>
          <p:cNvPr id="366675" name="Rectangle 3155"/>
          <p:cNvSpPr>
            <a:spLocks noChangeArrowheads="1"/>
          </p:cNvSpPr>
          <p:nvPr/>
        </p:nvSpPr>
        <p:spPr bwMode="auto">
          <a:xfrm>
            <a:off x="2286000" y="19812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20</a:t>
            </a:r>
          </a:p>
        </p:txBody>
      </p:sp>
      <p:sp>
        <p:nvSpPr>
          <p:cNvPr id="366676" name="Rectangle 3156"/>
          <p:cNvSpPr>
            <a:spLocks noChangeArrowheads="1"/>
          </p:cNvSpPr>
          <p:nvPr/>
        </p:nvSpPr>
        <p:spPr bwMode="auto">
          <a:xfrm>
            <a:off x="2286000" y="20574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21</a:t>
            </a:r>
          </a:p>
        </p:txBody>
      </p:sp>
      <p:sp>
        <p:nvSpPr>
          <p:cNvPr id="366677" name="Rectangle 3157"/>
          <p:cNvSpPr>
            <a:spLocks noChangeArrowheads="1"/>
          </p:cNvSpPr>
          <p:nvPr/>
        </p:nvSpPr>
        <p:spPr bwMode="auto">
          <a:xfrm>
            <a:off x="2286000" y="21336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22</a:t>
            </a:r>
          </a:p>
        </p:txBody>
      </p:sp>
      <p:sp>
        <p:nvSpPr>
          <p:cNvPr id="366678" name="Rectangle 3158"/>
          <p:cNvSpPr>
            <a:spLocks noChangeArrowheads="1"/>
          </p:cNvSpPr>
          <p:nvPr/>
        </p:nvSpPr>
        <p:spPr bwMode="auto">
          <a:xfrm>
            <a:off x="2286000" y="22098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23</a:t>
            </a:r>
          </a:p>
        </p:txBody>
      </p:sp>
      <p:sp>
        <p:nvSpPr>
          <p:cNvPr id="366679" name="Rectangle 3159"/>
          <p:cNvSpPr>
            <a:spLocks noChangeArrowheads="1"/>
          </p:cNvSpPr>
          <p:nvPr/>
        </p:nvSpPr>
        <p:spPr bwMode="auto">
          <a:xfrm>
            <a:off x="2286000" y="22860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24</a:t>
            </a:r>
          </a:p>
        </p:txBody>
      </p:sp>
      <p:sp>
        <p:nvSpPr>
          <p:cNvPr id="366680" name="Rectangle 3160"/>
          <p:cNvSpPr>
            <a:spLocks noChangeArrowheads="1"/>
          </p:cNvSpPr>
          <p:nvPr/>
        </p:nvSpPr>
        <p:spPr bwMode="auto">
          <a:xfrm>
            <a:off x="2286000" y="23622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25</a:t>
            </a:r>
          </a:p>
        </p:txBody>
      </p:sp>
      <p:sp>
        <p:nvSpPr>
          <p:cNvPr id="366681" name="Rectangle 3161"/>
          <p:cNvSpPr>
            <a:spLocks noChangeArrowheads="1"/>
          </p:cNvSpPr>
          <p:nvPr/>
        </p:nvSpPr>
        <p:spPr bwMode="auto">
          <a:xfrm>
            <a:off x="2286000" y="24384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26</a:t>
            </a:r>
          </a:p>
        </p:txBody>
      </p:sp>
      <p:sp>
        <p:nvSpPr>
          <p:cNvPr id="366682" name="Rectangle 3162"/>
          <p:cNvSpPr>
            <a:spLocks noChangeArrowheads="1"/>
          </p:cNvSpPr>
          <p:nvPr/>
        </p:nvSpPr>
        <p:spPr bwMode="auto">
          <a:xfrm>
            <a:off x="2286000" y="25146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27</a:t>
            </a:r>
          </a:p>
        </p:txBody>
      </p:sp>
      <p:sp>
        <p:nvSpPr>
          <p:cNvPr id="366683" name="Rectangle 3163"/>
          <p:cNvSpPr>
            <a:spLocks noChangeArrowheads="1"/>
          </p:cNvSpPr>
          <p:nvPr/>
        </p:nvSpPr>
        <p:spPr bwMode="auto">
          <a:xfrm>
            <a:off x="2286000" y="25908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28</a:t>
            </a:r>
          </a:p>
        </p:txBody>
      </p:sp>
      <p:sp>
        <p:nvSpPr>
          <p:cNvPr id="366684" name="Rectangle 3164"/>
          <p:cNvSpPr>
            <a:spLocks noChangeArrowheads="1"/>
          </p:cNvSpPr>
          <p:nvPr/>
        </p:nvSpPr>
        <p:spPr bwMode="auto">
          <a:xfrm>
            <a:off x="2286000" y="26670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29</a:t>
            </a:r>
          </a:p>
        </p:txBody>
      </p:sp>
      <p:sp>
        <p:nvSpPr>
          <p:cNvPr id="366685" name="Rectangle 3165"/>
          <p:cNvSpPr>
            <a:spLocks noChangeArrowheads="1"/>
          </p:cNvSpPr>
          <p:nvPr/>
        </p:nvSpPr>
        <p:spPr bwMode="auto">
          <a:xfrm>
            <a:off x="2286000" y="27432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30</a:t>
            </a:r>
          </a:p>
        </p:txBody>
      </p:sp>
      <p:sp>
        <p:nvSpPr>
          <p:cNvPr id="366686" name="Rectangle 3166"/>
          <p:cNvSpPr>
            <a:spLocks noChangeArrowheads="1"/>
          </p:cNvSpPr>
          <p:nvPr/>
        </p:nvSpPr>
        <p:spPr bwMode="auto">
          <a:xfrm>
            <a:off x="2286000" y="28194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31</a:t>
            </a:r>
          </a:p>
        </p:txBody>
      </p:sp>
      <p:sp>
        <p:nvSpPr>
          <p:cNvPr id="366687" name="Rectangle 3167"/>
          <p:cNvSpPr>
            <a:spLocks noChangeArrowheads="1"/>
          </p:cNvSpPr>
          <p:nvPr/>
        </p:nvSpPr>
        <p:spPr bwMode="auto">
          <a:xfrm>
            <a:off x="2286000" y="28956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32</a:t>
            </a:r>
          </a:p>
        </p:txBody>
      </p:sp>
      <p:sp>
        <p:nvSpPr>
          <p:cNvPr id="366688" name="Rectangle 3168"/>
          <p:cNvSpPr>
            <a:spLocks noChangeArrowheads="1"/>
          </p:cNvSpPr>
          <p:nvPr/>
        </p:nvSpPr>
        <p:spPr bwMode="auto">
          <a:xfrm>
            <a:off x="2286000" y="29718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33</a:t>
            </a:r>
          </a:p>
        </p:txBody>
      </p:sp>
      <p:sp>
        <p:nvSpPr>
          <p:cNvPr id="366689" name="Rectangle 3169"/>
          <p:cNvSpPr>
            <a:spLocks noChangeArrowheads="1"/>
          </p:cNvSpPr>
          <p:nvPr/>
        </p:nvSpPr>
        <p:spPr bwMode="auto">
          <a:xfrm>
            <a:off x="2286000" y="30480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34</a:t>
            </a:r>
          </a:p>
        </p:txBody>
      </p:sp>
      <p:sp>
        <p:nvSpPr>
          <p:cNvPr id="366690" name="Rectangle 3170"/>
          <p:cNvSpPr>
            <a:spLocks noChangeArrowheads="1"/>
          </p:cNvSpPr>
          <p:nvPr/>
        </p:nvSpPr>
        <p:spPr bwMode="auto">
          <a:xfrm>
            <a:off x="2286000" y="31242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35</a:t>
            </a:r>
          </a:p>
        </p:txBody>
      </p:sp>
      <p:sp>
        <p:nvSpPr>
          <p:cNvPr id="366691" name="Rectangle 3171"/>
          <p:cNvSpPr>
            <a:spLocks noChangeArrowheads="1"/>
          </p:cNvSpPr>
          <p:nvPr/>
        </p:nvSpPr>
        <p:spPr bwMode="auto">
          <a:xfrm>
            <a:off x="2286000" y="32004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36</a:t>
            </a:r>
          </a:p>
        </p:txBody>
      </p:sp>
      <p:sp>
        <p:nvSpPr>
          <p:cNvPr id="366692" name="Rectangle 3172"/>
          <p:cNvSpPr>
            <a:spLocks noChangeArrowheads="1"/>
          </p:cNvSpPr>
          <p:nvPr/>
        </p:nvSpPr>
        <p:spPr bwMode="auto">
          <a:xfrm>
            <a:off x="2286000" y="32766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37</a:t>
            </a:r>
          </a:p>
        </p:txBody>
      </p:sp>
      <p:sp>
        <p:nvSpPr>
          <p:cNvPr id="366693" name="Rectangle 3173"/>
          <p:cNvSpPr>
            <a:spLocks noChangeArrowheads="1"/>
          </p:cNvSpPr>
          <p:nvPr/>
        </p:nvSpPr>
        <p:spPr bwMode="auto">
          <a:xfrm>
            <a:off x="2286000" y="3352800"/>
            <a:ext cx="3048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500"/>
              <a:t>38</a:t>
            </a:r>
          </a:p>
        </p:txBody>
      </p:sp>
      <p:sp>
        <p:nvSpPr>
          <p:cNvPr id="366927" name="Line 3407"/>
          <p:cNvSpPr>
            <a:spLocks noChangeShapeType="1"/>
          </p:cNvSpPr>
          <p:nvPr/>
        </p:nvSpPr>
        <p:spPr bwMode="auto">
          <a:xfrm flipH="1">
            <a:off x="61722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6928" name="Line 3408"/>
          <p:cNvSpPr>
            <a:spLocks noChangeShapeType="1"/>
          </p:cNvSpPr>
          <p:nvPr/>
        </p:nvSpPr>
        <p:spPr bwMode="auto">
          <a:xfrm flipH="1">
            <a:off x="70866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6942" name="Line 3422"/>
          <p:cNvSpPr>
            <a:spLocks noChangeShapeType="1"/>
          </p:cNvSpPr>
          <p:nvPr/>
        </p:nvSpPr>
        <p:spPr bwMode="auto">
          <a:xfrm flipH="1">
            <a:off x="990600" y="6172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6943" name="Line 3423"/>
          <p:cNvSpPr>
            <a:spLocks noChangeShapeType="1"/>
          </p:cNvSpPr>
          <p:nvPr/>
        </p:nvSpPr>
        <p:spPr bwMode="auto">
          <a:xfrm flipH="1">
            <a:off x="1143000" y="5410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6944" name="Line 3424"/>
          <p:cNvSpPr>
            <a:spLocks noChangeShapeType="1"/>
          </p:cNvSpPr>
          <p:nvPr/>
        </p:nvSpPr>
        <p:spPr bwMode="auto">
          <a:xfrm flipH="1">
            <a:off x="990600" y="4876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6945" name="Rectangle 3425"/>
          <p:cNvSpPr>
            <a:spLocks noChangeArrowheads="1"/>
          </p:cNvSpPr>
          <p:nvPr/>
        </p:nvSpPr>
        <p:spPr bwMode="auto">
          <a:xfrm>
            <a:off x="4419600" y="4572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84" name="Rectangle 3464"/>
          <p:cNvSpPr>
            <a:spLocks noChangeArrowheads="1"/>
          </p:cNvSpPr>
          <p:nvPr/>
        </p:nvSpPr>
        <p:spPr bwMode="auto">
          <a:xfrm>
            <a:off x="4419600" y="5334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85" name="Rectangle 3465"/>
          <p:cNvSpPr>
            <a:spLocks noChangeArrowheads="1"/>
          </p:cNvSpPr>
          <p:nvPr/>
        </p:nvSpPr>
        <p:spPr bwMode="auto">
          <a:xfrm>
            <a:off x="4419600" y="6096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86" name="Rectangle 3466"/>
          <p:cNvSpPr>
            <a:spLocks noChangeArrowheads="1"/>
          </p:cNvSpPr>
          <p:nvPr/>
        </p:nvSpPr>
        <p:spPr bwMode="auto">
          <a:xfrm>
            <a:off x="4419600" y="6858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87" name="Rectangle 3467"/>
          <p:cNvSpPr>
            <a:spLocks noChangeArrowheads="1"/>
          </p:cNvSpPr>
          <p:nvPr/>
        </p:nvSpPr>
        <p:spPr bwMode="auto">
          <a:xfrm>
            <a:off x="4419600" y="7620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88" name="Rectangle 3468"/>
          <p:cNvSpPr>
            <a:spLocks noChangeArrowheads="1"/>
          </p:cNvSpPr>
          <p:nvPr/>
        </p:nvSpPr>
        <p:spPr bwMode="auto">
          <a:xfrm>
            <a:off x="4419600" y="8382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89" name="Rectangle 3469"/>
          <p:cNvSpPr>
            <a:spLocks noChangeArrowheads="1"/>
          </p:cNvSpPr>
          <p:nvPr/>
        </p:nvSpPr>
        <p:spPr bwMode="auto">
          <a:xfrm>
            <a:off x="4419600" y="9144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500"/>
              <a:t>25</a:t>
            </a:r>
          </a:p>
        </p:txBody>
      </p:sp>
      <p:sp>
        <p:nvSpPr>
          <p:cNvPr id="366990" name="Rectangle 3470"/>
          <p:cNvSpPr>
            <a:spLocks noChangeArrowheads="1"/>
          </p:cNvSpPr>
          <p:nvPr/>
        </p:nvSpPr>
        <p:spPr bwMode="auto">
          <a:xfrm>
            <a:off x="4419600" y="9906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91" name="Rectangle 3471"/>
          <p:cNvSpPr>
            <a:spLocks noChangeArrowheads="1"/>
          </p:cNvSpPr>
          <p:nvPr/>
        </p:nvSpPr>
        <p:spPr bwMode="auto">
          <a:xfrm>
            <a:off x="4419600" y="10668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92" name="Rectangle 3472"/>
          <p:cNvSpPr>
            <a:spLocks noChangeArrowheads="1"/>
          </p:cNvSpPr>
          <p:nvPr/>
        </p:nvSpPr>
        <p:spPr bwMode="auto">
          <a:xfrm>
            <a:off x="4419600" y="11430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93" name="Rectangle 3473"/>
          <p:cNvSpPr>
            <a:spLocks noChangeArrowheads="1"/>
          </p:cNvSpPr>
          <p:nvPr/>
        </p:nvSpPr>
        <p:spPr bwMode="auto">
          <a:xfrm>
            <a:off x="4419600" y="12192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94" name="Rectangle 3474"/>
          <p:cNvSpPr>
            <a:spLocks noChangeArrowheads="1"/>
          </p:cNvSpPr>
          <p:nvPr/>
        </p:nvSpPr>
        <p:spPr bwMode="auto">
          <a:xfrm>
            <a:off x="4419600" y="12954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95" name="Rectangle 3475"/>
          <p:cNvSpPr>
            <a:spLocks noChangeArrowheads="1"/>
          </p:cNvSpPr>
          <p:nvPr/>
        </p:nvSpPr>
        <p:spPr bwMode="auto">
          <a:xfrm>
            <a:off x="4419600" y="13716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96" name="Rectangle 3476"/>
          <p:cNvSpPr>
            <a:spLocks noChangeArrowheads="1"/>
          </p:cNvSpPr>
          <p:nvPr/>
        </p:nvSpPr>
        <p:spPr bwMode="auto">
          <a:xfrm>
            <a:off x="4419600" y="14478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97" name="Rectangle 3477"/>
          <p:cNvSpPr>
            <a:spLocks noChangeArrowheads="1"/>
          </p:cNvSpPr>
          <p:nvPr/>
        </p:nvSpPr>
        <p:spPr bwMode="auto">
          <a:xfrm>
            <a:off x="4419600" y="15240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98" name="Rectangle 3478"/>
          <p:cNvSpPr>
            <a:spLocks noChangeArrowheads="1"/>
          </p:cNvSpPr>
          <p:nvPr/>
        </p:nvSpPr>
        <p:spPr bwMode="auto">
          <a:xfrm>
            <a:off x="4419600" y="16002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6999" name="Rectangle 3479"/>
          <p:cNvSpPr>
            <a:spLocks noChangeArrowheads="1"/>
          </p:cNvSpPr>
          <p:nvPr/>
        </p:nvSpPr>
        <p:spPr bwMode="auto">
          <a:xfrm>
            <a:off x="4419600" y="16764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00" name="Rectangle 3480"/>
          <p:cNvSpPr>
            <a:spLocks noChangeArrowheads="1"/>
          </p:cNvSpPr>
          <p:nvPr/>
        </p:nvSpPr>
        <p:spPr bwMode="auto">
          <a:xfrm>
            <a:off x="4419600" y="17526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01" name="Rectangle 3481"/>
          <p:cNvSpPr>
            <a:spLocks noChangeArrowheads="1"/>
          </p:cNvSpPr>
          <p:nvPr/>
        </p:nvSpPr>
        <p:spPr bwMode="auto">
          <a:xfrm>
            <a:off x="4419600" y="18288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500"/>
              <a:t>33</a:t>
            </a:r>
          </a:p>
        </p:txBody>
      </p:sp>
      <p:sp>
        <p:nvSpPr>
          <p:cNvPr id="367002" name="Rectangle 3482"/>
          <p:cNvSpPr>
            <a:spLocks noChangeArrowheads="1"/>
          </p:cNvSpPr>
          <p:nvPr/>
        </p:nvSpPr>
        <p:spPr bwMode="auto">
          <a:xfrm>
            <a:off x="4419600" y="19050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03" name="Rectangle 3483"/>
          <p:cNvSpPr>
            <a:spLocks noChangeArrowheads="1"/>
          </p:cNvSpPr>
          <p:nvPr/>
        </p:nvSpPr>
        <p:spPr bwMode="auto">
          <a:xfrm>
            <a:off x="4419600" y="19812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04" name="Rectangle 3484"/>
          <p:cNvSpPr>
            <a:spLocks noChangeArrowheads="1"/>
          </p:cNvSpPr>
          <p:nvPr/>
        </p:nvSpPr>
        <p:spPr bwMode="auto">
          <a:xfrm>
            <a:off x="4419600" y="20574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05" name="Rectangle 3485"/>
          <p:cNvSpPr>
            <a:spLocks noChangeArrowheads="1"/>
          </p:cNvSpPr>
          <p:nvPr/>
        </p:nvSpPr>
        <p:spPr bwMode="auto">
          <a:xfrm>
            <a:off x="4419600" y="21336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06" name="Rectangle 3486"/>
          <p:cNvSpPr>
            <a:spLocks noChangeArrowheads="1"/>
          </p:cNvSpPr>
          <p:nvPr/>
        </p:nvSpPr>
        <p:spPr bwMode="auto">
          <a:xfrm>
            <a:off x="4419600" y="22098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07" name="Rectangle 3487"/>
          <p:cNvSpPr>
            <a:spLocks noChangeArrowheads="1"/>
          </p:cNvSpPr>
          <p:nvPr/>
        </p:nvSpPr>
        <p:spPr bwMode="auto">
          <a:xfrm>
            <a:off x="4419600" y="22860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08" name="Rectangle 3488"/>
          <p:cNvSpPr>
            <a:spLocks noChangeArrowheads="1"/>
          </p:cNvSpPr>
          <p:nvPr/>
        </p:nvSpPr>
        <p:spPr bwMode="auto">
          <a:xfrm>
            <a:off x="4419600" y="23622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500"/>
              <a:t>27</a:t>
            </a:r>
          </a:p>
        </p:txBody>
      </p:sp>
      <p:sp>
        <p:nvSpPr>
          <p:cNvPr id="367009" name="Rectangle 3489"/>
          <p:cNvSpPr>
            <a:spLocks noChangeArrowheads="1"/>
          </p:cNvSpPr>
          <p:nvPr/>
        </p:nvSpPr>
        <p:spPr bwMode="auto">
          <a:xfrm>
            <a:off x="4419600" y="24384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10" name="Rectangle 3490"/>
          <p:cNvSpPr>
            <a:spLocks noChangeArrowheads="1"/>
          </p:cNvSpPr>
          <p:nvPr/>
        </p:nvSpPr>
        <p:spPr bwMode="auto">
          <a:xfrm>
            <a:off x="4419600" y="25146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500" dirty="0"/>
              <a:t>18</a:t>
            </a:r>
          </a:p>
        </p:txBody>
      </p:sp>
      <p:sp>
        <p:nvSpPr>
          <p:cNvPr id="367011" name="Rectangle 3491"/>
          <p:cNvSpPr>
            <a:spLocks noChangeArrowheads="1"/>
          </p:cNvSpPr>
          <p:nvPr/>
        </p:nvSpPr>
        <p:spPr bwMode="auto">
          <a:xfrm>
            <a:off x="4419600" y="25908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12" name="Rectangle 3492"/>
          <p:cNvSpPr>
            <a:spLocks noChangeArrowheads="1"/>
          </p:cNvSpPr>
          <p:nvPr/>
        </p:nvSpPr>
        <p:spPr bwMode="auto">
          <a:xfrm>
            <a:off x="4419600" y="26670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13" name="Rectangle 3493"/>
          <p:cNvSpPr>
            <a:spLocks noChangeArrowheads="1"/>
          </p:cNvSpPr>
          <p:nvPr/>
        </p:nvSpPr>
        <p:spPr bwMode="auto">
          <a:xfrm>
            <a:off x="4419600" y="27432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14" name="Rectangle 3494"/>
          <p:cNvSpPr>
            <a:spLocks noChangeArrowheads="1"/>
          </p:cNvSpPr>
          <p:nvPr/>
        </p:nvSpPr>
        <p:spPr bwMode="auto">
          <a:xfrm>
            <a:off x="4419600" y="28194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15" name="Rectangle 3495"/>
          <p:cNvSpPr>
            <a:spLocks noChangeArrowheads="1"/>
          </p:cNvSpPr>
          <p:nvPr/>
        </p:nvSpPr>
        <p:spPr bwMode="auto">
          <a:xfrm>
            <a:off x="4419600" y="28956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16" name="Rectangle 3496"/>
          <p:cNvSpPr>
            <a:spLocks noChangeArrowheads="1"/>
          </p:cNvSpPr>
          <p:nvPr/>
        </p:nvSpPr>
        <p:spPr bwMode="auto">
          <a:xfrm>
            <a:off x="4419600" y="29718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500"/>
              <a:t>35</a:t>
            </a:r>
          </a:p>
        </p:txBody>
      </p:sp>
      <p:sp>
        <p:nvSpPr>
          <p:cNvPr id="367017" name="Rectangle 3497"/>
          <p:cNvSpPr>
            <a:spLocks noChangeArrowheads="1"/>
          </p:cNvSpPr>
          <p:nvPr/>
        </p:nvSpPr>
        <p:spPr bwMode="auto">
          <a:xfrm>
            <a:off x="4419600" y="30480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18" name="Rectangle 3498"/>
          <p:cNvSpPr>
            <a:spLocks noChangeArrowheads="1"/>
          </p:cNvSpPr>
          <p:nvPr/>
        </p:nvSpPr>
        <p:spPr bwMode="auto">
          <a:xfrm>
            <a:off x="4419600" y="31242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500"/>
              <a:t>32</a:t>
            </a:r>
          </a:p>
        </p:txBody>
      </p:sp>
      <p:sp>
        <p:nvSpPr>
          <p:cNvPr id="367019" name="Rectangle 3499"/>
          <p:cNvSpPr>
            <a:spLocks noChangeArrowheads="1"/>
          </p:cNvSpPr>
          <p:nvPr/>
        </p:nvSpPr>
        <p:spPr bwMode="auto">
          <a:xfrm>
            <a:off x="4419600" y="32004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20" name="Rectangle 3500"/>
          <p:cNvSpPr>
            <a:spLocks noChangeArrowheads="1"/>
          </p:cNvSpPr>
          <p:nvPr/>
        </p:nvSpPr>
        <p:spPr bwMode="auto">
          <a:xfrm>
            <a:off x="4419600" y="32766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sp>
        <p:nvSpPr>
          <p:cNvPr id="367021" name="Rectangle 3501"/>
          <p:cNvSpPr>
            <a:spLocks noChangeArrowheads="1"/>
          </p:cNvSpPr>
          <p:nvPr/>
        </p:nvSpPr>
        <p:spPr bwMode="auto">
          <a:xfrm>
            <a:off x="4419600" y="3352800"/>
            <a:ext cx="457200" cy="74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500"/>
          </a:p>
        </p:txBody>
      </p:sp>
      <p:cxnSp>
        <p:nvCxnSpPr>
          <p:cNvPr id="367022" name="AutoShape 3502"/>
          <p:cNvCxnSpPr>
            <a:cxnSpLocks noChangeShapeType="1"/>
            <a:stCxn id="365033" idx="0"/>
            <a:endCxn id="367016" idx="3"/>
          </p:cNvCxnSpPr>
          <p:nvPr/>
        </p:nvCxnSpPr>
        <p:spPr bwMode="auto">
          <a:xfrm rot="5400000" flipH="1">
            <a:off x="4857750" y="3028950"/>
            <a:ext cx="381000" cy="342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7023" name="AutoShape 3503"/>
          <p:cNvCxnSpPr>
            <a:cxnSpLocks noChangeShapeType="1"/>
            <a:stCxn id="365033" idx="0"/>
            <a:endCxn id="367018" idx="3"/>
          </p:cNvCxnSpPr>
          <p:nvPr/>
        </p:nvCxnSpPr>
        <p:spPr bwMode="auto">
          <a:xfrm rot="5400000" flipH="1">
            <a:off x="4933950" y="3105150"/>
            <a:ext cx="228600" cy="342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3" name="Rectangle 1142"/>
          <p:cNvSpPr/>
          <p:nvPr/>
        </p:nvSpPr>
        <p:spPr bwMode="auto">
          <a:xfrm>
            <a:off x="5410200" y="3429000"/>
            <a:ext cx="685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</a:rPr>
              <a:t>PC</a:t>
            </a:r>
          </a:p>
        </p:txBody>
      </p:sp>
      <p:grpSp>
        <p:nvGrpSpPr>
          <p:cNvPr id="6" name="Group 1153"/>
          <p:cNvGrpSpPr/>
          <p:nvPr/>
        </p:nvGrpSpPr>
        <p:grpSpPr>
          <a:xfrm>
            <a:off x="5638800" y="5181600"/>
            <a:ext cx="1371600" cy="457200"/>
            <a:chOff x="5638800" y="5181600"/>
            <a:chExt cx="1371600" cy="457200"/>
          </a:xfrm>
          <a:solidFill>
            <a:srgbClr val="7E9CE8"/>
          </a:solidFill>
        </p:grpSpPr>
        <p:sp>
          <p:nvSpPr>
            <p:cNvPr id="1145" name="Rectangle 1144"/>
            <p:cNvSpPr/>
            <p:nvPr/>
          </p:nvSpPr>
          <p:spPr bwMode="auto">
            <a:xfrm>
              <a:off x="5638800" y="5181600"/>
              <a:ext cx="4572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Arial" charset="0"/>
                </a:rPr>
                <a:t>LDW</a:t>
              </a:r>
            </a:p>
          </p:txBody>
        </p:sp>
        <p:sp>
          <p:nvSpPr>
            <p:cNvPr id="1146" name="Rectangle 1145"/>
            <p:cNvSpPr/>
            <p:nvPr/>
          </p:nvSpPr>
          <p:spPr bwMode="auto">
            <a:xfrm>
              <a:off x="6096000" y="5181600"/>
              <a:ext cx="3048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DR</a:t>
              </a:r>
              <a:endParaRPr kumimoji="0" lang="en-US" sz="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endParaRPr>
            </a:p>
          </p:txBody>
        </p:sp>
        <p:sp>
          <p:nvSpPr>
            <p:cNvPr id="1148" name="Rectangle 1147"/>
            <p:cNvSpPr/>
            <p:nvPr/>
          </p:nvSpPr>
          <p:spPr bwMode="auto">
            <a:xfrm>
              <a:off x="6400800" y="5181600"/>
              <a:ext cx="6096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offset6</a:t>
              </a:r>
              <a:endParaRPr kumimoji="0" lang="en-US" sz="3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endParaRPr>
            </a:p>
          </p:txBody>
        </p:sp>
        <p:sp>
          <p:nvSpPr>
            <p:cNvPr id="1149" name="Rectangle 1148"/>
            <p:cNvSpPr/>
            <p:nvPr/>
          </p:nvSpPr>
          <p:spPr bwMode="auto">
            <a:xfrm>
              <a:off x="5638800" y="5410200"/>
              <a:ext cx="4572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Arial" charset="0"/>
                </a:rPr>
                <a:t>ADD</a:t>
              </a:r>
            </a:p>
          </p:txBody>
        </p:sp>
        <p:sp>
          <p:nvSpPr>
            <p:cNvPr id="1150" name="Rectangle 1149"/>
            <p:cNvSpPr/>
            <p:nvPr/>
          </p:nvSpPr>
          <p:spPr bwMode="auto">
            <a:xfrm>
              <a:off x="6096000" y="5410200"/>
              <a:ext cx="3048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DR</a:t>
              </a:r>
              <a:endParaRPr kumimoji="0" lang="en-US" sz="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endParaRPr>
            </a:p>
          </p:txBody>
        </p:sp>
        <p:sp>
          <p:nvSpPr>
            <p:cNvPr id="1152" name="Rectangle 1151"/>
            <p:cNvSpPr/>
            <p:nvPr/>
          </p:nvSpPr>
          <p:spPr bwMode="auto">
            <a:xfrm>
              <a:off x="6400800" y="5410200"/>
              <a:ext cx="3048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SR</a:t>
              </a:r>
              <a:endParaRPr kumimoji="0" lang="en-US" sz="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endParaRPr>
            </a:p>
          </p:txBody>
        </p:sp>
        <p:sp>
          <p:nvSpPr>
            <p:cNvPr id="1153" name="Rectangle 1152"/>
            <p:cNvSpPr/>
            <p:nvPr/>
          </p:nvSpPr>
          <p:spPr bwMode="auto">
            <a:xfrm>
              <a:off x="6705600" y="5410200"/>
              <a:ext cx="3048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SR</a:t>
              </a:r>
              <a:endParaRPr kumimoji="0" lang="en-US" sz="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endParaRPr>
            </a:p>
          </p:txBody>
        </p:sp>
      </p:grpSp>
      <p:grpSp>
        <p:nvGrpSpPr>
          <p:cNvPr id="7" name="Group 1166"/>
          <p:cNvGrpSpPr/>
          <p:nvPr/>
        </p:nvGrpSpPr>
        <p:grpSpPr>
          <a:xfrm>
            <a:off x="2971800" y="3810000"/>
            <a:ext cx="1371600" cy="228600"/>
            <a:chOff x="990600" y="3429000"/>
            <a:chExt cx="1371600" cy="228600"/>
          </a:xfrm>
          <a:solidFill>
            <a:srgbClr val="7E9CE8"/>
          </a:solidFill>
        </p:grpSpPr>
        <p:sp>
          <p:nvSpPr>
            <p:cNvPr id="1157" name="Rectangle 1156"/>
            <p:cNvSpPr/>
            <p:nvPr/>
          </p:nvSpPr>
          <p:spPr bwMode="auto">
            <a:xfrm>
              <a:off x="990600" y="3429000"/>
              <a:ext cx="4572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LDW</a:t>
              </a:r>
            </a:p>
          </p:txBody>
        </p:sp>
        <p:sp>
          <p:nvSpPr>
            <p:cNvPr id="1158" name="Rectangle 1157"/>
            <p:cNvSpPr/>
            <p:nvPr/>
          </p:nvSpPr>
          <p:spPr bwMode="auto">
            <a:xfrm>
              <a:off x="1447800" y="3429000"/>
              <a:ext cx="3048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DR</a:t>
              </a:r>
              <a:endParaRPr kumimoji="0" 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9" name="Rectangle 1158"/>
            <p:cNvSpPr/>
            <p:nvPr/>
          </p:nvSpPr>
          <p:spPr bwMode="auto">
            <a:xfrm>
              <a:off x="1752600" y="3429000"/>
              <a:ext cx="609600" cy="228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offset6</a:t>
              </a:r>
              <a:endParaRPr kumimoji="0" 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65" name="Rectangle 1164"/>
          <p:cNvSpPr/>
          <p:nvPr/>
        </p:nvSpPr>
        <p:spPr bwMode="auto">
          <a:xfrm>
            <a:off x="5334000" y="5181600"/>
            <a:ext cx="3048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1166" name="Rectangle 1165"/>
          <p:cNvSpPr/>
          <p:nvPr/>
        </p:nvSpPr>
        <p:spPr bwMode="auto">
          <a:xfrm>
            <a:off x="5334000" y="5410200"/>
            <a:ext cx="3048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1170" name="Line 1601"/>
          <p:cNvSpPr>
            <a:spLocks noChangeShapeType="1"/>
          </p:cNvSpPr>
          <p:nvPr/>
        </p:nvSpPr>
        <p:spPr bwMode="auto">
          <a:xfrm>
            <a:off x="5715000" y="36576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1" name="AutoShape 1611"/>
          <p:cNvSpPr>
            <a:spLocks noChangeArrowheads="1"/>
          </p:cNvSpPr>
          <p:nvPr/>
        </p:nvSpPr>
        <p:spPr bwMode="auto">
          <a:xfrm flipV="1">
            <a:off x="5562600" y="38862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2" name="Oval 1612"/>
          <p:cNvSpPr>
            <a:spLocks noChangeArrowheads="1"/>
          </p:cNvSpPr>
          <p:nvPr/>
        </p:nvSpPr>
        <p:spPr bwMode="auto">
          <a:xfrm flipV="1">
            <a:off x="5791200" y="39624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73" name="Line 1619"/>
          <p:cNvSpPr>
            <a:spLocks noChangeShapeType="1"/>
          </p:cNvSpPr>
          <p:nvPr/>
        </p:nvSpPr>
        <p:spPr bwMode="auto">
          <a:xfrm flipH="1">
            <a:off x="5867400" y="3962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0" name="Trapezoid 1199"/>
          <p:cNvSpPr/>
          <p:nvPr/>
        </p:nvSpPr>
        <p:spPr bwMode="auto">
          <a:xfrm rot="10800000">
            <a:off x="5638800" y="3124200"/>
            <a:ext cx="228600" cy="152400"/>
          </a:xfrm>
          <a:prstGeom prst="trapezoid">
            <a:avLst>
              <a:gd name="adj" fmla="val 40555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1" name="Isosceles Triangle 1200"/>
          <p:cNvSpPr/>
          <p:nvPr/>
        </p:nvSpPr>
        <p:spPr bwMode="auto">
          <a:xfrm flipV="1">
            <a:off x="5715000" y="3124200"/>
            <a:ext cx="76200" cy="76200"/>
          </a:xfrm>
          <a:prstGeom prst="triangl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03" name="Shape 1202"/>
          <p:cNvCxnSpPr>
            <a:stCxn id="1170" idx="0"/>
            <a:endCxn id="1200" idx="2"/>
          </p:cNvCxnSpPr>
          <p:nvPr/>
        </p:nvCxnSpPr>
        <p:spPr bwMode="auto">
          <a:xfrm rot="5400000" flipH="1" flipV="1">
            <a:off x="5467350" y="3371850"/>
            <a:ext cx="533400" cy="38100"/>
          </a:xfrm>
          <a:prstGeom prst="bentConnector5">
            <a:avLst>
              <a:gd name="adj1" fmla="val -42857"/>
              <a:gd name="adj2" fmla="val 1284444"/>
              <a:gd name="adj3" fmla="val 1428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8" name="Straight Arrow Connector 1207"/>
          <p:cNvCxnSpPr>
            <a:stCxn id="1200" idx="0"/>
            <a:endCxn id="1143" idx="0"/>
          </p:cNvCxnSpPr>
          <p:nvPr/>
        </p:nvCxnSpPr>
        <p:spPr bwMode="auto">
          <a:xfrm rot="5400000">
            <a:off x="5676900" y="3352800"/>
            <a:ext cx="1524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9" name="Line 1619"/>
          <p:cNvSpPr>
            <a:spLocks noChangeShapeType="1"/>
          </p:cNvSpPr>
          <p:nvPr/>
        </p:nvSpPr>
        <p:spPr bwMode="auto">
          <a:xfrm flipH="1">
            <a:off x="60960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0" name="Rectangle 2317"/>
          <p:cNvSpPr>
            <a:spLocks noChangeArrowheads="1"/>
          </p:cNvSpPr>
          <p:nvPr/>
        </p:nvSpPr>
        <p:spPr bwMode="auto">
          <a:xfrm>
            <a:off x="2971800" y="18288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1" name="Rectangle 2317"/>
          <p:cNvSpPr>
            <a:spLocks noChangeArrowheads="1"/>
          </p:cNvSpPr>
          <p:nvPr/>
        </p:nvSpPr>
        <p:spPr bwMode="auto">
          <a:xfrm>
            <a:off x="2667000" y="29718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2" name="Rectangle 2317"/>
          <p:cNvSpPr>
            <a:spLocks noChangeArrowheads="1"/>
          </p:cNvSpPr>
          <p:nvPr/>
        </p:nvSpPr>
        <p:spPr bwMode="auto">
          <a:xfrm>
            <a:off x="2819400" y="31242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3" name="Rectangle 2317"/>
          <p:cNvSpPr>
            <a:spLocks noChangeArrowheads="1"/>
          </p:cNvSpPr>
          <p:nvPr/>
        </p:nvSpPr>
        <p:spPr bwMode="auto">
          <a:xfrm>
            <a:off x="3810000" y="28956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" name="Rectangle 2317"/>
          <p:cNvSpPr>
            <a:spLocks noChangeArrowheads="1"/>
          </p:cNvSpPr>
          <p:nvPr/>
        </p:nvSpPr>
        <p:spPr bwMode="auto">
          <a:xfrm>
            <a:off x="2590800" y="9144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" name="Rectangle 2317"/>
          <p:cNvSpPr>
            <a:spLocks noChangeArrowheads="1"/>
          </p:cNvSpPr>
          <p:nvPr/>
        </p:nvSpPr>
        <p:spPr bwMode="auto">
          <a:xfrm>
            <a:off x="2819400" y="25146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6" name="Rectangle 2317"/>
          <p:cNvSpPr>
            <a:spLocks noChangeArrowheads="1"/>
          </p:cNvSpPr>
          <p:nvPr/>
        </p:nvSpPr>
        <p:spPr bwMode="auto">
          <a:xfrm>
            <a:off x="2590800" y="19050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7" name="Rectangle 2317"/>
          <p:cNvSpPr>
            <a:spLocks noChangeArrowheads="1"/>
          </p:cNvSpPr>
          <p:nvPr/>
        </p:nvSpPr>
        <p:spPr bwMode="auto">
          <a:xfrm>
            <a:off x="2971800" y="19050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" name="Rectangle 2317"/>
          <p:cNvSpPr>
            <a:spLocks noChangeArrowheads="1"/>
          </p:cNvSpPr>
          <p:nvPr/>
        </p:nvSpPr>
        <p:spPr bwMode="auto">
          <a:xfrm>
            <a:off x="3048000" y="18288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" name="Rectangle 2317"/>
          <p:cNvSpPr>
            <a:spLocks noChangeArrowheads="1"/>
          </p:cNvSpPr>
          <p:nvPr/>
        </p:nvSpPr>
        <p:spPr bwMode="auto">
          <a:xfrm>
            <a:off x="3048000" y="19050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0" name="Rectangle 2317"/>
          <p:cNvSpPr>
            <a:spLocks noChangeArrowheads="1"/>
          </p:cNvSpPr>
          <p:nvPr/>
        </p:nvSpPr>
        <p:spPr bwMode="auto">
          <a:xfrm>
            <a:off x="2743200" y="29718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7" name="Rectangle 2317"/>
          <p:cNvSpPr>
            <a:spLocks noChangeArrowheads="1"/>
          </p:cNvSpPr>
          <p:nvPr/>
        </p:nvSpPr>
        <p:spPr bwMode="auto">
          <a:xfrm>
            <a:off x="2667000" y="23622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" name="Rectangle 2317"/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" name="Rectangle 2317"/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" name="Rectangle 2317"/>
          <p:cNvSpPr>
            <a:spLocks noChangeArrowheads="1"/>
          </p:cNvSpPr>
          <p:nvPr/>
        </p:nvSpPr>
        <p:spPr bwMode="auto">
          <a:xfrm>
            <a:off x="3733800" y="25146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" name="Line 1619"/>
          <p:cNvSpPr>
            <a:spLocks noChangeShapeType="1"/>
          </p:cNvSpPr>
          <p:nvPr/>
        </p:nvSpPr>
        <p:spPr bwMode="auto">
          <a:xfrm flipH="1">
            <a:off x="5867400" y="3200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" name="Rectangle 2317"/>
          <p:cNvSpPr>
            <a:spLocks noChangeArrowheads="1"/>
          </p:cNvSpPr>
          <p:nvPr/>
        </p:nvSpPr>
        <p:spPr bwMode="auto">
          <a:xfrm>
            <a:off x="3200400" y="31242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" name="Rectangle 2318"/>
          <p:cNvSpPr>
            <a:spLocks noChangeArrowheads="1"/>
          </p:cNvSpPr>
          <p:nvPr/>
        </p:nvSpPr>
        <p:spPr bwMode="auto">
          <a:xfrm>
            <a:off x="26670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" name="Rectangle 2319"/>
          <p:cNvSpPr>
            <a:spLocks noChangeArrowheads="1"/>
          </p:cNvSpPr>
          <p:nvPr/>
        </p:nvSpPr>
        <p:spPr bwMode="auto">
          <a:xfrm>
            <a:off x="27432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" name="Rectangle 2320"/>
          <p:cNvSpPr>
            <a:spLocks noChangeArrowheads="1"/>
          </p:cNvSpPr>
          <p:nvPr/>
        </p:nvSpPr>
        <p:spPr bwMode="auto">
          <a:xfrm>
            <a:off x="28194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" name="Rectangle 2321"/>
          <p:cNvSpPr>
            <a:spLocks noChangeArrowheads="1"/>
          </p:cNvSpPr>
          <p:nvPr/>
        </p:nvSpPr>
        <p:spPr bwMode="auto">
          <a:xfrm>
            <a:off x="28956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" name="Rectangle 2318"/>
          <p:cNvSpPr>
            <a:spLocks noChangeArrowheads="1"/>
          </p:cNvSpPr>
          <p:nvPr/>
        </p:nvSpPr>
        <p:spPr bwMode="auto">
          <a:xfrm>
            <a:off x="31242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" name="Rectangle 2319"/>
          <p:cNvSpPr>
            <a:spLocks noChangeArrowheads="1"/>
          </p:cNvSpPr>
          <p:nvPr/>
        </p:nvSpPr>
        <p:spPr bwMode="auto">
          <a:xfrm>
            <a:off x="32004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" name="Rectangle 2320"/>
          <p:cNvSpPr>
            <a:spLocks noChangeArrowheads="1"/>
          </p:cNvSpPr>
          <p:nvPr/>
        </p:nvSpPr>
        <p:spPr bwMode="auto">
          <a:xfrm>
            <a:off x="32766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" name="Rectangle 2321"/>
          <p:cNvSpPr>
            <a:spLocks noChangeArrowheads="1"/>
          </p:cNvSpPr>
          <p:nvPr/>
        </p:nvSpPr>
        <p:spPr bwMode="auto">
          <a:xfrm>
            <a:off x="33528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" name="Rectangle 2318"/>
          <p:cNvSpPr>
            <a:spLocks noChangeArrowheads="1"/>
          </p:cNvSpPr>
          <p:nvPr/>
        </p:nvSpPr>
        <p:spPr bwMode="auto">
          <a:xfrm>
            <a:off x="34290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" name="Rectangle 2319"/>
          <p:cNvSpPr>
            <a:spLocks noChangeArrowheads="1"/>
          </p:cNvSpPr>
          <p:nvPr/>
        </p:nvSpPr>
        <p:spPr bwMode="auto">
          <a:xfrm>
            <a:off x="35052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3" name="Rectangle 2320"/>
          <p:cNvSpPr>
            <a:spLocks noChangeArrowheads="1"/>
          </p:cNvSpPr>
          <p:nvPr/>
        </p:nvSpPr>
        <p:spPr bwMode="auto">
          <a:xfrm>
            <a:off x="35814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" name="Rectangle 2321"/>
          <p:cNvSpPr>
            <a:spLocks noChangeArrowheads="1"/>
          </p:cNvSpPr>
          <p:nvPr/>
        </p:nvSpPr>
        <p:spPr bwMode="auto">
          <a:xfrm>
            <a:off x="36576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" name="Rectangle 2318"/>
          <p:cNvSpPr>
            <a:spLocks noChangeArrowheads="1"/>
          </p:cNvSpPr>
          <p:nvPr/>
        </p:nvSpPr>
        <p:spPr bwMode="auto">
          <a:xfrm>
            <a:off x="31242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" name="Rectangle 2319"/>
          <p:cNvSpPr>
            <a:spLocks noChangeArrowheads="1"/>
          </p:cNvSpPr>
          <p:nvPr/>
        </p:nvSpPr>
        <p:spPr bwMode="auto">
          <a:xfrm>
            <a:off x="32004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" name="Rectangle 2320"/>
          <p:cNvSpPr>
            <a:spLocks noChangeArrowheads="1"/>
          </p:cNvSpPr>
          <p:nvPr/>
        </p:nvSpPr>
        <p:spPr bwMode="auto">
          <a:xfrm>
            <a:off x="32766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" name="Rectangle 2321"/>
          <p:cNvSpPr>
            <a:spLocks noChangeArrowheads="1"/>
          </p:cNvSpPr>
          <p:nvPr/>
        </p:nvSpPr>
        <p:spPr bwMode="auto">
          <a:xfrm>
            <a:off x="33528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" name="Rectangle 2318"/>
          <p:cNvSpPr>
            <a:spLocks noChangeArrowheads="1"/>
          </p:cNvSpPr>
          <p:nvPr/>
        </p:nvSpPr>
        <p:spPr bwMode="auto">
          <a:xfrm>
            <a:off x="34290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" name="Rectangle 2319"/>
          <p:cNvSpPr>
            <a:spLocks noChangeArrowheads="1"/>
          </p:cNvSpPr>
          <p:nvPr/>
        </p:nvSpPr>
        <p:spPr bwMode="auto">
          <a:xfrm>
            <a:off x="35052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1" name="Rectangle 2320"/>
          <p:cNvSpPr>
            <a:spLocks noChangeArrowheads="1"/>
          </p:cNvSpPr>
          <p:nvPr/>
        </p:nvSpPr>
        <p:spPr bwMode="auto">
          <a:xfrm>
            <a:off x="35814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2" name="Rectangle 2321"/>
          <p:cNvSpPr>
            <a:spLocks noChangeArrowheads="1"/>
          </p:cNvSpPr>
          <p:nvPr/>
        </p:nvSpPr>
        <p:spPr bwMode="auto">
          <a:xfrm>
            <a:off x="36576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3" name="Rectangle 2318"/>
          <p:cNvSpPr>
            <a:spLocks noChangeArrowheads="1"/>
          </p:cNvSpPr>
          <p:nvPr/>
        </p:nvSpPr>
        <p:spPr bwMode="auto">
          <a:xfrm>
            <a:off x="37338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" name="Rectangle 2319"/>
          <p:cNvSpPr>
            <a:spLocks noChangeArrowheads="1"/>
          </p:cNvSpPr>
          <p:nvPr/>
        </p:nvSpPr>
        <p:spPr bwMode="auto">
          <a:xfrm>
            <a:off x="38100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" name="Rectangle 2320"/>
          <p:cNvSpPr>
            <a:spLocks noChangeArrowheads="1"/>
          </p:cNvSpPr>
          <p:nvPr/>
        </p:nvSpPr>
        <p:spPr bwMode="auto">
          <a:xfrm>
            <a:off x="37338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" name="Rectangle 2321"/>
          <p:cNvSpPr>
            <a:spLocks noChangeArrowheads="1"/>
          </p:cNvSpPr>
          <p:nvPr/>
        </p:nvSpPr>
        <p:spPr bwMode="auto">
          <a:xfrm>
            <a:off x="38100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7" name="Rectangle 2318"/>
          <p:cNvSpPr>
            <a:spLocks noChangeArrowheads="1"/>
          </p:cNvSpPr>
          <p:nvPr/>
        </p:nvSpPr>
        <p:spPr bwMode="auto">
          <a:xfrm>
            <a:off x="28194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" name="Rectangle 2319"/>
          <p:cNvSpPr>
            <a:spLocks noChangeArrowheads="1"/>
          </p:cNvSpPr>
          <p:nvPr/>
        </p:nvSpPr>
        <p:spPr bwMode="auto">
          <a:xfrm>
            <a:off x="28956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" name="Rectangle 2320"/>
          <p:cNvSpPr>
            <a:spLocks noChangeArrowheads="1"/>
          </p:cNvSpPr>
          <p:nvPr/>
        </p:nvSpPr>
        <p:spPr bwMode="auto">
          <a:xfrm>
            <a:off x="26670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0" name="Rectangle 2321"/>
          <p:cNvSpPr>
            <a:spLocks noChangeArrowheads="1"/>
          </p:cNvSpPr>
          <p:nvPr/>
        </p:nvSpPr>
        <p:spPr bwMode="auto">
          <a:xfrm>
            <a:off x="27432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1" name="Rectangle 2320"/>
          <p:cNvSpPr>
            <a:spLocks noChangeArrowheads="1"/>
          </p:cNvSpPr>
          <p:nvPr/>
        </p:nvSpPr>
        <p:spPr bwMode="auto">
          <a:xfrm>
            <a:off x="29718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" name="Rectangle 2321"/>
          <p:cNvSpPr>
            <a:spLocks noChangeArrowheads="1"/>
          </p:cNvSpPr>
          <p:nvPr/>
        </p:nvSpPr>
        <p:spPr bwMode="auto">
          <a:xfrm>
            <a:off x="30480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3" name="Rectangle 2318"/>
          <p:cNvSpPr>
            <a:spLocks noChangeArrowheads="1"/>
          </p:cNvSpPr>
          <p:nvPr/>
        </p:nvSpPr>
        <p:spPr bwMode="auto">
          <a:xfrm>
            <a:off x="32766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4" name="Rectangle 2319"/>
          <p:cNvSpPr>
            <a:spLocks noChangeArrowheads="1"/>
          </p:cNvSpPr>
          <p:nvPr/>
        </p:nvSpPr>
        <p:spPr bwMode="auto">
          <a:xfrm>
            <a:off x="33528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5" name="Rectangle 2320"/>
          <p:cNvSpPr>
            <a:spLocks noChangeArrowheads="1"/>
          </p:cNvSpPr>
          <p:nvPr/>
        </p:nvSpPr>
        <p:spPr bwMode="auto">
          <a:xfrm>
            <a:off x="31242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6" name="Rectangle 2321"/>
          <p:cNvSpPr>
            <a:spLocks noChangeArrowheads="1"/>
          </p:cNvSpPr>
          <p:nvPr/>
        </p:nvSpPr>
        <p:spPr bwMode="auto">
          <a:xfrm>
            <a:off x="32004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7" name="Rectangle 2320"/>
          <p:cNvSpPr>
            <a:spLocks noChangeArrowheads="1"/>
          </p:cNvSpPr>
          <p:nvPr/>
        </p:nvSpPr>
        <p:spPr bwMode="auto">
          <a:xfrm>
            <a:off x="34290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8" name="Rectangle 2321"/>
          <p:cNvSpPr>
            <a:spLocks noChangeArrowheads="1"/>
          </p:cNvSpPr>
          <p:nvPr/>
        </p:nvSpPr>
        <p:spPr bwMode="auto">
          <a:xfrm>
            <a:off x="35052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" name="Rectangle 2318"/>
          <p:cNvSpPr>
            <a:spLocks noChangeArrowheads="1"/>
          </p:cNvSpPr>
          <p:nvPr/>
        </p:nvSpPr>
        <p:spPr bwMode="auto">
          <a:xfrm>
            <a:off x="35814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" name="Rectangle 2319"/>
          <p:cNvSpPr>
            <a:spLocks noChangeArrowheads="1"/>
          </p:cNvSpPr>
          <p:nvPr/>
        </p:nvSpPr>
        <p:spPr bwMode="auto">
          <a:xfrm>
            <a:off x="36576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1" name="Rectangle 2320"/>
          <p:cNvSpPr>
            <a:spLocks noChangeArrowheads="1"/>
          </p:cNvSpPr>
          <p:nvPr/>
        </p:nvSpPr>
        <p:spPr bwMode="auto">
          <a:xfrm>
            <a:off x="28194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2" name="Rectangle 2321"/>
          <p:cNvSpPr>
            <a:spLocks noChangeArrowheads="1"/>
          </p:cNvSpPr>
          <p:nvPr/>
        </p:nvSpPr>
        <p:spPr bwMode="auto">
          <a:xfrm>
            <a:off x="28956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3" name="Rectangle 2320"/>
          <p:cNvSpPr>
            <a:spLocks noChangeArrowheads="1"/>
          </p:cNvSpPr>
          <p:nvPr/>
        </p:nvSpPr>
        <p:spPr bwMode="auto">
          <a:xfrm>
            <a:off x="37338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4" name="Rectangle 2321"/>
          <p:cNvSpPr>
            <a:spLocks noChangeArrowheads="1"/>
          </p:cNvSpPr>
          <p:nvPr/>
        </p:nvSpPr>
        <p:spPr bwMode="auto">
          <a:xfrm>
            <a:off x="3810000" y="914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5" name="Rectangle 2320"/>
          <p:cNvSpPr>
            <a:spLocks noChangeArrowheads="1"/>
          </p:cNvSpPr>
          <p:nvPr/>
        </p:nvSpPr>
        <p:spPr bwMode="auto">
          <a:xfrm>
            <a:off x="29718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6" name="Rectangle 2321"/>
          <p:cNvSpPr>
            <a:spLocks noChangeArrowheads="1"/>
          </p:cNvSpPr>
          <p:nvPr/>
        </p:nvSpPr>
        <p:spPr bwMode="auto">
          <a:xfrm>
            <a:off x="30480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7" name="Rectangle 2320"/>
          <p:cNvSpPr>
            <a:spLocks noChangeArrowheads="1"/>
          </p:cNvSpPr>
          <p:nvPr/>
        </p:nvSpPr>
        <p:spPr bwMode="auto">
          <a:xfrm>
            <a:off x="31242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8" name="Rectangle 2321"/>
          <p:cNvSpPr>
            <a:spLocks noChangeArrowheads="1"/>
          </p:cNvSpPr>
          <p:nvPr/>
        </p:nvSpPr>
        <p:spPr bwMode="auto">
          <a:xfrm>
            <a:off x="32004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9" name="Rectangle 2320"/>
          <p:cNvSpPr>
            <a:spLocks noChangeArrowheads="1"/>
          </p:cNvSpPr>
          <p:nvPr/>
        </p:nvSpPr>
        <p:spPr bwMode="auto">
          <a:xfrm>
            <a:off x="32766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" name="Rectangle 2321"/>
          <p:cNvSpPr>
            <a:spLocks noChangeArrowheads="1"/>
          </p:cNvSpPr>
          <p:nvPr/>
        </p:nvSpPr>
        <p:spPr bwMode="auto">
          <a:xfrm>
            <a:off x="33528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1" name="Rectangle 2320"/>
          <p:cNvSpPr>
            <a:spLocks noChangeArrowheads="1"/>
          </p:cNvSpPr>
          <p:nvPr/>
        </p:nvSpPr>
        <p:spPr bwMode="auto">
          <a:xfrm>
            <a:off x="32766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2" name="Rectangle 2321"/>
          <p:cNvSpPr>
            <a:spLocks noChangeArrowheads="1"/>
          </p:cNvSpPr>
          <p:nvPr/>
        </p:nvSpPr>
        <p:spPr bwMode="auto">
          <a:xfrm>
            <a:off x="33528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3" name="Rectangle 2320"/>
          <p:cNvSpPr>
            <a:spLocks noChangeArrowheads="1"/>
          </p:cNvSpPr>
          <p:nvPr/>
        </p:nvSpPr>
        <p:spPr bwMode="auto">
          <a:xfrm>
            <a:off x="34290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4" name="Rectangle 2321"/>
          <p:cNvSpPr>
            <a:spLocks noChangeArrowheads="1"/>
          </p:cNvSpPr>
          <p:nvPr/>
        </p:nvSpPr>
        <p:spPr bwMode="auto">
          <a:xfrm>
            <a:off x="35052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5" name="Rectangle 2320"/>
          <p:cNvSpPr>
            <a:spLocks noChangeArrowheads="1"/>
          </p:cNvSpPr>
          <p:nvPr/>
        </p:nvSpPr>
        <p:spPr bwMode="auto">
          <a:xfrm>
            <a:off x="35814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6" name="Rectangle 2321"/>
          <p:cNvSpPr>
            <a:spLocks noChangeArrowheads="1"/>
          </p:cNvSpPr>
          <p:nvPr/>
        </p:nvSpPr>
        <p:spPr bwMode="auto">
          <a:xfrm>
            <a:off x="36576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7" name="Rectangle 2320"/>
          <p:cNvSpPr>
            <a:spLocks noChangeArrowheads="1"/>
          </p:cNvSpPr>
          <p:nvPr/>
        </p:nvSpPr>
        <p:spPr bwMode="auto">
          <a:xfrm>
            <a:off x="37338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8" name="Rectangle 2321"/>
          <p:cNvSpPr>
            <a:spLocks noChangeArrowheads="1"/>
          </p:cNvSpPr>
          <p:nvPr/>
        </p:nvSpPr>
        <p:spPr bwMode="auto">
          <a:xfrm>
            <a:off x="38100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7" name="Rectangle 2320"/>
          <p:cNvSpPr>
            <a:spLocks noChangeArrowheads="1"/>
          </p:cNvSpPr>
          <p:nvPr/>
        </p:nvSpPr>
        <p:spPr bwMode="auto">
          <a:xfrm>
            <a:off x="2590800" y="2362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8" name="Rectangle 2321"/>
          <p:cNvSpPr>
            <a:spLocks noChangeArrowheads="1"/>
          </p:cNvSpPr>
          <p:nvPr/>
        </p:nvSpPr>
        <p:spPr bwMode="auto">
          <a:xfrm>
            <a:off x="38100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9" name="Rectangle 2320"/>
          <p:cNvSpPr>
            <a:spLocks noChangeArrowheads="1"/>
          </p:cNvSpPr>
          <p:nvPr/>
        </p:nvSpPr>
        <p:spPr bwMode="auto">
          <a:xfrm>
            <a:off x="35052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" name="Rectangle 2321"/>
          <p:cNvSpPr>
            <a:spLocks noChangeArrowheads="1"/>
          </p:cNvSpPr>
          <p:nvPr/>
        </p:nvSpPr>
        <p:spPr bwMode="auto">
          <a:xfrm>
            <a:off x="35814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" name="Rectangle 2320"/>
          <p:cNvSpPr>
            <a:spLocks noChangeArrowheads="1"/>
          </p:cNvSpPr>
          <p:nvPr/>
        </p:nvSpPr>
        <p:spPr bwMode="auto">
          <a:xfrm>
            <a:off x="36576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2" name="Rectangle 2321"/>
          <p:cNvSpPr>
            <a:spLocks noChangeArrowheads="1"/>
          </p:cNvSpPr>
          <p:nvPr/>
        </p:nvSpPr>
        <p:spPr bwMode="auto">
          <a:xfrm>
            <a:off x="25908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3" name="Rectangle 2320"/>
          <p:cNvSpPr>
            <a:spLocks noChangeArrowheads="1"/>
          </p:cNvSpPr>
          <p:nvPr/>
        </p:nvSpPr>
        <p:spPr bwMode="auto">
          <a:xfrm>
            <a:off x="26670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4" name="Rectangle 2321"/>
          <p:cNvSpPr>
            <a:spLocks noChangeArrowheads="1"/>
          </p:cNvSpPr>
          <p:nvPr/>
        </p:nvSpPr>
        <p:spPr bwMode="auto">
          <a:xfrm>
            <a:off x="27432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6" name="Rectangle 2321"/>
          <p:cNvSpPr>
            <a:spLocks noChangeArrowheads="1"/>
          </p:cNvSpPr>
          <p:nvPr/>
        </p:nvSpPr>
        <p:spPr bwMode="auto">
          <a:xfrm>
            <a:off x="28956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7" name="Rectangle 2320"/>
          <p:cNvSpPr>
            <a:spLocks noChangeArrowheads="1"/>
          </p:cNvSpPr>
          <p:nvPr/>
        </p:nvSpPr>
        <p:spPr bwMode="auto">
          <a:xfrm>
            <a:off x="29718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8" name="Rectangle 2321"/>
          <p:cNvSpPr>
            <a:spLocks noChangeArrowheads="1"/>
          </p:cNvSpPr>
          <p:nvPr/>
        </p:nvSpPr>
        <p:spPr bwMode="auto">
          <a:xfrm>
            <a:off x="30480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9" name="Rectangle 2320"/>
          <p:cNvSpPr>
            <a:spLocks noChangeArrowheads="1"/>
          </p:cNvSpPr>
          <p:nvPr/>
        </p:nvSpPr>
        <p:spPr bwMode="auto">
          <a:xfrm>
            <a:off x="31242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" name="Rectangle 2321"/>
          <p:cNvSpPr>
            <a:spLocks noChangeArrowheads="1"/>
          </p:cNvSpPr>
          <p:nvPr/>
        </p:nvSpPr>
        <p:spPr bwMode="auto">
          <a:xfrm>
            <a:off x="32004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1" name="Rectangle 2320"/>
          <p:cNvSpPr>
            <a:spLocks noChangeArrowheads="1"/>
          </p:cNvSpPr>
          <p:nvPr/>
        </p:nvSpPr>
        <p:spPr bwMode="auto">
          <a:xfrm>
            <a:off x="32766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2" name="Rectangle 2321"/>
          <p:cNvSpPr>
            <a:spLocks noChangeArrowheads="1"/>
          </p:cNvSpPr>
          <p:nvPr/>
        </p:nvSpPr>
        <p:spPr bwMode="auto">
          <a:xfrm>
            <a:off x="3352800" y="2514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3" name="Rectangle 2320"/>
          <p:cNvSpPr>
            <a:spLocks noChangeArrowheads="1"/>
          </p:cNvSpPr>
          <p:nvPr/>
        </p:nvSpPr>
        <p:spPr bwMode="auto">
          <a:xfrm>
            <a:off x="32004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4" name="Rectangle 2321"/>
          <p:cNvSpPr>
            <a:spLocks noChangeArrowheads="1"/>
          </p:cNvSpPr>
          <p:nvPr/>
        </p:nvSpPr>
        <p:spPr bwMode="auto">
          <a:xfrm>
            <a:off x="32766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" name="Rectangle 2320"/>
          <p:cNvSpPr>
            <a:spLocks noChangeArrowheads="1"/>
          </p:cNvSpPr>
          <p:nvPr/>
        </p:nvSpPr>
        <p:spPr bwMode="auto">
          <a:xfrm>
            <a:off x="33528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6" name="Rectangle 2321"/>
          <p:cNvSpPr>
            <a:spLocks noChangeArrowheads="1"/>
          </p:cNvSpPr>
          <p:nvPr/>
        </p:nvSpPr>
        <p:spPr bwMode="auto">
          <a:xfrm>
            <a:off x="34290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7" name="Rectangle 2320"/>
          <p:cNvSpPr>
            <a:spLocks noChangeArrowheads="1"/>
          </p:cNvSpPr>
          <p:nvPr/>
        </p:nvSpPr>
        <p:spPr bwMode="auto">
          <a:xfrm>
            <a:off x="35052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8" name="Rectangle 2321"/>
          <p:cNvSpPr>
            <a:spLocks noChangeArrowheads="1"/>
          </p:cNvSpPr>
          <p:nvPr/>
        </p:nvSpPr>
        <p:spPr bwMode="auto">
          <a:xfrm>
            <a:off x="35814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9" name="Rectangle 2320"/>
          <p:cNvSpPr>
            <a:spLocks noChangeArrowheads="1"/>
          </p:cNvSpPr>
          <p:nvPr/>
        </p:nvSpPr>
        <p:spPr bwMode="auto">
          <a:xfrm>
            <a:off x="36576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0" name="Rectangle 2321"/>
          <p:cNvSpPr>
            <a:spLocks noChangeArrowheads="1"/>
          </p:cNvSpPr>
          <p:nvPr/>
        </p:nvSpPr>
        <p:spPr bwMode="auto">
          <a:xfrm>
            <a:off x="37338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" name="Rectangle 2320"/>
          <p:cNvSpPr>
            <a:spLocks noChangeArrowheads="1"/>
          </p:cNvSpPr>
          <p:nvPr/>
        </p:nvSpPr>
        <p:spPr bwMode="auto">
          <a:xfrm>
            <a:off x="25908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2" name="Rectangle 2321"/>
          <p:cNvSpPr>
            <a:spLocks noChangeArrowheads="1"/>
          </p:cNvSpPr>
          <p:nvPr/>
        </p:nvSpPr>
        <p:spPr bwMode="auto">
          <a:xfrm>
            <a:off x="26670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" name="Rectangle 2320"/>
          <p:cNvSpPr>
            <a:spLocks noChangeArrowheads="1"/>
          </p:cNvSpPr>
          <p:nvPr/>
        </p:nvSpPr>
        <p:spPr bwMode="auto">
          <a:xfrm>
            <a:off x="27432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4" name="Rectangle 2321"/>
          <p:cNvSpPr>
            <a:spLocks noChangeArrowheads="1"/>
          </p:cNvSpPr>
          <p:nvPr/>
        </p:nvSpPr>
        <p:spPr bwMode="auto">
          <a:xfrm>
            <a:off x="28194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5" name="Rectangle 2320"/>
          <p:cNvSpPr>
            <a:spLocks noChangeArrowheads="1"/>
          </p:cNvSpPr>
          <p:nvPr/>
        </p:nvSpPr>
        <p:spPr bwMode="auto">
          <a:xfrm>
            <a:off x="28956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" name="Rectangle 2321"/>
          <p:cNvSpPr>
            <a:spLocks noChangeArrowheads="1"/>
          </p:cNvSpPr>
          <p:nvPr/>
        </p:nvSpPr>
        <p:spPr bwMode="auto">
          <a:xfrm>
            <a:off x="29718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7" name="Rectangle 2320"/>
          <p:cNvSpPr>
            <a:spLocks noChangeArrowheads="1"/>
          </p:cNvSpPr>
          <p:nvPr/>
        </p:nvSpPr>
        <p:spPr bwMode="auto">
          <a:xfrm>
            <a:off x="30480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" name="Rectangle 2321"/>
          <p:cNvSpPr>
            <a:spLocks noChangeArrowheads="1"/>
          </p:cNvSpPr>
          <p:nvPr/>
        </p:nvSpPr>
        <p:spPr bwMode="auto">
          <a:xfrm>
            <a:off x="3124200" y="2895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9" name="Rectangle 2320"/>
          <p:cNvSpPr>
            <a:spLocks noChangeArrowheads="1"/>
          </p:cNvSpPr>
          <p:nvPr/>
        </p:nvSpPr>
        <p:spPr bwMode="auto">
          <a:xfrm>
            <a:off x="28194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0" name="Rectangle 2321"/>
          <p:cNvSpPr>
            <a:spLocks noChangeArrowheads="1"/>
          </p:cNvSpPr>
          <p:nvPr/>
        </p:nvSpPr>
        <p:spPr bwMode="auto">
          <a:xfrm>
            <a:off x="28956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" name="Rectangle 2320"/>
          <p:cNvSpPr>
            <a:spLocks noChangeArrowheads="1"/>
          </p:cNvSpPr>
          <p:nvPr/>
        </p:nvSpPr>
        <p:spPr bwMode="auto">
          <a:xfrm>
            <a:off x="29718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" name="Rectangle 2321"/>
          <p:cNvSpPr>
            <a:spLocks noChangeArrowheads="1"/>
          </p:cNvSpPr>
          <p:nvPr/>
        </p:nvSpPr>
        <p:spPr bwMode="auto">
          <a:xfrm>
            <a:off x="30480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" name="Rectangle 2320"/>
          <p:cNvSpPr>
            <a:spLocks noChangeArrowheads="1"/>
          </p:cNvSpPr>
          <p:nvPr/>
        </p:nvSpPr>
        <p:spPr bwMode="auto">
          <a:xfrm>
            <a:off x="31242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" name="Rectangle 2321"/>
          <p:cNvSpPr>
            <a:spLocks noChangeArrowheads="1"/>
          </p:cNvSpPr>
          <p:nvPr/>
        </p:nvSpPr>
        <p:spPr bwMode="auto">
          <a:xfrm>
            <a:off x="32004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" name="Rectangle 2320"/>
          <p:cNvSpPr>
            <a:spLocks noChangeArrowheads="1"/>
          </p:cNvSpPr>
          <p:nvPr/>
        </p:nvSpPr>
        <p:spPr bwMode="auto">
          <a:xfrm>
            <a:off x="32766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" name="Rectangle 2321"/>
          <p:cNvSpPr>
            <a:spLocks noChangeArrowheads="1"/>
          </p:cNvSpPr>
          <p:nvPr/>
        </p:nvSpPr>
        <p:spPr bwMode="auto">
          <a:xfrm>
            <a:off x="33528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" name="Rectangle 2320"/>
          <p:cNvSpPr>
            <a:spLocks noChangeArrowheads="1"/>
          </p:cNvSpPr>
          <p:nvPr/>
        </p:nvSpPr>
        <p:spPr bwMode="auto">
          <a:xfrm>
            <a:off x="34290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" name="Rectangle 2321"/>
          <p:cNvSpPr>
            <a:spLocks noChangeArrowheads="1"/>
          </p:cNvSpPr>
          <p:nvPr/>
        </p:nvSpPr>
        <p:spPr bwMode="auto">
          <a:xfrm>
            <a:off x="35052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" name="Rectangle 2320"/>
          <p:cNvSpPr>
            <a:spLocks noChangeArrowheads="1"/>
          </p:cNvSpPr>
          <p:nvPr/>
        </p:nvSpPr>
        <p:spPr bwMode="auto">
          <a:xfrm>
            <a:off x="35814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" name="Rectangle 2321"/>
          <p:cNvSpPr>
            <a:spLocks noChangeArrowheads="1"/>
          </p:cNvSpPr>
          <p:nvPr/>
        </p:nvSpPr>
        <p:spPr bwMode="auto">
          <a:xfrm>
            <a:off x="36576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" name="Rectangle 2320"/>
          <p:cNvSpPr>
            <a:spLocks noChangeArrowheads="1"/>
          </p:cNvSpPr>
          <p:nvPr/>
        </p:nvSpPr>
        <p:spPr bwMode="auto">
          <a:xfrm>
            <a:off x="37338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" name="Rectangle 2321"/>
          <p:cNvSpPr>
            <a:spLocks noChangeArrowheads="1"/>
          </p:cNvSpPr>
          <p:nvPr/>
        </p:nvSpPr>
        <p:spPr bwMode="auto">
          <a:xfrm>
            <a:off x="38100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" name="Rectangle 2320"/>
          <p:cNvSpPr>
            <a:spLocks noChangeArrowheads="1"/>
          </p:cNvSpPr>
          <p:nvPr/>
        </p:nvSpPr>
        <p:spPr bwMode="auto">
          <a:xfrm>
            <a:off x="32766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6" name="Rectangle 2321"/>
          <p:cNvSpPr>
            <a:spLocks noChangeArrowheads="1"/>
          </p:cNvSpPr>
          <p:nvPr/>
        </p:nvSpPr>
        <p:spPr bwMode="auto">
          <a:xfrm>
            <a:off x="33528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7" name="Rectangle 2320"/>
          <p:cNvSpPr>
            <a:spLocks noChangeArrowheads="1"/>
          </p:cNvSpPr>
          <p:nvPr/>
        </p:nvSpPr>
        <p:spPr bwMode="auto">
          <a:xfrm>
            <a:off x="34290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8" name="Rectangle 2321"/>
          <p:cNvSpPr>
            <a:spLocks noChangeArrowheads="1"/>
          </p:cNvSpPr>
          <p:nvPr/>
        </p:nvSpPr>
        <p:spPr bwMode="auto">
          <a:xfrm>
            <a:off x="35052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9" name="Rectangle 2320"/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0" name="Rectangle 2321"/>
          <p:cNvSpPr>
            <a:spLocks noChangeArrowheads="1"/>
          </p:cNvSpPr>
          <p:nvPr/>
        </p:nvSpPr>
        <p:spPr bwMode="auto">
          <a:xfrm>
            <a:off x="36576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" name="Rectangle 2320"/>
          <p:cNvSpPr>
            <a:spLocks noChangeArrowheads="1"/>
          </p:cNvSpPr>
          <p:nvPr/>
        </p:nvSpPr>
        <p:spPr bwMode="auto">
          <a:xfrm>
            <a:off x="37338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" name="Rectangle 2321"/>
          <p:cNvSpPr>
            <a:spLocks noChangeArrowheads="1"/>
          </p:cNvSpPr>
          <p:nvPr/>
        </p:nvSpPr>
        <p:spPr bwMode="auto">
          <a:xfrm>
            <a:off x="38100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" name="Rectangle 2320"/>
          <p:cNvSpPr>
            <a:spLocks noChangeArrowheads="1"/>
          </p:cNvSpPr>
          <p:nvPr/>
        </p:nvSpPr>
        <p:spPr bwMode="auto">
          <a:xfrm>
            <a:off x="25908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4" name="Rectangle 2321"/>
          <p:cNvSpPr>
            <a:spLocks noChangeArrowheads="1"/>
          </p:cNvSpPr>
          <p:nvPr/>
        </p:nvSpPr>
        <p:spPr bwMode="auto">
          <a:xfrm>
            <a:off x="26670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5" name="Rectangle 2320"/>
          <p:cNvSpPr>
            <a:spLocks noChangeArrowheads="1"/>
          </p:cNvSpPr>
          <p:nvPr/>
        </p:nvSpPr>
        <p:spPr bwMode="auto">
          <a:xfrm>
            <a:off x="27432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6" name="Rectangle 2321"/>
          <p:cNvSpPr>
            <a:spLocks noChangeArrowheads="1"/>
          </p:cNvSpPr>
          <p:nvPr/>
        </p:nvSpPr>
        <p:spPr bwMode="auto">
          <a:xfrm>
            <a:off x="2590800" y="2971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7" name="Rectangle 2320"/>
          <p:cNvSpPr>
            <a:spLocks noChangeArrowheads="1"/>
          </p:cNvSpPr>
          <p:nvPr/>
        </p:nvSpPr>
        <p:spPr bwMode="auto">
          <a:xfrm>
            <a:off x="28956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8" name="Rectangle 2321"/>
          <p:cNvSpPr>
            <a:spLocks noChangeArrowheads="1"/>
          </p:cNvSpPr>
          <p:nvPr/>
        </p:nvSpPr>
        <p:spPr bwMode="auto">
          <a:xfrm>
            <a:off x="29718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9" name="Rectangle 2320"/>
          <p:cNvSpPr>
            <a:spLocks noChangeArrowheads="1"/>
          </p:cNvSpPr>
          <p:nvPr/>
        </p:nvSpPr>
        <p:spPr bwMode="auto">
          <a:xfrm>
            <a:off x="30480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0" name="Rectangle 2321"/>
          <p:cNvSpPr>
            <a:spLocks noChangeArrowheads="1"/>
          </p:cNvSpPr>
          <p:nvPr/>
        </p:nvSpPr>
        <p:spPr bwMode="auto">
          <a:xfrm>
            <a:off x="3124200" y="3124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" name="Rectangle 2317"/>
          <p:cNvSpPr>
            <a:spLocks noChangeArrowheads="1"/>
          </p:cNvSpPr>
          <p:nvPr/>
        </p:nvSpPr>
        <p:spPr bwMode="auto">
          <a:xfrm>
            <a:off x="3124200" y="18288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" name="Rectangle 2317"/>
          <p:cNvSpPr>
            <a:spLocks noChangeArrowheads="1"/>
          </p:cNvSpPr>
          <p:nvPr/>
        </p:nvSpPr>
        <p:spPr bwMode="auto">
          <a:xfrm>
            <a:off x="3124200" y="1905000"/>
            <a:ext cx="76200" cy="76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" name="Rectangle 1167"/>
          <p:cNvSpPr/>
          <p:nvPr/>
        </p:nvSpPr>
        <p:spPr bwMode="auto">
          <a:xfrm>
            <a:off x="2590800" y="457200"/>
            <a:ext cx="2286000" cy="2971800"/>
          </a:xfrm>
          <a:prstGeom prst="rect">
            <a:avLst/>
          </a:prstGeom>
          <a:solidFill>
            <a:srgbClr val="7E9C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Microcode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Memory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3" name="Freeform 1362"/>
          <p:cNvSpPr/>
          <p:nvPr/>
        </p:nvSpPr>
        <p:spPr bwMode="auto">
          <a:xfrm>
            <a:off x="6778869" y="4229100"/>
            <a:ext cx="527539" cy="870438"/>
          </a:xfrm>
          <a:custGeom>
            <a:avLst/>
            <a:gdLst>
              <a:gd name="connsiteX0" fmla="*/ 0 w 527539"/>
              <a:gd name="connsiteY0" fmla="*/ 720969 h 870438"/>
              <a:gd name="connsiteX1" fmla="*/ 0 w 527539"/>
              <a:gd name="connsiteY1" fmla="*/ 861646 h 870438"/>
              <a:gd name="connsiteX2" fmla="*/ 527539 w 527539"/>
              <a:gd name="connsiteY2" fmla="*/ 870438 h 870438"/>
              <a:gd name="connsiteX3" fmla="*/ 527539 w 527539"/>
              <a:gd name="connsiteY3" fmla="*/ 0 h 87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539" h="870438">
                <a:moveTo>
                  <a:pt x="0" y="720969"/>
                </a:moveTo>
                <a:lnTo>
                  <a:pt x="0" y="861646"/>
                </a:lnTo>
                <a:lnTo>
                  <a:pt x="527539" y="870438"/>
                </a:lnTo>
                <a:lnTo>
                  <a:pt x="527539" y="0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8" name="Group 1365"/>
          <p:cNvGrpSpPr/>
          <p:nvPr/>
        </p:nvGrpSpPr>
        <p:grpSpPr>
          <a:xfrm rot="10800000">
            <a:off x="7162800" y="4191000"/>
            <a:ext cx="304800" cy="304800"/>
            <a:chOff x="6248400" y="6096000"/>
            <a:chExt cx="304800" cy="304800"/>
          </a:xfrm>
        </p:grpSpPr>
        <p:sp>
          <p:nvSpPr>
            <p:cNvPr id="1367" name="AutoShape 1611"/>
            <p:cNvSpPr>
              <a:spLocks noChangeArrowheads="1"/>
            </p:cNvSpPr>
            <p:nvPr/>
          </p:nvSpPr>
          <p:spPr bwMode="auto">
            <a:xfrm flipV="1">
              <a:off x="6248400" y="6096000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68" name="Oval 1612"/>
            <p:cNvSpPr>
              <a:spLocks noChangeArrowheads="1"/>
            </p:cNvSpPr>
            <p:nvPr/>
          </p:nvSpPr>
          <p:spPr bwMode="auto">
            <a:xfrm flipV="1">
              <a:off x="6477000" y="6172200"/>
              <a:ext cx="76200" cy="76200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69" name="Line 3408"/>
          <p:cNvSpPr>
            <a:spLocks noChangeShapeType="1"/>
          </p:cNvSpPr>
          <p:nvPr/>
        </p:nvSpPr>
        <p:spPr bwMode="auto">
          <a:xfrm flipH="1">
            <a:off x="7391400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72" name="Straight Arrow Connector 1371"/>
          <p:cNvCxnSpPr/>
          <p:nvPr/>
        </p:nvCxnSpPr>
        <p:spPr bwMode="auto">
          <a:xfrm>
            <a:off x="2667000" y="3886200"/>
            <a:ext cx="304800" cy="158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11960" y="7157160"/>
              <a:ext cx="28440" cy="50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60" y="7145640"/>
                <a:ext cx="4608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6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6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6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6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1000"/>
                                        <p:tgtEl>
                                          <p:spTgt spid="365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36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36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6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6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6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6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36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36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36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36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/>
                                        <p:tgtEl>
                                          <p:spTgt spid="36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1000"/>
                                        <p:tgtEl>
                                          <p:spTgt spid="367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140" grpId="0" animBg="1"/>
      <p:bldP spid="365140" grpId="1" animBg="1"/>
      <p:bldP spid="366927" grpId="0" animBg="1"/>
      <p:bldP spid="366927" grpId="1" animBg="1"/>
      <p:bldP spid="366928" grpId="0" animBg="1"/>
      <p:bldP spid="366928" grpId="1" animBg="1"/>
      <p:bldP spid="1165" grpId="0" animBg="1"/>
      <p:bldP spid="1166" grpId="0" animBg="1"/>
      <p:bldP spid="1173" grpId="0" animBg="1"/>
      <p:bldP spid="1173" grpId="1" animBg="1"/>
      <p:bldP spid="1209" grpId="0" animBg="1"/>
      <p:bldP spid="1209" grpId="1" animBg="1"/>
      <p:bldP spid="1231" grpId="0" animBg="1"/>
      <p:bldP spid="1231" grpId="1" animBg="1"/>
      <p:bldP spid="1168" grpId="0" animBg="1"/>
      <p:bldP spid="1369" grpId="0" animBg="1"/>
      <p:bldP spid="136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Representation of Memory-Based State Machine</a:t>
            </a:r>
          </a:p>
        </p:txBody>
      </p:sp>
      <p:graphicFrame>
        <p:nvGraphicFramePr>
          <p:cNvPr id="429059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433513"/>
          <a:ext cx="8534401" cy="3859215"/>
        </p:xfrm>
        <a:graphic>
          <a:graphicData uri="http://schemas.openxmlformats.org/drawingml/2006/table">
            <a:tbl>
              <a:tblPr/>
              <a:tblGrid>
                <a:gridCol w="258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108230" marR="108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Actions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START</a:t>
                      </a:r>
                    </a:p>
                  </a:txBody>
                  <a:tcPr marL="108230" marR="108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&lt;- 0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FETCH_NEXT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FETCH_NEXT</a:t>
                      </a:r>
                    </a:p>
                  </a:txBody>
                  <a:tcPr marL="108230" marR="108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&lt;- PC+2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 FETCH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FETCH</a:t>
                      </a:r>
                    </a:p>
                  </a:txBody>
                  <a:tcPr marL="108230" marR="108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 &lt;- PC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 GET_INST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GET_INST</a:t>
                      </a:r>
                    </a:p>
                  </a:txBody>
                  <a:tcPr marL="108230" marR="108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 &lt;- MEM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 DISPATCH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DISPATCH</a:t>
                      </a:r>
                    </a:p>
                  </a:txBody>
                  <a:tcPr marL="108230" marR="108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---------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IR.Op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&lt;&lt; 3)</a:t>
                      </a:r>
                    </a:p>
                  </a:txBody>
                  <a:tcPr marL="108230" marR="10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84BCB7C-D471-4945-A325-00601D59F87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542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Realism: Multiple ADDs</a:t>
            </a:r>
            <a:br>
              <a:rPr lang="en-US" dirty="0"/>
            </a:br>
            <a:r>
              <a:rPr lang="en-US" dirty="0"/>
              <a:t>	How To Implement?</a:t>
            </a:r>
          </a:p>
        </p:txBody>
      </p:sp>
      <p:sp>
        <p:nvSpPr>
          <p:cNvPr id="8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15CED60-1B0F-4BE7-9336-9881BE07671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3352800" y="4419600"/>
            <a:ext cx="1219200" cy="457200"/>
            <a:chOff x="816" y="1488"/>
            <a:chExt cx="768" cy="288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816" y="1488"/>
              <a:ext cx="768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0001</a:t>
              </a:r>
            </a:p>
          </p:txBody>
        </p:sp>
        <p:sp>
          <p:nvSpPr>
            <p:cNvPr id="406534" name="Line 6"/>
            <p:cNvSpPr>
              <a:spLocks noChangeShapeType="1"/>
            </p:cNvSpPr>
            <p:nvPr/>
          </p:nvSpPr>
          <p:spPr bwMode="auto">
            <a:xfrm>
              <a:off x="1008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5" name="Line 7"/>
            <p:cNvSpPr>
              <a:spLocks noChangeShapeType="1"/>
            </p:cNvSpPr>
            <p:nvPr/>
          </p:nvSpPr>
          <p:spPr bwMode="auto">
            <a:xfrm>
              <a:off x="1008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6" name="Line 8"/>
            <p:cNvSpPr>
              <a:spLocks noChangeShapeType="1"/>
            </p:cNvSpPr>
            <p:nvPr/>
          </p:nvSpPr>
          <p:spPr bwMode="auto">
            <a:xfrm>
              <a:off x="1200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7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8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9" name="Line 11"/>
            <p:cNvSpPr>
              <a:spLocks noChangeShapeType="1"/>
            </p:cNvSpPr>
            <p:nvPr/>
          </p:nvSpPr>
          <p:spPr bwMode="auto">
            <a:xfrm>
              <a:off x="1392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4572000" y="4419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DR</a:t>
            </a:r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2438400" y="4419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>
                <a:solidFill>
                  <a:srgbClr val="0000CC"/>
                </a:solidFill>
              </a:rPr>
              <a:t>ADD+</a:t>
            </a:r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400800" y="44196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0</a:t>
            </a:r>
          </a:p>
        </p:txBody>
      </p:sp>
      <p:grpSp>
        <p:nvGrpSpPr>
          <p:cNvPr id="406543" name="Group 15"/>
          <p:cNvGrpSpPr>
            <a:grpSpLocks/>
          </p:cNvGrpSpPr>
          <p:nvPr/>
        </p:nvGrpSpPr>
        <p:grpSpPr bwMode="auto">
          <a:xfrm>
            <a:off x="6705600" y="4419600"/>
            <a:ext cx="609600" cy="457200"/>
            <a:chOff x="816" y="2352"/>
            <a:chExt cx="384" cy="288"/>
          </a:xfrm>
        </p:grpSpPr>
        <p:sp>
          <p:nvSpPr>
            <p:cNvPr id="406544" name="Rectangle 16"/>
            <p:cNvSpPr>
              <a:spLocks noChangeArrowheads="1"/>
            </p:cNvSpPr>
            <p:nvPr/>
          </p:nvSpPr>
          <p:spPr bwMode="auto">
            <a:xfrm>
              <a:off x="816" y="2352"/>
              <a:ext cx="384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</a:t>
              </a:r>
            </a:p>
          </p:txBody>
        </p:sp>
        <p:grpSp>
          <p:nvGrpSpPr>
            <p:cNvPr id="406545" name="Group 17"/>
            <p:cNvGrpSpPr>
              <a:grpSpLocks/>
            </p:cNvGrpSpPr>
            <p:nvPr/>
          </p:nvGrpSpPr>
          <p:grpSpPr bwMode="auto">
            <a:xfrm>
              <a:off x="1008" y="2352"/>
              <a:ext cx="1" cy="288"/>
              <a:chOff x="384" y="1584"/>
              <a:chExt cx="0" cy="288"/>
            </a:xfrm>
          </p:grpSpPr>
          <p:sp>
            <p:nvSpPr>
              <p:cNvPr id="406546" name="Line 18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7" name="Line 19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6548" name="Group 20"/>
          <p:cNvGrpSpPr>
            <a:grpSpLocks/>
          </p:cNvGrpSpPr>
          <p:nvPr/>
        </p:nvGrpSpPr>
        <p:grpSpPr bwMode="auto">
          <a:xfrm>
            <a:off x="3352800" y="4876800"/>
            <a:ext cx="1219200" cy="457200"/>
            <a:chOff x="816" y="1488"/>
            <a:chExt cx="768" cy="288"/>
          </a:xfrm>
        </p:grpSpPr>
        <p:sp>
          <p:nvSpPr>
            <p:cNvPr id="406549" name="Rectangle 21"/>
            <p:cNvSpPr>
              <a:spLocks noChangeArrowheads="1"/>
            </p:cNvSpPr>
            <p:nvPr/>
          </p:nvSpPr>
          <p:spPr bwMode="auto">
            <a:xfrm>
              <a:off x="816" y="1488"/>
              <a:ext cx="768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0001</a:t>
              </a:r>
            </a:p>
          </p:txBody>
        </p:sp>
        <p:sp>
          <p:nvSpPr>
            <p:cNvPr id="406550" name="Line 22"/>
            <p:cNvSpPr>
              <a:spLocks noChangeShapeType="1"/>
            </p:cNvSpPr>
            <p:nvPr/>
          </p:nvSpPr>
          <p:spPr bwMode="auto">
            <a:xfrm>
              <a:off x="1008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51" name="Line 23"/>
            <p:cNvSpPr>
              <a:spLocks noChangeShapeType="1"/>
            </p:cNvSpPr>
            <p:nvPr/>
          </p:nvSpPr>
          <p:spPr bwMode="auto">
            <a:xfrm>
              <a:off x="1008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52" name="Line 24"/>
            <p:cNvSpPr>
              <a:spLocks noChangeShapeType="1"/>
            </p:cNvSpPr>
            <p:nvPr/>
          </p:nvSpPr>
          <p:spPr bwMode="auto">
            <a:xfrm>
              <a:off x="1200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53" name="Line 25"/>
            <p:cNvSpPr>
              <a:spLocks noChangeShapeType="1"/>
            </p:cNvSpPr>
            <p:nvPr/>
          </p:nvSpPr>
          <p:spPr bwMode="auto">
            <a:xfrm>
              <a:off x="1200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54" name="Line 26"/>
            <p:cNvSpPr>
              <a:spLocks noChangeShapeType="1"/>
            </p:cNvSpPr>
            <p:nvPr/>
          </p:nvSpPr>
          <p:spPr bwMode="auto">
            <a:xfrm>
              <a:off x="1392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55" name="Line 27"/>
            <p:cNvSpPr>
              <a:spLocks noChangeShapeType="1"/>
            </p:cNvSpPr>
            <p:nvPr/>
          </p:nvSpPr>
          <p:spPr bwMode="auto">
            <a:xfrm>
              <a:off x="1392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4572000" y="4876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DR</a:t>
            </a:r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6400800" y="48768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</a:p>
        </p:txBody>
      </p:sp>
      <p:grpSp>
        <p:nvGrpSpPr>
          <p:cNvPr id="406558" name="Group 30"/>
          <p:cNvGrpSpPr>
            <a:grpSpLocks/>
          </p:cNvGrpSpPr>
          <p:nvPr/>
        </p:nvGrpSpPr>
        <p:grpSpPr bwMode="auto">
          <a:xfrm>
            <a:off x="5486400" y="4419600"/>
            <a:ext cx="914400" cy="457200"/>
            <a:chOff x="1008" y="3024"/>
            <a:chExt cx="576" cy="288"/>
          </a:xfrm>
        </p:grpSpPr>
        <p:sp>
          <p:nvSpPr>
            <p:cNvPr id="406559" name="Rectangle 31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SR1</a:t>
              </a:r>
            </a:p>
          </p:txBody>
        </p:sp>
        <p:grpSp>
          <p:nvGrpSpPr>
            <p:cNvPr id="406560" name="Group 32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06561" name="Line 33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62" name="Line 34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563" name="Group 35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06564" name="Line 36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65" name="Line 37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6566" name="Group 38"/>
          <p:cNvGrpSpPr>
            <a:grpSpLocks/>
          </p:cNvGrpSpPr>
          <p:nvPr/>
        </p:nvGrpSpPr>
        <p:grpSpPr bwMode="auto">
          <a:xfrm>
            <a:off x="7315200" y="4419600"/>
            <a:ext cx="914400" cy="457200"/>
            <a:chOff x="1008" y="3024"/>
            <a:chExt cx="576" cy="288"/>
          </a:xfrm>
        </p:grpSpPr>
        <p:sp>
          <p:nvSpPr>
            <p:cNvPr id="406567" name="Rectangle 39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SR2</a:t>
              </a:r>
            </a:p>
          </p:txBody>
        </p:sp>
        <p:grpSp>
          <p:nvGrpSpPr>
            <p:cNvPr id="406568" name="Group 40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06569" name="Line 41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70" name="Line 42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571" name="Group 43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06572" name="Line 44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73" name="Line 45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6574" name="Group 46"/>
          <p:cNvGrpSpPr>
            <a:grpSpLocks/>
          </p:cNvGrpSpPr>
          <p:nvPr/>
        </p:nvGrpSpPr>
        <p:grpSpPr bwMode="auto">
          <a:xfrm>
            <a:off x="6705600" y="4876800"/>
            <a:ext cx="1524000" cy="457200"/>
            <a:chOff x="816" y="2064"/>
            <a:chExt cx="960" cy="288"/>
          </a:xfrm>
        </p:grpSpPr>
        <p:sp>
          <p:nvSpPr>
            <p:cNvPr id="406575" name="Rectangle 47"/>
            <p:cNvSpPr>
              <a:spLocks noChangeArrowheads="1"/>
            </p:cNvSpPr>
            <p:nvPr/>
          </p:nvSpPr>
          <p:spPr bwMode="auto">
            <a:xfrm>
              <a:off x="816" y="2064"/>
              <a:ext cx="96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imm5</a:t>
              </a:r>
            </a:p>
          </p:txBody>
        </p:sp>
        <p:grpSp>
          <p:nvGrpSpPr>
            <p:cNvPr id="406576" name="Group 48"/>
            <p:cNvGrpSpPr>
              <a:grpSpLocks/>
            </p:cNvGrpSpPr>
            <p:nvPr/>
          </p:nvGrpSpPr>
          <p:grpSpPr bwMode="auto">
            <a:xfrm>
              <a:off x="1008" y="2064"/>
              <a:ext cx="1" cy="288"/>
              <a:chOff x="384" y="1584"/>
              <a:chExt cx="0" cy="288"/>
            </a:xfrm>
          </p:grpSpPr>
          <p:sp>
            <p:nvSpPr>
              <p:cNvPr id="406577" name="Line 49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78" name="Line 50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579" name="Group 51"/>
            <p:cNvGrpSpPr>
              <a:grpSpLocks/>
            </p:cNvGrpSpPr>
            <p:nvPr/>
          </p:nvGrpSpPr>
          <p:grpSpPr bwMode="auto">
            <a:xfrm>
              <a:off x="1200" y="2064"/>
              <a:ext cx="1" cy="288"/>
              <a:chOff x="384" y="1584"/>
              <a:chExt cx="0" cy="288"/>
            </a:xfrm>
          </p:grpSpPr>
          <p:sp>
            <p:nvSpPr>
              <p:cNvPr id="406580" name="Line 52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1" name="Line 53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582" name="Group 54"/>
            <p:cNvGrpSpPr>
              <a:grpSpLocks/>
            </p:cNvGrpSpPr>
            <p:nvPr/>
          </p:nvGrpSpPr>
          <p:grpSpPr bwMode="auto">
            <a:xfrm>
              <a:off x="1392" y="2064"/>
              <a:ext cx="1" cy="288"/>
              <a:chOff x="384" y="1584"/>
              <a:chExt cx="0" cy="288"/>
            </a:xfrm>
          </p:grpSpPr>
          <p:sp>
            <p:nvSpPr>
              <p:cNvPr id="406583" name="Line 55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4" name="Line 56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585" name="Group 57"/>
            <p:cNvGrpSpPr>
              <a:grpSpLocks/>
            </p:cNvGrpSpPr>
            <p:nvPr/>
          </p:nvGrpSpPr>
          <p:grpSpPr bwMode="auto">
            <a:xfrm>
              <a:off x="1584" y="2064"/>
              <a:ext cx="1" cy="288"/>
              <a:chOff x="384" y="1584"/>
              <a:chExt cx="0" cy="288"/>
            </a:xfrm>
          </p:grpSpPr>
          <p:sp>
            <p:nvSpPr>
              <p:cNvPr id="406586" name="Line 58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7" name="Line 59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6588" name="Group 60"/>
          <p:cNvGrpSpPr>
            <a:grpSpLocks/>
          </p:cNvGrpSpPr>
          <p:nvPr/>
        </p:nvGrpSpPr>
        <p:grpSpPr bwMode="auto">
          <a:xfrm>
            <a:off x="5486400" y="4876800"/>
            <a:ext cx="914400" cy="457200"/>
            <a:chOff x="1008" y="3024"/>
            <a:chExt cx="576" cy="288"/>
          </a:xfrm>
        </p:grpSpPr>
        <p:sp>
          <p:nvSpPr>
            <p:cNvPr id="406589" name="Rectangle 61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SR1</a:t>
              </a:r>
            </a:p>
          </p:txBody>
        </p:sp>
        <p:grpSp>
          <p:nvGrpSpPr>
            <p:cNvPr id="406590" name="Group 62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06591" name="Line 63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2" name="Line 64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593" name="Group 65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06594" name="Line 66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5" name="Line 67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6596" name="Rectangle 68"/>
          <p:cNvSpPr>
            <a:spLocks noChangeArrowheads="1"/>
          </p:cNvSpPr>
          <p:nvPr/>
        </p:nvSpPr>
        <p:spPr bwMode="auto">
          <a:xfrm>
            <a:off x="2438400" y="487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/>
              <a:t>ADD+</a:t>
            </a:r>
          </a:p>
        </p:txBody>
      </p:sp>
      <p:sp>
        <p:nvSpPr>
          <p:cNvPr id="406597" name="Rectangle 69"/>
          <p:cNvSpPr>
            <a:spLocks noChangeArrowheads="1"/>
          </p:cNvSpPr>
          <p:nvPr/>
        </p:nvSpPr>
        <p:spPr bwMode="auto">
          <a:xfrm>
            <a:off x="33528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15</a:t>
            </a:r>
          </a:p>
        </p:txBody>
      </p:sp>
      <p:sp>
        <p:nvSpPr>
          <p:cNvPr id="406598" name="Rectangle 70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14</a:t>
            </a:r>
          </a:p>
        </p:txBody>
      </p:sp>
      <p:sp>
        <p:nvSpPr>
          <p:cNvPr id="406599" name="Rectangle 71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13</a:t>
            </a:r>
          </a:p>
        </p:txBody>
      </p:sp>
      <p:sp>
        <p:nvSpPr>
          <p:cNvPr id="406600" name="Rectangle 72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12</a:t>
            </a:r>
          </a:p>
        </p:txBody>
      </p:sp>
      <p:sp>
        <p:nvSpPr>
          <p:cNvPr id="406601" name="Rectangle 73"/>
          <p:cNvSpPr>
            <a:spLocks noChangeArrowheads="1"/>
          </p:cNvSpPr>
          <p:nvPr/>
        </p:nvSpPr>
        <p:spPr bwMode="auto">
          <a:xfrm>
            <a:off x="45720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11</a:t>
            </a:r>
          </a:p>
        </p:txBody>
      </p:sp>
      <p:sp>
        <p:nvSpPr>
          <p:cNvPr id="406602" name="Rectangle 74"/>
          <p:cNvSpPr>
            <a:spLocks noChangeArrowheads="1"/>
          </p:cNvSpPr>
          <p:nvPr/>
        </p:nvSpPr>
        <p:spPr bwMode="auto">
          <a:xfrm>
            <a:off x="48768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10</a:t>
            </a:r>
          </a:p>
        </p:txBody>
      </p:sp>
      <p:sp>
        <p:nvSpPr>
          <p:cNvPr id="406603" name="Rectangle 75"/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9</a:t>
            </a:r>
          </a:p>
        </p:txBody>
      </p:sp>
      <p:sp>
        <p:nvSpPr>
          <p:cNvPr id="406604" name="Rectangle 76"/>
          <p:cNvSpPr>
            <a:spLocks noChangeArrowheads="1"/>
          </p:cNvSpPr>
          <p:nvPr/>
        </p:nvSpPr>
        <p:spPr bwMode="auto">
          <a:xfrm>
            <a:off x="54864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8</a:t>
            </a:r>
          </a:p>
        </p:txBody>
      </p:sp>
      <p:sp>
        <p:nvSpPr>
          <p:cNvPr id="406605" name="Rectangle 77"/>
          <p:cNvSpPr>
            <a:spLocks noChangeArrowheads="1"/>
          </p:cNvSpPr>
          <p:nvPr/>
        </p:nvSpPr>
        <p:spPr bwMode="auto">
          <a:xfrm>
            <a:off x="57912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7</a:t>
            </a:r>
          </a:p>
        </p:txBody>
      </p:sp>
      <p:sp>
        <p:nvSpPr>
          <p:cNvPr id="406606" name="Rectangle 78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6</a:t>
            </a:r>
          </a:p>
        </p:txBody>
      </p:sp>
      <p:sp>
        <p:nvSpPr>
          <p:cNvPr id="406607" name="Rectangle 79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5</a:t>
            </a:r>
          </a:p>
        </p:txBody>
      </p:sp>
      <p:sp>
        <p:nvSpPr>
          <p:cNvPr id="406608" name="Rectangle 80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4</a:t>
            </a:r>
          </a:p>
        </p:txBody>
      </p:sp>
      <p:sp>
        <p:nvSpPr>
          <p:cNvPr id="406609" name="Rectangle 81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3</a:t>
            </a:r>
          </a:p>
        </p:txBody>
      </p:sp>
      <p:sp>
        <p:nvSpPr>
          <p:cNvPr id="406610" name="Rectangle 82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2</a:t>
            </a:r>
          </a:p>
        </p:txBody>
      </p:sp>
      <p:sp>
        <p:nvSpPr>
          <p:cNvPr id="406611" name="Rectangle 83"/>
          <p:cNvSpPr>
            <a:spLocks noChangeArrowheads="1"/>
          </p:cNvSpPr>
          <p:nvPr/>
        </p:nvSpPr>
        <p:spPr bwMode="auto">
          <a:xfrm>
            <a:off x="76200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</a:t>
            </a:r>
          </a:p>
        </p:txBody>
      </p:sp>
      <p:sp>
        <p:nvSpPr>
          <p:cNvPr id="406612" name="Rectangle 84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2766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Realism: Multiple ADDs</a:t>
            </a:r>
            <a:br>
              <a:rPr lang="en-US" dirty="0"/>
            </a:br>
            <a:r>
              <a:rPr lang="en-US" dirty="0"/>
              <a:t>	How To Implement?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(bit[5] == 0) </a:t>
            </a:r>
          </a:p>
          <a:p>
            <a:pPr lvl="1"/>
            <a:r>
              <a:rPr lang="en-US" sz="1800" dirty="0"/>
              <a:t>REGS[DR] = REGS[SR1] + REGS[SR2];</a:t>
            </a:r>
          </a:p>
          <a:p>
            <a:r>
              <a:rPr lang="en-US" sz="2000" dirty="0"/>
              <a:t>Else</a:t>
            </a:r>
          </a:p>
          <a:p>
            <a:pPr lvl="1"/>
            <a:r>
              <a:rPr lang="en-US" sz="1800" dirty="0"/>
              <a:t>REGS[DR] = REGS[SR1] + SEXT(imm5);</a:t>
            </a:r>
          </a:p>
          <a:p>
            <a:r>
              <a:rPr lang="en-US" sz="2000" dirty="0" err="1"/>
              <a:t>Setcc</a:t>
            </a:r>
            <a:r>
              <a:rPr lang="en-US" sz="2000" dirty="0"/>
              <a:t>();</a:t>
            </a:r>
          </a:p>
        </p:txBody>
      </p:sp>
      <p:sp>
        <p:nvSpPr>
          <p:cNvPr id="8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B2E3A1-30D2-4E04-BA26-6206EF9E59F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408580" name="Group 4"/>
          <p:cNvGrpSpPr>
            <a:grpSpLocks/>
          </p:cNvGrpSpPr>
          <p:nvPr/>
        </p:nvGrpSpPr>
        <p:grpSpPr bwMode="auto">
          <a:xfrm>
            <a:off x="3352800" y="4419600"/>
            <a:ext cx="1219200" cy="457200"/>
            <a:chOff x="816" y="1488"/>
            <a:chExt cx="768" cy="288"/>
          </a:xfrm>
        </p:grpSpPr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816" y="1488"/>
              <a:ext cx="768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0001</a:t>
              </a:r>
            </a:p>
          </p:txBody>
        </p:sp>
        <p:sp>
          <p:nvSpPr>
            <p:cNvPr id="408582" name="Line 6"/>
            <p:cNvSpPr>
              <a:spLocks noChangeShapeType="1"/>
            </p:cNvSpPr>
            <p:nvPr/>
          </p:nvSpPr>
          <p:spPr bwMode="auto">
            <a:xfrm>
              <a:off x="1008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3" name="Line 7"/>
            <p:cNvSpPr>
              <a:spLocks noChangeShapeType="1"/>
            </p:cNvSpPr>
            <p:nvPr/>
          </p:nvSpPr>
          <p:spPr bwMode="auto">
            <a:xfrm>
              <a:off x="1008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Line 8"/>
            <p:cNvSpPr>
              <a:spLocks noChangeShapeType="1"/>
            </p:cNvSpPr>
            <p:nvPr/>
          </p:nvSpPr>
          <p:spPr bwMode="auto">
            <a:xfrm>
              <a:off x="1200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5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Line 11"/>
            <p:cNvSpPr>
              <a:spLocks noChangeShapeType="1"/>
            </p:cNvSpPr>
            <p:nvPr/>
          </p:nvSpPr>
          <p:spPr bwMode="auto">
            <a:xfrm>
              <a:off x="1392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4572000" y="4419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DR</a:t>
            </a:r>
          </a:p>
        </p:txBody>
      </p:sp>
      <p:sp>
        <p:nvSpPr>
          <p:cNvPr id="408589" name="Rectangle 13"/>
          <p:cNvSpPr>
            <a:spLocks noChangeArrowheads="1"/>
          </p:cNvSpPr>
          <p:nvPr/>
        </p:nvSpPr>
        <p:spPr bwMode="auto">
          <a:xfrm>
            <a:off x="2438400" y="4419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>
                <a:solidFill>
                  <a:srgbClr val="0000CC"/>
                </a:solidFill>
              </a:rPr>
              <a:t>ADD+</a:t>
            </a:r>
          </a:p>
        </p:txBody>
      </p:sp>
      <p:sp>
        <p:nvSpPr>
          <p:cNvPr id="408590" name="Rectangle 14"/>
          <p:cNvSpPr>
            <a:spLocks noChangeArrowheads="1"/>
          </p:cNvSpPr>
          <p:nvPr/>
        </p:nvSpPr>
        <p:spPr bwMode="auto">
          <a:xfrm>
            <a:off x="6400800" y="44196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0</a:t>
            </a:r>
          </a:p>
        </p:txBody>
      </p:sp>
      <p:grpSp>
        <p:nvGrpSpPr>
          <p:cNvPr id="408591" name="Group 15"/>
          <p:cNvGrpSpPr>
            <a:grpSpLocks/>
          </p:cNvGrpSpPr>
          <p:nvPr/>
        </p:nvGrpSpPr>
        <p:grpSpPr bwMode="auto">
          <a:xfrm>
            <a:off x="6705600" y="4419600"/>
            <a:ext cx="609600" cy="457200"/>
            <a:chOff x="816" y="2352"/>
            <a:chExt cx="384" cy="288"/>
          </a:xfrm>
        </p:grpSpPr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816" y="2352"/>
              <a:ext cx="384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</a:t>
              </a:r>
            </a:p>
          </p:txBody>
        </p:sp>
        <p:grpSp>
          <p:nvGrpSpPr>
            <p:cNvPr id="408593" name="Group 17"/>
            <p:cNvGrpSpPr>
              <a:grpSpLocks/>
            </p:cNvGrpSpPr>
            <p:nvPr/>
          </p:nvGrpSpPr>
          <p:grpSpPr bwMode="auto">
            <a:xfrm>
              <a:off x="1008" y="2352"/>
              <a:ext cx="1" cy="288"/>
              <a:chOff x="384" y="1584"/>
              <a:chExt cx="0" cy="288"/>
            </a:xfrm>
          </p:grpSpPr>
          <p:sp>
            <p:nvSpPr>
              <p:cNvPr id="408594" name="Line 18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595" name="Line 19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3352800" y="4876800"/>
            <a:ext cx="1219200" cy="457200"/>
            <a:chOff x="816" y="1488"/>
            <a:chExt cx="768" cy="288"/>
          </a:xfrm>
        </p:grpSpPr>
        <p:sp>
          <p:nvSpPr>
            <p:cNvPr id="408597" name="Rectangle 21"/>
            <p:cNvSpPr>
              <a:spLocks noChangeArrowheads="1"/>
            </p:cNvSpPr>
            <p:nvPr/>
          </p:nvSpPr>
          <p:spPr bwMode="auto">
            <a:xfrm>
              <a:off x="816" y="1488"/>
              <a:ext cx="768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0001</a:t>
              </a:r>
            </a:p>
          </p:txBody>
        </p:sp>
        <p:sp>
          <p:nvSpPr>
            <p:cNvPr id="408598" name="Line 22"/>
            <p:cNvSpPr>
              <a:spLocks noChangeShapeType="1"/>
            </p:cNvSpPr>
            <p:nvPr/>
          </p:nvSpPr>
          <p:spPr bwMode="auto">
            <a:xfrm>
              <a:off x="1008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9" name="Line 23"/>
            <p:cNvSpPr>
              <a:spLocks noChangeShapeType="1"/>
            </p:cNvSpPr>
            <p:nvPr/>
          </p:nvSpPr>
          <p:spPr bwMode="auto">
            <a:xfrm>
              <a:off x="1008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0" name="Line 24"/>
            <p:cNvSpPr>
              <a:spLocks noChangeShapeType="1"/>
            </p:cNvSpPr>
            <p:nvPr/>
          </p:nvSpPr>
          <p:spPr bwMode="auto">
            <a:xfrm>
              <a:off x="1200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1" name="Line 25"/>
            <p:cNvSpPr>
              <a:spLocks noChangeShapeType="1"/>
            </p:cNvSpPr>
            <p:nvPr/>
          </p:nvSpPr>
          <p:spPr bwMode="auto">
            <a:xfrm>
              <a:off x="1200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2" name="Line 26"/>
            <p:cNvSpPr>
              <a:spLocks noChangeShapeType="1"/>
            </p:cNvSpPr>
            <p:nvPr/>
          </p:nvSpPr>
          <p:spPr bwMode="auto">
            <a:xfrm>
              <a:off x="1392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3" name="Line 27"/>
            <p:cNvSpPr>
              <a:spLocks noChangeShapeType="1"/>
            </p:cNvSpPr>
            <p:nvPr/>
          </p:nvSpPr>
          <p:spPr bwMode="auto">
            <a:xfrm>
              <a:off x="1392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604" name="Rectangle 28"/>
          <p:cNvSpPr>
            <a:spLocks noChangeArrowheads="1"/>
          </p:cNvSpPr>
          <p:nvPr/>
        </p:nvSpPr>
        <p:spPr bwMode="auto">
          <a:xfrm>
            <a:off x="4572000" y="4876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DR</a:t>
            </a:r>
          </a:p>
        </p:txBody>
      </p:sp>
      <p:sp>
        <p:nvSpPr>
          <p:cNvPr id="408605" name="Rectangle 29"/>
          <p:cNvSpPr>
            <a:spLocks noChangeArrowheads="1"/>
          </p:cNvSpPr>
          <p:nvPr/>
        </p:nvSpPr>
        <p:spPr bwMode="auto">
          <a:xfrm>
            <a:off x="6400800" y="48768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</a:p>
        </p:txBody>
      </p:sp>
      <p:grpSp>
        <p:nvGrpSpPr>
          <p:cNvPr id="408606" name="Group 30"/>
          <p:cNvGrpSpPr>
            <a:grpSpLocks/>
          </p:cNvGrpSpPr>
          <p:nvPr/>
        </p:nvGrpSpPr>
        <p:grpSpPr bwMode="auto">
          <a:xfrm>
            <a:off x="5486400" y="4419600"/>
            <a:ext cx="914400" cy="457200"/>
            <a:chOff x="1008" y="3024"/>
            <a:chExt cx="576" cy="288"/>
          </a:xfrm>
        </p:grpSpPr>
        <p:sp>
          <p:nvSpPr>
            <p:cNvPr id="408607" name="Rectangle 31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SR1</a:t>
              </a:r>
            </a:p>
          </p:txBody>
        </p:sp>
        <p:grpSp>
          <p:nvGrpSpPr>
            <p:cNvPr id="408608" name="Group 32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08609" name="Line 33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10" name="Line 34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8611" name="Group 35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08612" name="Line 36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13" name="Line 37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8614" name="Group 38"/>
          <p:cNvGrpSpPr>
            <a:grpSpLocks/>
          </p:cNvGrpSpPr>
          <p:nvPr/>
        </p:nvGrpSpPr>
        <p:grpSpPr bwMode="auto">
          <a:xfrm>
            <a:off x="7315200" y="4419600"/>
            <a:ext cx="914400" cy="457200"/>
            <a:chOff x="1008" y="3024"/>
            <a:chExt cx="576" cy="288"/>
          </a:xfrm>
        </p:grpSpPr>
        <p:sp>
          <p:nvSpPr>
            <p:cNvPr id="408615" name="Rectangle 39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SR2</a:t>
              </a:r>
            </a:p>
          </p:txBody>
        </p:sp>
        <p:grpSp>
          <p:nvGrpSpPr>
            <p:cNvPr id="408616" name="Group 40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08617" name="Line 41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18" name="Line 42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8619" name="Group 43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08620" name="Line 44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21" name="Line 45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8622" name="Group 46"/>
          <p:cNvGrpSpPr>
            <a:grpSpLocks/>
          </p:cNvGrpSpPr>
          <p:nvPr/>
        </p:nvGrpSpPr>
        <p:grpSpPr bwMode="auto">
          <a:xfrm>
            <a:off x="6705600" y="4876800"/>
            <a:ext cx="1524000" cy="457200"/>
            <a:chOff x="816" y="2064"/>
            <a:chExt cx="960" cy="288"/>
          </a:xfrm>
        </p:grpSpPr>
        <p:sp>
          <p:nvSpPr>
            <p:cNvPr id="408623" name="Rectangle 47"/>
            <p:cNvSpPr>
              <a:spLocks noChangeArrowheads="1"/>
            </p:cNvSpPr>
            <p:nvPr/>
          </p:nvSpPr>
          <p:spPr bwMode="auto">
            <a:xfrm>
              <a:off x="816" y="2064"/>
              <a:ext cx="96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imm5</a:t>
              </a:r>
            </a:p>
          </p:txBody>
        </p:sp>
        <p:grpSp>
          <p:nvGrpSpPr>
            <p:cNvPr id="408624" name="Group 48"/>
            <p:cNvGrpSpPr>
              <a:grpSpLocks/>
            </p:cNvGrpSpPr>
            <p:nvPr/>
          </p:nvGrpSpPr>
          <p:grpSpPr bwMode="auto">
            <a:xfrm>
              <a:off x="1008" y="2064"/>
              <a:ext cx="1" cy="288"/>
              <a:chOff x="384" y="1584"/>
              <a:chExt cx="0" cy="288"/>
            </a:xfrm>
          </p:grpSpPr>
          <p:sp>
            <p:nvSpPr>
              <p:cNvPr id="408625" name="Line 49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26" name="Line 50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8627" name="Group 51"/>
            <p:cNvGrpSpPr>
              <a:grpSpLocks/>
            </p:cNvGrpSpPr>
            <p:nvPr/>
          </p:nvGrpSpPr>
          <p:grpSpPr bwMode="auto">
            <a:xfrm>
              <a:off x="1200" y="2064"/>
              <a:ext cx="1" cy="288"/>
              <a:chOff x="384" y="1584"/>
              <a:chExt cx="0" cy="288"/>
            </a:xfrm>
          </p:grpSpPr>
          <p:sp>
            <p:nvSpPr>
              <p:cNvPr id="408628" name="Line 52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29" name="Line 53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8630" name="Group 54"/>
            <p:cNvGrpSpPr>
              <a:grpSpLocks/>
            </p:cNvGrpSpPr>
            <p:nvPr/>
          </p:nvGrpSpPr>
          <p:grpSpPr bwMode="auto">
            <a:xfrm>
              <a:off x="1392" y="2064"/>
              <a:ext cx="1" cy="288"/>
              <a:chOff x="384" y="1584"/>
              <a:chExt cx="0" cy="288"/>
            </a:xfrm>
          </p:grpSpPr>
          <p:sp>
            <p:nvSpPr>
              <p:cNvPr id="408631" name="Line 55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32" name="Line 56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8633" name="Group 57"/>
            <p:cNvGrpSpPr>
              <a:grpSpLocks/>
            </p:cNvGrpSpPr>
            <p:nvPr/>
          </p:nvGrpSpPr>
          <p:grpSpPr bwMode="auto">
            <a:xfrm>
              <a:off x="1584" y="2064"/>
              <a:ext cx="1" cy="288"/>
              <a:chOff x="384" y="1584"/>
              <a:chExt cx="0" cy="288"/>
            </a:xfrm>
          </p:grpSpPr>
          <p:sp>
            <p:nvSpPr>
              <p:cNvPr id="408634" name="Line 58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35" name="Line 59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8636" name="Group 60"/>
          <p:cNvGrpSpPr>
            <a:grpSpLocks/>
          </p:cNvGrpSpPr>
          <p:nvPr/>
        </p:nvGrpSpPr>
        <p:grpSpPr bwMode="auto">
          <a:xfrm>
            <a:off x="5486400" y="4876800"/>
            <a:ext cx="914400" cy="457200"/>
            <a:chOff x="1008" y="3024"/>
            <a:chExt cx="576" cy="288"/>
          </a:xfrm>
        </p:grpSpPr>
        <p:sp>
          <p:nvSpPr>
            <p:cNvPr id="408637" name="Rectangle 61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SR1</a:t>
              </a:r>
            </a:p>
          </p:txBody>
        </p:sp>
        <p:grpSp>
          <p:nvGrpSpPr>
            <p:cNvPr id="408638" name="Group 62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08639" name="Line 63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40" name="Line 64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8641" name="Group 65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08642" name="Line 66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43" name="Line 67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8644" name="Rectangle 68"/>
          <p:cNvSpPr>
            <a:spLocks noChangeArrowheads="1"/>
          </p:cNvSpPr>
          <p:nvPr/>
        </p:nvSpPr>
        <p:spPr bwMode="auto">
          <a:xfrm>
            <a:off x="2438400" y="487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/>
              <a:t>ADD+</a:t>
            </a:r>
          </a:p>
        </p:txBody>
      </p:sp>
      <p:sp>
        <p:nvSpPr>
          <p:cNvPr id="408645" name="Rectangle 69"/>
          <p:cNvSpPr>
            <a:spLocks noChangeArrowheads="1"/>
          </p:cNvSpPr>
          <p:nvPr/>
        </p:nvSpPr>
        <p:spPr bwMode="auto">
          <a:xfrm>
            <a:off x="33528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15</a:t>
            </a:r>
          </a:p>
        </p:txBody>
      </p:sp>
      <p:sp>
        <p:nvSpPr>
          <p:cNvPr id="408646" name="Rectangle 70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14</a:t>
            </a:r>
          </a:p>
        </p:txBody>
      </p:sp>
      <p:sp>
        <p:nvSpPr>
          <p:cNvPr id="408647" name="Rectangle 71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13</a:t>
            </a:r>
          </a:p>
        </p:txBody>
      </p:sp>
      <p:sp>
        <p:nvSpPr>
          <p:cNvPr id="408648" name="Rectangle 72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12</a:t>
            </a:r>
          </a:p>
        </p:txBody>
      </p:sp>
      <p:sp>
        <p:nvSpPr>
          <p:cNvPr id="408649" name="Rectangle 73"/>
          <p:cNvSpPr>
            <a:spLocks noChangeArrowheads="1"/>
          </p:cNvSpPr>
          <p:nvPr/>
        </p:nvSpPr>
        <p:spPr bwMode="auto">
          <a:xfrm>
            <a:off x="45720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11</a:t>
            </a:r>
          </a:p>
        </p:txBody>
      </p:sp>
      <p:sp>
        <p:nvSpPr>
          <p:cNvPr id="408650" name="Rectangle 74"/>
          <p:cNvSpPr>
            <a:spLocks noChangeArrowheads="1"/>
          </p:cNvSpPr>
          <p:nvPr/>
        </p:nvSpPr>
        <p:spPr bwMode="auto">
          <a:xfrm>
            <a:off x="48768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10</a:t>
            </a:r>
          </a:p>
        </p:txBody>
      </p:sp>
      <p:sp>
        <p:nvSpPr>
          <p:cNvPr id="408651" name="Rectangle 75"/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9</a:t>
            </a:r>
          </a:p>
        </p:txBody>
      </p:sp>
      <p:sp>
        <p:nvSpPr>
          <p:cNvPr id="408652" name="Rectangle 76"/>
          <p:cNvSpPr>
            <a:spLocks noChangeArrowheads="1"/>
          </p:cNvSpPr>
          <p:nvPr/>
        </p:nvSpPr>
        <p:spPr bwMode="auto">
          <a:xfrm>
            <a:off x="54864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8</a:t>
            </a:r>
          </a:p>
        </p:txBody>
      </p:sp>
      <p:sp>
        <p:nvSpPr>
          <p:cNvPr id="408653" name="Rectangle 77"/>
          <p:cNvSpPr>
            <a:spLocks noChangeArrowheads="1"/>
          </p:cNvSpPr>
          <p:nvPr/>
        </p:nvSpPr>
        <p:spPr bwMode="auto">
          <a:xfrm>
            <a:off x="57912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7</a:t>
            </a:r>
          </a:p>
        </p:txBody>
      </p:sp>
      <p:sp>
        <p:nvSpPr>
          <p:cNvPr id="408654" name="Rectangle 78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6</a:t>
            </a:r>
          </a:p>
        </p:txBody>
      </p:sp>
      <p:sp>
        <p:nvSpPr>
          <p:cNvPr id="408655" name="Rectangle 79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5</a:t>
            </a:r>
          </a:p>
        </p:txBody>
      </p:sp>
      <p:sp>
        <p:nvSpPr>
          <p:cNvPr id="408656" name="Rectangle 80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4</a:t>
            </a:r>
          </a:p>
        </p:txBody>
      </p:sp>
      <p:sp>
        <p:nvSpPr>
          <p:cNvPr id="408657" name="Rectangle 81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3</a:t>
            </a:r>
          </a:p>
        </p:txBody>
      </p:sp>
      <p:sp>
        <p:nvSpPr>
          <p:cNvPr id="408658" name="Rectangle 82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2</a:t>
            </a:r>
          </a:p>
        </p:txBody>
      </p:sp>
      <p:sp>
        <p:nvSpPr>
          <p:cNvPr id="408659" name="Rectangle 83"/>
          <p:cNvSpPr>
            <a:spLocks noChangeArrowheads="1"/>
          </p:cNvSpPr>
          <p:nvPr/>
        </p:nvSpPr>
        <p:spPr bwMode="auto">
          <a:xfrm>
            <a:off x="76200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</a:t>
            </a:r>
          </a:p>
        </p:txBody>
      </p:sp>
      <p:sp>
        <p:nvSpPr>
          <p:cNvPr id="408660" name="Rectangle 84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9600" y="5638800"/>
            <a:ext cx="4155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How to implement?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Mux</a:t>
            </a:r>
            <a:r>
              <a:rPr lang="en-US" dirty="0"/>
              <a:t> second argument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334000" y="1752600"/>
            <a:ext cx="3702050" cy="1717675"/>
            <a:chOff x="5251450" y="417513"/>
            <a:chExt cx="3702050" cy="1717675"/>
          </a:xfrm>
        </p:grpSpPr>
        <p:sp>
          <p:nvSpPr>
            <p:cNvPr id="90" name="Rectangle 351"/>
            <p:cNvSpPr>
              <a:spLocks noChangeAspect="1" noChangeArrowheads="1"/>
            </p:cNvSpPr>
            <p:nvPr/>
          </p:nvSpPr>
          <p:spPr bwMode="auto">
            <a:xfrm>
              <a:off x="7273925" y="914400"/>
              <a:ext cx="534988" cy="304800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Regs</a:t>
              </a:r>
            </a:p>
          </p:txBody>
        </p:sp>
        <p:grpSp>
          <p:nvGrpSpPr>
            <p:cNvPr id="91" name="Group 352"/>
            <p:cNvGrpSpPr>
              <a:grpSpLocks noChangeAspect="1"/>
            </p:cNvGrpSpPr>
            <p:nvPr/>
          </p:nvGrpSpPr>
          <p:grpSpPr bwMode="auto">
            <a:xfrm>
              <a:off x="8075613" y="684213"/>
              <a:ext cx="763587" cy="573087"/>
              <a:chOff x="1296" y="2784"/>
              <a:chExt cx="960" cy="720"/>
            </a:xfrm>
          </p:grpSpPr>
          <p:sp>
            <p:nvSpPr>
              <p:cNvPr id="141" name="Rectangle 353"/>
              <p:cNvSpPr>
                <a:spLocks noChangeAspect="1" noChangeArrowheads="1"/>
              </p:cNvSpPr>
              <p:nvPr/>
            </p:nvSpPr>
            <p:spPr bwMode="auto">
              <a:xfrm>
                <a:off x="1296" y="3024"/>
                <a:ext cx="960" cy="480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1200">
                    <a:solidFill>
                      <a:schemeClr val="bg1">
                        <a:lumMod val="95000"/>
                      </a:schemeClr>
                    </a:solidFill>
                  </a:rPr>
                  <a:t>Memory</a:t>
                </a:r>
              </a:p>
            </p:txBody>
          </p:sp>
          <p:sp>
            <p:nvSpPr>
              <p:cNvPr id="142" name="Rectangle 354"/>
              <p:cNvSpPr>
                <a:spLocks noChangeAspect="1" noChangeArrowheads="1"/>
              </p:cNvSpPr>
              <p:nvPr/>
            </p:nvSpPr>
            <p:spPr bwMode="auto">
              <a:xfrm>
                <a:off x="1296" y="278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MAR</a:t>
                </a:r>
              </a:p>
            </p:txBody>
          </p:sp>
          <p:sp>
            <p:nvSpPr>
              <p:cNvPr id="143" name="Rectangle 355"/>
              <p:cNvSpPr>
                <a:spLocks noChangeAspect="1" noChangeArrowheads="1"/>
              </p:cNvSpPr>
              <p:nvPr/>
            </p:nvSpPr>
            <p:spPr bwMode="auto">
              <a:xfrm>
                <a:off x="1872" y="278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MDR</a:t>
                </a:r>
              </a:p>
            </p:txBody>
          </p:sp>
        </p:grpSp>
        <p:grpSp>
          <p:nvGrpSpPr>
            <p:cNvPr id="92" name="Group 356"/>
            <p:cNvGrpSpPr>
              <a:grpSpLocks noChangeAspect="1"/>
            </p:cNvGrpSpPr>
            <p:nvPr/>
          </p:nvGrpSpPr>
          <p:grpSpPr bwMode="auto">
            <a:xfrm>
              <a:off x="5440363" y="722313"/>
              <a:ext cx="536575" cy="497174"/>
              <a:chOff x="381" y="1152"/>
              <a:chExt cx="675" cy="624"/>
            </a:xfrm>
          </p:grpSpPr>
          <p:sp>
            <p:nvSpPr>
              <p:cNvPr id="138" name="Freeform 357"/>
              <p:cNvSpPr>
                <a:spLocks noChangeAspect="1"/>
              </p:cNvSpPr>
              <p:nvPr/>
            </p:nvSpPr>
            <p:spPr bwMode="auto">
              <a:xfrm>
                <a:off x="432" y="1392"/>
                <a:ext cx="624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624" y="384"/>
                  </a:cxn>
                  <a:cxn ang="0">
                    <a:pos x="38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84">
                    <a:moveTo>
                      <a:pt x="0" y="0"/>
                    </a:moveTo>
                    <a:lnTo>
                      <a:pt x="0" y="384"/>
                    </a:lnTo>
                    <a:lnTo>
                      <a:pt x="624" y="384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9" name="Rectangle 358"/>
              <p:cNvSpPr>
                <a:spLocks noChangeAspect="1" noChangeArrowheads="1"/>
              </p:cNvSpPr>
              <p:nvPr/>
            </p:nvSpPr>
            <p:spPr bwMode="auto">
              <a:xfrm>
                <a:off x="432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40" name="Text Box 359"/>
              <p:cNvSpPr txBox="1">
                <a:spLocks noChangeAspect="1" noChangeArrowheads="1"/>
              </p:cNvSpPr>
              <p:nvPr/>
            </p:nvSpPr>
            <p:spPr bwMode="auto">
              <a:xfrm>
                <a:off x="381" y="1381"/>
                <a:ext cx="583" cy="3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shift</a:t>
                </a:r>
              </a:p>
            </p:txBody>
          </p:sp>
        </p:grpSp>
        <p:grpSp>
          <p:nvGrpSpPr>
            <p:cNvPr id="93" name="Group 360"/>
            <p:cNvGrpSpPr>
              <a:grpSpLocks noChangeAspect="1"/>
            </p:cNvGrpSpPr>
            <p:nvPr/>
          </p:nvGrpSpPr>
          <p:grpSpPr bwMode="auto">
            <a:xfrm>
              <a:off x="6205538" y="722314"/>
              <a:ext cx="763587" cy="496548"/>
              <a:chOff x="1584" y="1152"/>
              <a:chExt cx="960" cy="624"/>
            </a:xfrm>
          </p:grpSpPr>
          <p:sp>
            <p:nvSpPr>
              <p:cNvPr id="133" name="Freeform 361"/>
              <p:cNvSpPr>
                <a:spLocks noChangeAspect="1"/>
              </p:cNvSpPr>
              <p:nvPr/>
            </p:nvSpPr>
            <p:spPr bwMode="auto">
              <a:xfrm>
                <a:off x="1584" y="1392"/>
                <a:ext cx="960" cy="384"/>
              </a:xfrm>
              <a:custGeom>
                <a:avLst/>
                <a:gdLst/>
                <a:ahLst/>
                <a:cxnLst>
                  <a:cxn ang="0">
                    <a:pos x="480" y="96"/>
                  </a:cxn>
                  <a:cxn ang="0">
                    <a:pos x="384" y="0"/>
                  </a:cxn>
                  <a:cxn ang="0">
                    <a:pos x="0" y="0"/>
                  </a:cxn>
                  <a:cxn ang="0">
                    <a:pos x="288" y="384"/>
                  </a:cxn>
                  <a:cxn ang="0">
                    <a:pos x="672" y="384"/>
                  </a:cxn>
                  <a:cxn ang="0">
                    <a:pos x="960" y="0"/>
                  </a:cxn>
                  <a:cxn ang="0">
                    <a:pos x="576" y="0"/>
                  </a:cxn>
                  <a:cxn ang="0">
                    <a:pos x="480" y="96"/>
                  </a:cxn>
                </a:cxnLst>
                <a:rect l="0" t="0" r="r" b="b"/>
                <a:pathLst>
                  <a:path w="960" h="384">
                    <a:moveTo>
                      <a:pt x="480" y="96"/>
                    </a:moveTo>
                    <a:lnTo>
                      <a:pt x="384" y="0"/>
                    </a:lnTo>
                    <a:lnTo>
                      <a:pt x="0" y="0"/>
                    </a:lnTo>
                    <a:lnTo>
                      <a:pt x="288" y="384"/>
                    </a:lnTo>
                    <a:lnTo>
                      <a:pt x="672" y="384"/>
                    </a:lnTo>
                    <a:lnTo>
                      <a:pt x="960" y="0"/>
                    </a:lnTo>
                    <a:lnTo>
                      <a:pt x="576" y="0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134" name="Group 362"/>
              <p:cNvGrpSpPr>
                <a:grpSpLocks noChangeAspect="1"/>
              </p:cNvGrpSpPr>
              <p:nvPr/>
            </p:nvGrpSpPr>
            <p:grpSpPr bwMode="auto">
              <a:xfrm>
                <a:off x="1584" y="1152"/>
                <a:ext cx="960" cy="574"/>
                <a:chOff x="1584" y="1152"/>
                <a:chExt cx="960" cy="574"/>
              </a:xfrm>
            </p:grpSpPr>
            <p:sp>
              <p:nvSpPr>
                <p:cNvPr id="135" name="Rectangle 363"/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r>
                    <a:rPr lang="en-US" sz="800">
                      <a:solidFill>
                        <a:schemeClr val="bg1">
                          <a:lumMod val="95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136" name="Rectangle 364"/>
                <p:cNvSpPr>
                  <a:spLocks noChangeAspect="1" noChangeArrowheads="1"/>
                </p:cNvSpPr>
                <p:nvPr/>
              </p:nvSpPr>
              <p:spPr bwMode="auto">
                <a:xfrm>
                  <a:off x="2160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r>
                    <a:rPr lang="en-US" sz="800">
                      <a:solidFill>
                        <a:schemeClr val="bg1">
                          <a:lumMod val="95000"/>
                        </a:schemeClr>
                      </a:solidFill>
                    </a:rPr>
                    <a:t>B</a:t>
                  </a:r>
                </a:p>
              </p:txBody>
            </p:sp>
            <p:sp>
              <p:nvSpPr>
                <p:cNvPr id="137" name="Text Box 3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64" y="1381"/>
                  <a:ext cx="602" cy="34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ALU</a:t>
                  </a:r>
                </a:p>
              </p:txBody>
            </p:sp>
          </p:grpSp>
        </p:grpSp>
        <p:sp>
          <p:nvSpPr>
            <p:cNvPr id="94" name="Freeform 366"/>
            <p:cNvSpPr>
              <a:spLocks noChangeAspect="1"/>
            </p:cNvSpPr>
            <p:nvPr/>
          </p:nvSpPr>
          <p:spPr bwMode="auto">
            <a:xfrm>
              <a:off x="5251450" y="417513"/>
              <a:ext cx="3663950" cy="1106487"/>
            </a:xfrm>
            <a:custGeom>
              <a:avLst/>
              <a:gdLst/>
              <a:ahLst/>
              <a:cxnLst>
                <a:cxn ang="0">
                  <a:pos x="4608" y="0"/>
                </a:cxn>
                <a:cxn ang="0">
                  <a:pos x="0" y="0"/>
                </a:cxn>
                <a:cxn ang="0">
                  <a:pos x="0" y="1392"/>
                </a:cxn>
                <a:cxn ang="0">
                  <a:pos x="4608" y="1392"/>
                </a:cxn>
              </a:cxnLst>
              <a:rect l="0" t="0" r="r" b="b"/>
              <a:pathLst>
                <a:path w="4608" h="1392">
                  <a:moveTo>
                    <a:pt x="4608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4608" y="1392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5" name="Line 367"/>
            <p:cNvSpPr>
              <a:spLocks noChangeAspect="1" noChangeShapeType="1"/>
            </p:cNvSpPr>
            <p:nvPr/>
          </p:nvSpPr>
          <p:spPr bwMode="auto">
            <a:xfrm>
              <a:off x="8686800" y="417513"/>
              <a:ext cx="0" cy="2667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6" name="Line 368"/>
            <p:cNvSpPr>
              <a:spLocks noChangeAspect="1" noChangeShapeType="1"/>
            </p:cNvSpPr>
            <p:nvPr/>
          </p:nvSpPr>
          <p:spPr bwMode="auto">
            <a:xfrm>
              <a:off x="8228013" y="417513"/>
              <a:ext cx="0" cy="2667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7" name="Line 369"/>
            <p:cNvSpPr>
              <a:spLocks noChangeAspect="1" noChangeShapeType="1"/>
            </p:cNvSpPr>
            <p:nvPr/>
          </p:nvSpPr>
          <p:spPr bwMode="auto">
            <a:xfrm>
              <a:off x="6854825" y="41751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Line 370"/>
            <p:cNvSpPr>
              <a:spLocks noChangeAspect="1" noChangeShapeType="1"/>
            </p:cNvSpPr>
            <p:nvPr/>
          </p:nvSpPr>
          <p:spPr bwMode="auto">
            <a:xfrm>
              <a:off x="6396038" y="41751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Line 371"/>
            <p:cNvSpPr>
              <a:spLocks noChangeAspect="1" noChangeShapeType="1"/>
            </p:cNvSpPr>
            <p:nvPr/>
          </p:nvSpPr>
          <p:spPr bwMode="auto">
            <a:xfrm>
              <a:off x="5632450" y="41751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0" name="Line 372"/>
            <p:cNvSpPr>
              <a:spLocks noChangeAspect="1" noChangeShapeType="1"/>
            </p:cNvSpPr>
            <p:nvPr/>
          </p:nvSpPr>
          <p:spPr bwMode="auto">
            <a:xfrm>
              <a:off x="6586538" y="1219200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1" name="Line 373"/>
            <p:cNvSpPr>
              <a:spLocks noChangeAspect="1" noChangeShapeType="1"/>
            </p:cNvSpPr>
            <p:nvPr/>
          </p:nvSpPr>
          <p:spPr bwMode="auto">
            <a:xfrm>
              <a:off x="7540625" y="1219200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2" name="Line 374"/>
            <p:cNvSpPr>
              <a:spLocks noChangeAspect="1" noChangeShapeType="1"/>
            </p:cNvSpPr>
            <p:nvPr/>
          </p:nvSpPr>
          <p:spPr bwMode="auto">
            <a:xfrm>
              <a:off x="8496300" y="1257300"/>
              <a:ext cx="0" cy="2667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Line 375"/>
            <p:cNvSpPr>
              <a:spLocks noChangeAspect="1" noChangeShapeType="1"/>
            </p:cNvSpPr>
            <p:nvPr/>
          </p:nvSpPr>
          <p:spPr bwMode="auto">
            <a:xfrm>
              <a:off x="7540625" y="417513"/>
              <a:ext cx="0" cy="4778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Line 376"/>
            <p:cNvSpPr>
              <a:spLocks noChangeAspect="1" noChangeShapeType="1"/>
            </p:cNvSpPr>
            <p:nvPr/>
          </p:nvSpPr>
          <p:spPr bwMode="auto">
            <a:xfrm>
              <a:off x="5708650" y="1219200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Line 377"/>
            <p:cNvSpPr>
              <a:spLocks noChangeAspect="1" noChangeShapeType="1"/>
            </p:cNvSpPr>
            <p:nvPr/>
          </p:nvSpPr>
          <p:spPr bwMode="auto">
            <a:xfrm flipH="1">
              <a:off x="5748338" y="760413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6" name="Line 378"/>
            <p:cNvSpPr>
              <a:spLocks noChangeAspect="1" noChangeShapeType="1"/>
            </p:cNvSpPr>
            <p:nvPr/>
          </p:nvSpPr>
          <p:spPr bwMode="auto">
            <a:xfrm flipH="1">
              <a:off x="6472238" y="760413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Line 379"/>
            <p:cNvSpPr>
              <a:spLocks noChangeAspect="1" noChangeShapeType="1"/>
            </p:cNvSpPr>
            <p:nvPr/>
          </p:nvSpPr>
          <p:spPr bwMode="auto">
            <a:xfrm flipH="1">
              <a:off x="6931025" y="760413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Line 380"/>
            <p:cNvSpPr>
              <a:spLocks noChangeAspect="1" noChangeShapeType="1"/>
            </p:cNvSpPr>
            <p:nvPr/>
          </p:nvSpPr>
          <p:spPr bwMode="auto">
            <a:xfrm flipH="1">
              <a:off x="7770813" y="1028700"/>
              <a:ext cx="15240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Line 381"/>
            <p:cNvSpPr>
              <a:spLocks noChangeAspect="1" noChangeShapeType="1"/>
            </p:cNvSpPr>
            <p:nvPr/>
          </p:nvSpPr>
          <p:spPr bwMode="auto">
            <a:xfrm flipH="1">
              <a:off x="8342313" y="722313"/>
              <a:ext cx="15398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0" name="Line 382"/>
            <p:cNvSpPr>
              <a:spLocks noChangeAspect="1" noChangeShapeType="1"/>
            </p:cNvSpPr>
            <p:nvPr/>
          </p:nvSpPr>
          <p:spPr bwMode="auto">
            <a:xfrm flipH="1">
              <a:off x="8801100" y="722313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11" name="Group 383"/>
            <p:cNvGrpSpPr>
              <a:grpSpLocks noChangeAspect="1"/>
            </p:cNvGrpSpPr>
            <p:nvPr/>
          </p:nvGrpSpPr>
          <p:grpSpPr bwMode="auto">
            <a:xfrm>
              <a:off x="5632450" y="1371600"/>
              <a:ext cx="153988" cy="152400"/>
              <a:chOff x="768" y="2928"/>
              <a:chExt cx="192" cy="192"/>
            </a:xfrm>
          </p:grpSpPr>
          <p:sp>
            <p:nvSpPr>
              <p:cNvPr id="131" name="AutoShape 384"/>
              <p:cNvSpPr>
                <a:spLocks noChangeAspect="1"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2" name="Oval 385"/>
              <p:cNvSpPr>
                <a:spLocks noChangeAspect="1"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12" name="Group 386"/>
            <p:cNvGrpSpPr>
              <a:grpSpLocks noChangeAspect="1"/>
            </p:cNvGrpSpPr>
            <p:nvPr/>
          </p:nvGrpSpPr>
          <p:grpSpPr bwMode="auto">
            <a:xfrm>
              <a:off x="8418513" y="1371600"/>
              <a:ext cx="153987" cy="152400"/>
              <a:chOff x="768" y="2928"/>
              <a:chExt cx="192" cy="192"/>
            </a:xfrm>
          </p:grpSpPr>
          <p:sp>
            <p:nvSpPr>
              <p:cNvPr id="129" name="AutoShape 387"/>
              <p:cNvSpPr>
                <a:spLocks noChangeAspect="1"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0" name="Oval 388"/>
              <p:cNvSpPr>
                <a:spLocks noChangeAspect="1"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13" name="Group 389"/>
            <p:cNvGrpSpPr>
              <a:grpSpLocks noChangeAspect="1"/>
            </p:cNvGrpSpPr>
            <p:nvPr/>
          </p:nvGrpSpPr>
          <p:grpSpPr bwMode="auto">
            <a:xfrm>
              <a:off x="6510338" y="1371600"/>
              <a:ext cx="153987" cy="152400"/>
              <a:chOff x="768" y="2928"/>
              <a:chExt cx="192" cy="192"/>
            </a:xfrm>
          </p:grpSpPr>
          <p:sp>
            <p:nvSpPr>
              <p:cNvPr id="127" name="AutoShape 390"/>
              <p:cNvSpPr>
                <a:spLocks noChangeAspect="1"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8" name="Oval 391"/>
              <p:cNvSpPr>
                <a:spLocks noChangeAspect="1"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14" name="Group 392"/>
            <p:cNvGrpSpPr>
              <a:grpSpLocks noChangeAspect="1"/>
            </p:cNvGrpSpPr>
            <p:nvPr/>
          </p:nvGrpSpPr>
          <p:grpSpPr bwMode="auto">
            <a:xfrm>
              <a:off x="7464425" y="1371600"/>
              <a:ext cx="153988" cy="152400"/>
              <a:chOff x="768" y="2928"/>
              <a:chExt cx="192" cy="192"/>
            </a:xfrm>
          </p:grpSpPr>
          <p:sp>
            <p:nvSpPr>
              <p:cNvPr id="125" name="AutoShape 393"/>
              <p:cNvSpPr>
                <a:spLocks noChangeAspect="1"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6" name="Oval 394"/>
              <p:cNvSpPr>
                <a:spLocks noChangeAspect="1"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15" name="Line 395"/>
            <p:cNvSpPr>
              <a:spLocks noChangeAspect="1" noChangeShapeType="1"/>
            </p:cNvSpPr>
            <p:nvPr/>
          </p:nvSpPr>
          <p:spPr bwMode="auto">
            <a:xfrm flipH="1">
              <a:off x="5748338" y="1409700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Line 396"/>
            <p:cNvSpPr>
              <a:spLocks noChangeAspect="1" noChangeShapeType="1"/>
            </p:cNvSpPr>
            <p:nvPr/>
          </p:nvSpPr>
          <p:spPr bwMode="auto">
            <a:xfrm flipH="1">
              <a:off x="6624638" y="1409700"/>
              <a:ext cx="15398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7" name="Line 397"/>
            <p:cNvSpPr>
              <a:spLocks noChangeAspect="1" noChangeShapeType="1"/>
            </p:cNvSpPr>
            <p:nvPr/>
          </p:nvSpPr>
          <p:spPr bwMode="auto">
            <a:xfrm flipH="1">
              <a:off x="7580313" y="1409700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Line 398"/>
            <p:cNvSpPr>
              <a:spLocks noChangeAspect="1" noChangeShapeType="1"/>
            </p:cNvSpPr>
            <p:nvPr/>
          </p:nvSpPr>
          <p:spPr bwMode="auto">
            <a:xfrm flipH="1">
              <a:off x="8534400" y="1409700"/>
              <a:ext cx="1524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Line 399"/>
            <p:cNvSpPr>
              <a:spLocks noChangeAspect="1" noChangeShapeType="1"/>
            </p:cNvSpPr>
            <p:nvPr/>
          </p:nvSpPr>
          <p:spPr bwMode="auto">
            <a:xfrm flipH="1">
              <a:off x="8801100" y="1028700"/>
              <a:ext cx="152400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400"/>
            <p:cNvSpPr>
              <a:spLocks noChangeAspect="1" noChangeArrowheads="1"/>
            </p:cNvSpPr>
            <p:nvPr/>
          </p:nvSpPr>
          <p:spPr bwMode="auto">
            <a:xfrm>
              <a:off x="6357938" y="1830388"/>
              <a:ext cx="611187" cy="304800"/>
            </a:xfrm>
            <a:prstGeom prst="rect">
              <a:avLst/>
            </a:prstGeom>
            <a:solidFill>
              <a:srgbClr val="FFFF99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Control</a:t>
              </a:r>
            </a:p>
          </p:txBody>
        </p:sp>
        <p:sp>
          <p:nvSpPr>
            <p:cNvPr id="121" name="Line 401"/>
            <p:cNvSpPr>
              <a:spLocks noChangeAspect="1" noChangeShapeType="1"/>
            </p:cNvSpPr>
            <p:nvPr/>
          </p:nvSpPr>
          <p:spPr bwMode="auto">
            <a:xfrm>
              <a:off x="6472238" y="1219200"/>
              <a:ext cx="0" cy="61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2" name="Line 402"/>
            <p:cNvSpPr>
              <a:spLocks noChangeAspect="1" noChangeShapeType="1"/>
            </p:cNvSpPr>
            <p:nvPr/>
          </p:nvSpPr>
          <p:spPr bwMode="auto">
            <a:xfrm flipH="1">
              <a:off x="6854825" y="1028700"/>
              <a:ext cx="1524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Line 403"/>
            <p:cNvSpPr>
              <a:spLocks noChangeAspect="1" noChangeShapeType="1"/>
            </p:cNvSpPr>
            <p:nvPr/>
          </p:nvSpPr>
          <p:spPr bwMode="auto">
            <a:xfrm flipH="1">
              <a:off x="5824538" y="1028700"/>
              <a:ext cx="1524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Line 404"/>
            <p:cNvSpPr>
              <a:spLocks noChangeAspect="1" noChangeShapeType="1"/>
            </p:cNvSpPr>
            <p:nvPr/>
          </p:nvSpPr>
          <p:spPr bwMode="auto">
            <a:xfrm flipV="1">
              <a:off x="6702425" y="1524000"/>
              <a:ext cx="0" cy="306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8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F305-7E26-FC45-9346-BB9ECF79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1E9-4B3D-8446-9DA2-58EF18D8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7CEA-5707-DE45-94ED-D2C8D61059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8E61-4590-1646-AB4A-8B527CA5A35A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4226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(BRn LABEL)?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BEE2B7-54F0-42BB-9C43-67481F6A598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4495800" y="2895600"/>
            <a:ext cx="1066800" cy="609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6096000" y="2819400"/>
            <a:ext cx="1524000" cy="762000"/>
          </a:xfrm>
          <a:prstGeom prst="rect">
            <a:avLst/>
          </a:prstGeom>
          <a:solidFill>
            <a:schemeClr val="hlink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Memory</a:t>
            </a:r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6096000" y="2438400"/>
            <a:ext cx="609600" cy="228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418822" name="Rectangle 6"/>
          <p:cNvSpPr>
            <a:spLocks noChangeArrowheads="1"/>
          </p:cNvSpPr>
          <p:nvPr/>
        </p:nvSpPr>
        <p:spPr bwMode="auto">
          <a:xfrm>
            <a:off x="7010400" y="2438400"/>
            <a:ext cx="609600" cy="228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grpSp>
        <p:nvGrpSpPr>
          <p:cNvPr id="418823" name="Group 7"/>
          <p:cNvGrpSpPr>
            <a:grpSpLocks/>
          </p:cNvGrpSpPr>
          <p:nvPr/>
        </p:nvGrpSpPr>
        <p:grpSpPr bwMode="auto">
          <a:xfrm>
            <a:off x="914400" y="2514600"/>
            <a:ext cx="990600" cy="990600"/>
            <a:chOff x="432" y="1152"/>
            <a:chExt cx="624" cy="624"/>
          </a:xfrm>
        </p:grpSpPr>
        <p:sp>
          <p:nvSpPr>
            <p:cNvPr id="418824" name="Freeform 8"/>
            <p:cNvSpPr>
              <a:spLocks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624" y="384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8825" name="Rectangle 9"/>
            <p:cNvSpPr>
              <a:spLocks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418826" name="Text Box 10"/>
            <p:cNvSpPr txBox="1">
              <a:spLocks noChangeArrowheads="1"/>
            </p:cNvSpPr>
            <p:nvPr/>
          </p:nvSpPr>
          <p:spPr bwMode="auto">
            <a:xfrm>
              <a:off x="440" y="1417"/>
              <a:ext cx="46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418827" name="Group 11"/>
          <p:cNvGrpSpPr>
            <a:grpSpLocks/>
          </p:cNvGrpSpPr>
          <p:nvPr/>
        </p:nvGrpSpPr>
        <p:grpSpPr bwMode="auto">
          <a:xfrm>
            <a:off x="2362200" y="2514600"/>
            <a:ext cx="1524000" cy="990600"/>
            <a:chOff x="1584" y="1152"/>
            <a:chExt cx="960" cy="624"/>
          </a:xfrm>
        </p:grpSpPr>
        <p:sp>
          <p:nvSpPr>
            <p:cNvPr id="418828" name="Freeform 12"/>
            <p:cNvSpPr>
              <a:spLocks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/>
              <a:ahLst/>
              <a:cxnLst>
                <a:cxn ang="0">
                  <a:pos x="480" y="96"/>
                </a:cxn>
                <a:cxn ang="0">
                  <a:pos x="384" y="0"/>
                </a:cxn>
                <a:cxn ang="0">
                  <a:pos x="0" y="0"/>
                </a:cxn>
                <a:cxn ang="0">
                  <a:pos x="288" y="384"/>
                </a:cxn>
                <a:cxn ang="0">
                  <a:pos x="672" y="384"/>
                </a:cxn>
                <a:cxn ang="0">
                  <a:pos x="960" y="0"/>
                </a:cxn>
                <a:cxn ang="0">
                  <a:pos x="576" y="0"/>
                </a:cxn>
                <a:cxn ang="0">
                  <a:pos x="480" y="96"/>
                </a:cxn>
              </a:cxnLst>
              <a:rect l="0" t="0" r="r" b="b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18829" name="Group 13"/>
            <p:cNvGrpSpPr>
              <a:grpSpLocks/>
            </p:cNvGrpSpPr>
            <p:nvPr/>
          </p:nvGrpSpPr>
          <p:grpSpPr bwMode="auto">
            <a:xfrm>
              <a:off x="1584" y="1152"/>
              <a:ext cx="960" cy="553"/>
              <a:chOff x="1584" y="1152"/>
              <a:chExt cx="960" cy="553"/>
            </a:xfrm>
          </p:grpSpPr>
          <p:sp>
            <p:nvSpPr>
              <p:cNvPr id="418830" name="Rectangle 14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418831" name="Rectangle 15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418832" name="Text Box 16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418833" name="Freeform 17"/>
          <p:cNvSpPr>
            <a:spLocks/>
          </p:cNvSpPr>
          <p:nvPr/>
        </p:nvSpPr>
        <p:spPr bwMode="auto">
          <a:xfrm>
            <a:off x="457200" y="1905000"/>
            <a:ext cx="7315200" cy="2209800"/>
          </a:xfrm>
          <a:custGeom>
            <a:avLst/>
            <a:gdLst/>
            <a:ahLst/>
            <a:cxnLst>
              <a:cxn ang="0">
                <a:pos x="4608" y="0"/>
              </a:cxn>
              <a:cxn ang="0">
                <a:pos x="0" y="0"/>
              </a:cxn>
              <a:cxn ang="0">
                <a:pos x="0" y="1392"/>
              </a:cxn>
              <a:cxn ang="0">
                <a:pos x="4608" y="1392"/>
              </a:cxn>
            </a:cxnLst>
            <a:rect l="0" t="0" r="r" b="b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34" name="Line 18"/>
          <p:cNvSpPr>
            <a:spLocks noChangeShapeType="1"/>
          </p:cNvSpPr>
          <p:nvPr/>
        </p:nvSpPr>
        <p:spPr bwMode="auto">
          <a:xfrm>
            <a:off x="7315200" y="1905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35" name="Line 19"/>
          <p:cNvSpPr>
            <a:spLocks noChangeShapeType="1"/>
          </p:cNvSpPr>
          <p:nvPr/>
        </p:nvSpPr>
        <p:spPr bwMode="auto">
          <a:xfrm>
            <a:off x="6400800" y="1905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36" name="Line 20"/>
          <p:cNvSpPr>
            <a:spLocks noChangeShapeType="1"/>
          </p:cNvSpPr>
          <p:nvPr/>
        </p:nvSpPr>
        <p:spPr bwMode="auto">
          <a:xfrm>
            <a:off x="3657600" y="1905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37" name="Line 21"/>
          <p:cNvSpPr>
            <a:spLocks noChangeShapeType="1"/>
          </p:cNvSpPr>
          <p:nvPr/>
        </p:nvSpPr>
        <p:spPr bwMode="auto">
          <a:xfrm>
            <a:off x="2743200" y="1905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38" name="Line 22"/>
          <p:cNvSpPr>
            <a:spLocks noChangeShapeType="1"/>
          </p:cNvSpPr>
          <p:nvPr/>
        </p:nvSpPr>
        <p:spPr bwMode="auto">
          <a:xfrm>
            <a:off x="1219200" y="1905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39" name="Line 23"/>
          <p:cNvSpPr>
            <a:spLocks noChangeShapeType="1"/>
          </p:cNvSpPr>
          <p:nvPr/>
        </p:nvSpPr>
        <p:spPr bwMode="auto">
          <a:xfrm>
            <a:off x="3124200" y="3505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40" name="Line 24"/>
          <p:cNvSpPr>
            <a:spLocks noChangeShapeType="1"/>
          </p:cNvSpPr>
          <p:nvPr/>
        </p:nvSpPr>
        <p:spPr bwMode="auto">
          <a:xfrm>
            <a:off x="5029200" y="3505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41" name="Line 25"/>
          <p:cNvSpPr>
            <a:spLocks noChangeShapeType="1"/>
          </p:cNvSpPr>
          <p:nvPr/>
        </p:nvSpPr>
        <p:spPr bwMode="auto">
          <a:xfrm>
            <a:off x="6934200" y="3581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42" name="Line 26"/>
          <p:cNvSpPr>
            <a:spLocks noChangeShapeType="1"/>
          </p:cNvSpPr>
          <p:nvPr/>
        </p:nvSpPr>
        <p:spPr bwMode="auto">
          <a:xfrm>
            <a:off x="5029200" y="19050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43" name="Line 27"/>
          <p:cNvSpPr>
            <a:spLocks noChangeShapeType="1"/>
          </p:cNvSpPr>
          <p:nvPr/>
        </p:nvSpPr>
        <p:spPr bwMode="auto">
          <a:xfrm>
            <a:off x="1371600" y="3505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44" name="Line 28"/>
          <p:cNvSpPr>
            <a:spLocks noChangeShapeType="1"/>
          </p:cNvSpPr>
          <p:nvPr/>
        </p:nvSpPr>
        <p:spPr bwMode="auto">
          <a:xfrm flipH="1">
            <a:off x="1447800" y="2590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45" name="Line 29"/>
          <p:cNvSpPr>
            <a:spLocks noChangeShapeType="1"/>
          </p:cNvSpPr>
          <p:nvPr/>
        </p:nvSpPr>
        <p:spPr bwMode="auto">
          <a:xfrm flipH="1">
            <a:off x="2895600" y="2590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46" name="Line 30"/>
          <p:cNvSpPr>
            <a:spLocks noChangeShapeType="1"/>
          </p:cNvSpPr>
          <p:nvPr/>
        </p:nvSpPr>
        <p:spPr bwMode="auto">
          <a:xfrm flipH="1">
            <a:off x="3810000" y="2590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47" name="Line 31"/>
          <p:cNvSpPr>
            <a:spLocks noChangeShapeType="1"/>
          </p:cNvSpPr>
          <p:nvPr/>
        </p:nvSpPr>
        <p:spPr bwMode="auto">
          <a:xfrm flipH="1">
            <a:off x="5486400" y="3124200"/>
            <a:ext cx="304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48" name="Line 32"/>
          <p:cNvSpPr>
            <a:spLocks noChangeShapeType="1"/>
          </p:cNvSpPr>
          <p:nvPr/>
        </p:nvSpPr>
        <p:spPr bwMode="auto">
          <a:xfrm flipH="1">
            <a:off x="6629400" y="2514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49" name="Line 33"/>
          <p:cNvSpPr>
            <a:spLocks noChangeShapeType="1"/>
          </p:cNvSpPr>
          <p:nvPr/>
        </p:nvSpPr>
        <p:spPr bwMode="auto">
          <a:xfrm flipH="1">
            <a:off x="7543800" y="2514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18850" name="Group 34"/>
          <p:cNvGrpSpPr>
            <a:grpSpLocks/>
          </p:cNvGrpSpPr>
          <p:nvPr/>
        </p:nvGrpSpPr>
        <p:grpSpPr bwMode="auto">
          <a:xfrm>
            <a:off x="1219200" y="3810000"/>
            <a:ext cx="304800" cy="304800"/>
            <a:chOff x="768" y="2928"/>
            <a:chExt cx="192" cy="192"/>
          </a:xfrm>
        </p:grpSpPr>
        <p:sp>
          <p:nvSpPr>
            <p:cNvPr id="418851" name="AutoShape 3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8852" name="Oval 3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8853" name="Group 37"/>
          <p:cNvGrpSpPr>
            <a:grpSpLocks/>
          </p:cNvGrpSpPr>
          <p:nvPr/>
        </p:nvGrpSpPr>
        <p:grpSpPr bwMode="auto">
          <a:xfrm>
            <a:off x="6781800" y="3810000"/>
            <a:ext cx="304800" cy="304800"/>
            <a:chOff x="768" y="2928"/>
            <a:chExt cx="192" cy="192"/>
          </a:xfrm>
        </p:grpSpPr>
        <p:sp>
          <p:nvSpPr>
            <p:cNvPr id="418854" name="AutoShape 38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8855" name="Oval 39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8856" name="Group 40"/>
          <p:cNvGrpSpPr>
            <a:grpSpLocks/>
          </p:cNvGrpSpPr>
          <p:nvPr/>
        </p:nvGrpSpPr>
        <p:grpSpPr bwMode="auto">
          <a:xfrm>
            <a:off x="2971800" y="3810000"/>
            <a:ext cx="304800" cy="304800"/>
            <a:chOff x="768" y="2928"/>
            <a:chExt cx="192" cy="192"/>
          </a:xfrm>
        </p:grpSpPr>
        <p:sp>
          <p:nvSpPr>
            <p:cNvPr id="418857" name="AutoShape 41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8858" name="Oval 42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8859" name="Group 43"/>
          <p:cNvGrpSpPr>
            <a:grpSpLocks/>
          </p:cNvGrpSpPr>
          <p:nvPr/>
        </p:nvGrpSpPr>
        <p:grpSpPr bwMode="auto">
          <a:xfrm>
            <a:off x="4876800" y="3810000"/>
            <a:ext cx="304800" cy="304800"/>
            <a:chOff x="768" y="2928"/>
            <a:chExt cx="192" cy="192"/>
          </a:xfrm>
        </p:grpSpPr>
        <p:sp>
          <p:nvSpPr>
            <p:cNvPr id="418860" name="AutoShape 44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8861" name="Oval 45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18862" name="Line 46"/>
          <p:cNvSpPr>
            <a:spLocks noChangeShapeType="1"/>
          </p:cNvSpPr>
          <p:nvPr/>
        </p:nvSpPr>
        <p:spPr bwMode="auto">
          <a:xfrm flipH="1">
            <a:off x="1447800" y="3886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63" name="Line 47"/>
          <p:cNvSpPr>
            <a:spLocks noChangeShapeType="1"/>
          </p:cNvSpPr>
          <p:nvPr/>
        </p:nvSpPr>
        <p:spPr bwMode="auto">
          <a:xfrm flipH="1">
            <a:off x="3200400" y="3886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64" name="Line 48"/>
          <p:cNvSpPr>
            <a:spLocks noChangeShapeType="1"/>
          </p:cNvSpPr>
          <p:nvPr/>
        </p:nvSpPr>
        <p:spPr bwMode="auto">
          <a:xfrm flipH="1">
            <a:off x="5105400" y="3886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65" name="Line 49"/>
          <p:cNvSpPr>
            <a:spLocks noChangeShapeType="1"/>
          </p:cNvSpPr>
          <p:nvPr/>
        </p:nvSpPr>
        <p:spPr bwMode="auto">
          <a:xfrm flipH="1">
            <a:off x="7010400" y="3886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66" name="Line 50"/>
          <p:cNvSpPr>
            <a:spLocks noChangeShapeType="1"/>
          </p:cNvSpPr>
          <p:nvPr/>
        </p:nvSpPr>
        <p:spPr bwMode="auto">
          <a:xfrm flipH="1">
            <a:off x="7543800" y="3124200"/>
            <a:ext cx="3048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67" name="Rectangle 51"/>
          <p:cNvSpPr>
            <a:spLocks noChangeArrowheads="1"/>
          </p:cNvSpPr>
          <p:nvPr/>
        </p:nvSpPr>
        <p:spPr bwMode="auto">
          <a:xfrm>
            <a:off x="2590800" y="4724400"/>
            <a:ext cx="1524000" cy="838200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r>
              <a:rPr lang="en-US"/>
              <a:t>Control</a:t>
            </a:r>
          </a:p>
        </p:txBody>
      </p:sp>
      <p:sp>
        <p:nvSpPr>
          <p:cNvPr id="418868" name="Line 52"/>
          <p:cNvSpPr>
            <a:spLocks noChangeShapeType="1"/>
          </p:cNvSpPr>
          <p:nvPr/>
        </p:nvSpPr>
        <p:spPr bwMode="auto">
          <a:xfrm>
            <a:off x="2895600" y="3505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69" name="Line 53"/>
          <p:cNvSpPr>
            <a:spLocks noChangeShapeType="1"/>
          </p:cNvSpPr>
          <p:nvPr/>
        </p:nvSpPr>
        <p:spPr bwMode="auto">
          <a:xfrm flipH="1">
            <a:off x="3657600" y="3124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70" name="Line 54"/>
          <p:cNvSpPr>
            <a:spLocks noChangeShapeType="1"/>
          </p:cNvSpPr>
          <p:nvPr/>
        </p:nvSpPr>
        <p:spPr bwMode="auto">
          <a:xfrm flipH="1">
            <a:off x="1600200" y="3124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8871" name="Line 55"/>
          <p:cNvSpPr>
            <a:spLocks noChangeShapeType="1"/>
          </p:cNvSpPr>
          <p:nvPr/>
        </p:nvSpPr>
        <p:spPr bwMode="auto">
          <a:xfrm flipV="1">
            <a:off x="3352800" y="4114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872" name="Rectangle 56"/>
          <p:cNvSpPr>
            <a:spLocks noChangeArrowheads="1"/>
          </p:cNvSpPr>
          <p:nvPr/>
        </p:nvSpPr>
        <p:spPr bwMode="auto">
          <a:xfrm>
            <a:off x="3429000" y="4800600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PC</a:t>
            </a:r>
          </a:p>
        </p:txBody>
      </p:sp>
      <p:sp>
        <p:nvSpPr>
          <p:cNvPr id="418873" name="Text Box 57"/>
          <p:cNvSpPr txBox="1">
            <a:spLocks noChangeArrowheads="1"/>
          </p:cNvSpPr>
          <p:nvPr/>
        </p:nvSpPr>
        <p:spPr bwMode="auto">
          <a:xfrm>
            <a:off x="5334000" y="4800600"/>
            <a:ext cx="256672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/>
              <a:t>Condition codes?</a:t>
            </a:r>
          </a:p>
        </p:txBody>
      </p:sp>
      <p:sp>
        <p:nvSpPr>
          <p:cNvPr id="418874" name="Rectangle 58"/>
          <p:cNvSpPr>
            <a:spLocks noChangeArrowheads="1"/>
          </p:cNvSpPr>
          <p:nvPr/>
        </p:nvSpPr>
        <p:spPr bwMode="auto">
          <a:xfrm>
            <a:off x="2667000" y="4800600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IR</a:t>
            </a:r>
          </a:p>
        </p:txBody>
      </p:sp>
      <p:sp>
        <p:nvSpPr>
          <p:cNvPr id="418875" name="Rectangle 59"/>
          <p:cNvSpPr>
            <a:spLocks noChangeArrowheads="1"/>
          </p:cNvSpPr>
          <p:nvPr/>
        </p:nvSpPr>
        <p:spPr bwMode="auto">
          <a:xfrm>
            <a:off x="3429000" y="5257800"/>
            <a:ext cx="609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uPC</a:t>
            </a:r>
          </a:p>
        </p:txBody>
      </p:sp>
    </p:spTree>
    <p:extLst>
      <p:ext uri="{BB962C8B-B14F-4D97-AF65-F5344CB8AC3E}">
        <p14:creationId xmlns:p14="http://schemas.microsoft.com/office/powerpoint/2010/main" val="111196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ISA Branch using	Microcode Branches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ISA branch sets PC differently, based on branch and condition</a:t>
            </a:r>
          </a:p>
          <a:p>
            <a:r>
              <a:rPr lang="en-US" dirty="0"/>
              <a:t>ISA can either have </a:t>
            </a:r>
          </a:p>
          <a:p>
            <a:pPr lvl="1"/>
            <a:r>
              <a:rPr lang="en-US" dirty="0"/>
              <a:t>Two branch destinations</a:t>
            </a:r>
          </a:p>
          <a:p>
            <a:pPr lvl="2"/>
            <a:r>
              <a:rPr lang="en-US" dirty="0"/>
              <a:t>If &lt;conditional code&gt; </a:t>
            </a:r>
            <a:r>
              <a:rPr lang="en-US" dirty="0" err="1"/>
              <a:t>goto</a:t>
            </a:r>
            <a:r>
              <a:rPr lang="en-US" dirty="0"/>
              <a:t> branch1 else </a:t>
            </a:r>
            <a:r>
              <a:rPr lang="en-US" dirty="0" err="1"/>
              <a:t>goto</a:t>
            </a:r>
            <a:r>
              <a:rPr lang="en-US" dirty="0"/>
              <a:t> branch2</a:t>
            </a:r>
          </a:p>
          <a:p>
            <a:pPr lvl="1"/>
            <a:r>
              <a:rPr lang="en-US" dirty="0"/>
              <a:t>One branch destination and fall-through</a:t>
            </a:r>
          </a:p>
          <a:p>
            <a:pPr lvl="2"/>
            <a:r>
              <a:rPr lang="en-US" dirty="0"/>
              <a:t>If &lt;conditional code&gt; </a:t>
            </a:r>
            <a:r>
              <a:rPr lang="en-US" dirty="0" err="1"/>
              <a:t>goto</a:t>
            </a:r>
            <a:r>
              <a:rPr lang="en-US" dirty="0"/>
              <a:t> branch else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next_inst</a:t>
            </a:r>
            <a:endParaRPr lang="en-US" dirty="0"/>
          </a:p>
          <a:p>
            <a:r>
              <a:rPr lang="en-US" dirty="0"/>
              <a:t>Another tradeoff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microbranch</a:t>
            </a:r>
            <a:r>
              <a:rPr lang="en-US" dirty="0"/>
              <a:t> destinations</a:t>
            </a:r>
          </a:p>
          <a:p>
            <a:pPr lvl="1"/>
            <a:r>
              <a:rPr lang="en-US" dirty="0"/>
              <a:t>Or, more microinstructions</a:t>
            </a:r>
          </a:p>
          <a:p>
            <a:r>
              <a:rPr lang="en-US" dirty="0"/>
              <a:t>Note: microcode branches are the same, just at a lower level</a:t>
            </a:r>
          </a:p>
          <a:p>
            <a:pPr lvl="1"/>
            <a:r>
              <a:rPr lang="en-US" dirty="0"/>
              <a:t>Set </a:t>
            </a:r>
            <a:r>
              <a:rPr lang="en-US" b="1" dirty="0" err="1"/>
              <a:t>uPC</a:t>
            </a:r>
            <a:r>
              <a:rPr lang="en-US" dirty="0"/>
              <a:t> differently, depending on branch and condition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48A927-FA43-4FB9-8F21-C3085CB9DF7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45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ISAs: Microcode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instruction implemented by a finite state machine that controls the individual components within the processor</a:t>
            </a:r>
          </a:p>
          <a:p>
            <a:r>
              <a:rPr lang="en-US" dirty="0"/>
              <a:t>Each state executes one step of the instruction</a:t>
            </a:r>
          </a:p>
          <a:p>
            <a:pPr lvl="1"/>
            <a:r>
              <a:rPr lang="en-US" dirty="0"/>
              <a:t>Consists of control (including NOP) for every functional unit</a:t>
            </a:r>
          </a:p>
          <a:p>
            <a:pPr lvl="2"/>
            <a:r>
              <a:rPr lang="en-US" dirty="0"/>
              <a:t>Wide-word</a:t>
            </a:r>
          </a:p>
          <a:p>
            <a:pPr lvl="1"/>
            <a:r>
              <a:rPr lang="en-US" dirty="0"/>
              <a:t>May be encoded to trade logic for microcode space </a:t>
            </a:r>
          </a:p>
          <a:p>
            <a:r>
              <a:rPr lang="en-US" dirty="0"/>
              <a:t>Really flexible</a:t>
            </a:r>
          </a:p>
          <a:p>
            <a:r>
              <a:rPr lang="en-US" dirty="0"/>
              <a:t>Quite simple</a:t>
            </a:r>
          </a:p>
          <a:p>
            <a:r>
              <a:rPr lang="en-US" dirty="0"/>
              <a:t>Resource 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AC99B6E-B7B8-4E2D-81C8-BD69E68A4E1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36084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Goto</a:t>
            </a:r>
            <a:r>
              <a:rPr lang="en-US" dirty="0"/>
              <a:t> Field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44BF14-98A0-4AAF-BA69-035D9F69E66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33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22844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24368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5892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27416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28940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Rectangle 8"/>
          <p:cNvSpPr>
            <a:spLocks noChangeArrowheads="1"/>
          </p:cNvSpPr>
          <p:nvPr/>
        </p:nvSpPr>
        <p:spPr bwMode="auto">
          <a:xfrm>
            <a:off x="30464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Rectangle 9"/>
          <p:cNvSpPr>
            <a:spLocks noChangeArrowheads="1"/>
          </p:cNvSpPr>
          <p:nvPr/>
        </p:nvSpPr>
        <p:spPr bwMode="auto">
          <a:xfrm>
            <a:off x="31988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Rectangle 10"/>
          <p:cNvSpPr>
            <a:spLocks noChangeArrowheads="1"/>
          </p:cNvSpPr>
          <p:nvPr/>
        </p:nvSpPr>
        <p:spPr bwMode="auto">
          <a:xfrm>
            <a:off x="33512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Rectangle 11"/>
          <p:cNvSpPr>
            <a:spLocks noChangeArrowheads="1"/>
          </p:cNvSpPr>
          <p:nvPr/>
        </p:nvSpPr>
        <p:spPr bwMode="auto">
          <a:xfrm>
            <a:off x="35036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Rectangle 12"/>
          <p:cNvSpPr>
            <a:spLocks noChangeArrowheads="1"/>
          </p:cNvSpPr>
          <p:nvPr/>
        </p:nvSpPr>
        <p:spPr bwMode="auto">
          <a:xfrm>
            <a:off x="36560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Rectangle 13"/>
          <p:cNvSpPr>
            <a:spLocks noChangeArrowheads="1"/>
          </p:cNvSpPr>
          <p:nvPr/>
        </p:nvSpPr>
        <p:spPr bwMode="auto">
          <a:xfrm>
            <a:off x="38084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Rectangle 14"/>
          <p:cNvSpPr>
            <a:spLocks noChangeArrowheads="1"/>
          </p:cNvSpPr>
          <p:nvPr/>
        </p:nvSpPr>
        <p:spPr bwMode="auto">
          <a:xfrm>
            <a:off x="39608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Rectangle 15"/>
          <p:cNvSpPr>
            <a:spLocks noChangeArrowheads="1"/>
          </p:cNvSpPr>
          <p:nvPr/>
        </p:nvSpPr>
        <p:spPr bwMode="auto">
          <a:xfrm>
            <a:off x="41132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Rectangle 16"/>
          <p:cNvSpPr>
            <a:spLocks noChangeArrowheads="1"/>
          </p:cNvSpPr>
          <p:nvPr/>
        </p:nvSpPr>
        <p:spPr bwMode="auto">
          <a:xfrm>
            <a:off x="42656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Rectangle 17"/>
          <p:cNvSpPr>
            <a:spLocks noChangeArrowheads="1"/>
          </p:cNvSpPr>
          <p:nvPr/>
        </p:nvSpPr>
        <p:spPr bwMode="auto">
          <a:xfrm>
            <a:off x="44180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Rectangle 18"/>
          <p:cNvSpPr>
            <a:spLocks noChangeArrowheads="1"/>
          </p:cNvSpPr>
          <p:nvPr/>
        </p:nvSpPr>
        <p:spPr bwMode="auto">
          <a:xfrm>
            <a:off x="45704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Rectangle 19"/>
          <p:cNvSpPr>
            <a:spLocks noChangeArrowheads="1"/>
          </p:cNvSpPr>
          <p:nvPr/>
        </p:nvSpPr>
        <p:spPr bwMode="auto">
          <a:xfrm>
            <a:off x="47228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Rectangle 20"/>
          <p:cNvSpPr>
            <a:spLocks noChangeArrowheads="1"/>
          </p:cNvSpPr>
          <p:nvPr/>
        </p:nvSpPr>
        <p:spPr bwMode="auto">
          <a:xfrm>
            <a:off x="68580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Rectangle 21"/>
          <p:cNvSpPr>
            <a:spLocks noChangeArrowheads="1"/>
          </p:cNvSpPr>
          <p:nvPr/>
        </p:nvSpPr>
        <p:spPr bwMode="auto">
          <a:xfrm>
            <a:off x="70104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Rectangle 22"/>
          <p:cNvSpPr>
            <a:spLocks noChangeArrowheads="1"/>
          </p:cNvSpPr>
          <p:nvPr/>
        </p:nvSpPr>
        <p:spPr bwMode="auto">
          <a:xfrm>
            <a:off x="71628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Rectangle 23"/>
          <p:cNvSpPr>
            <a:spLocks noChangeArrowheads="1"/>
          </p:cNvSpPr>
          <p:nvPr/>
        </p:nvSpPr>
        <p:spPr bwMode="auto">
          <a:xfrm>
            <a:off x="73152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Rectangle 24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Rectangle 25"/>
          <p:cNvSpPr>
            <a:spLocks noChangeArrowheads="1"/>
          </p:cNvSpPr>
          <p:nvPr/>
        </p:nvSpPr>
        <p:spPr bwMode="auto">
          <a:xfrm>
            <a:off x="76200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Rectangle 26"/>
          <p:cNvSpPr>
            <a:spLocks noChangeArrowheads="1"/>
          </p:cNvSpPr>
          <p:nvPr/>
        </p:nvSpPr>
        <p:spPr bwMode="auto">
          <a:xfrm>
            <a:off x="2284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Rectangle 27"/>
          <p:cNvSpPr>
            <a:spLocks noChangeArrowheads="1"/>
          </p:cNvSpPr>
          <p:nvPr/>
        </p:nvSpPr>
        <p:spPr bwMode="auto">
          <a:xfrm>
            <a:off x="2436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Rectangle 28"/>
          <p:cNvSpPr>
            <a:spLocks noChangeArrowheads="1"/>
          </p:cNvSpPr>
          <p:nvPr/>
        </p:nvSpPr>
        <p:spPr bwMode="auto">
          <a:xfrm>
            <a:off x="2589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Rectangle 29"/>
          <p:cNvSpPr>
            <a:spLocks noChangeArrowheads="1"/>
          </p:cNvSpPr>
          <p:nvPr/>
        </p:nvSpPr>
        <p:spPr bwMode="auto">
          <a:xfrm>
            <a:off x="2741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2" name="Rectangle 30"/>
          <p:cNvSpPr>
            <a:spLocks noChangeArrowheads="1"/>
          </p:cNvSpPr>
          <p:nvPr/>
        </p:nvSpPr>
        <p:spPr bwMode="auto">
          <a:xfrm>
            <a:off x="28940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3" name="Rectangle 31"/>
          <p:cNvSpPr>
            <a:spLocks noChangeArrowheads="1"/>
          </p:cNvSpPr>
          <p:nvPr/>
        </p:nvSpPr>
        <p:spPr bwMode="auto">
          <a:xfrm>
            <a:off x="3046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4" name="Rectangle 32"/>
          <p:cNvSpPr>
            <a:spLocks noChangeArrowheads="1"/>
          </p:cNvSpPr>
          <p:nvPr/>
        </p:nvSpPr>
        <p:spPr bwMode="auto">
          <a:xfrm>
            <a:off x="3198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5" name="Rectangle 33"/>
          <p:cNvSpPr>
            <a:spLocks noChangeArrowheads="1"/>
          </p:cNvSpPr>
          <p:nvPr/>
        </p:nvSpPr>
        <p:spPr bwMode="auto">
          <a:xfrm>
            <a:off x="3351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6" name="Rectangle 34"/>
          <p:cNvSpPr>
            <a:spLocks noChangeArrowheads="1"/>
          </p:cNvSpPr>
          <p:nvPr/>
        </p:nvSpPr>
        <p:spPr bwMode="auto">
          <a:xfrm>
            <a:off x="3503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7" name="Rectangle 35"/>
          <p:cNvSpPr>
            <a:spLocks noChangeArrowheads="1"/>
          </p:cNvSpPr>
          <p:nvPr/>
        </p:nvSpPr>
        <p:spPr bwMode="auto">
          <a:xfrm>
            <a:off x="36560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8" name="Rectangle 36"/>
          <p:cNvSpPr>
            <a:spLocks noChangeArrowheads="1"/>
          </p:cNvSpPr>
          <p:nvPr/>
        </p:nvSpPr>
        <p:spPr bwMode="auto">
          <a:xfrm>
            <a:off x="3808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89" name="Rectangle 37"/>
          <p:cNvSpPr>
            <a:spLocks noChangeArrowheads="1"/>
          </p:cNvSpPr>
          <p:nvPr/>
        </p:nvSpPr>
        <p:spPr bwMode="auto">
          <a:xfrm>
            <a:off x="3960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0" name="Rectangle 38"/>
          <p:cNvSpPr>
            <a:spLocks noChangeArrowheads="1"/>
          </p:cNvSpPr>
          <p:nvPr/>
        </p:nvSpPr>
        <p:spPr bwMode="auto">
          <a:xfrm>
            <a:off x="4113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1" name="Rectangle 39"/>
          <p:cNvSpPr>
            <a:spLocks noChangeArrowheads="1"/>
          </p:cNvSpPr>
          <p:nvPr/>
        </p:nvSpPr>
        <p:spPr bwMode="auto">
          <a:xfrm>
            <a:off x="4265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2" name="Rectangle 40"/>
          <p:cNvSpPr>
            <a:spLocks noChangeArrowheads="1"/>
          </p:cNvSpPr>
          <p:nvPr/>
        </p:nvSpPr>
        <p:spPr bwMode="auto">
          <a:xfrm>
            <a:off x="44180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3" name="Rectangle 41"/>
          <p:cNvSpPr>
            <a:spLocks noChangeArrowheads="1"/>
          </p:cNvSpPr>
          <p:nvPr/>
        </p:nvSpPr>
        <p:spPr bwMode="auto">
          <a:xfrm>
            <a:off x="4570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4" name="Rectangle 42"/>
          <p:cNvSpPr>
            <a:spLocks noChangeArrowheads="1"/>
          </p:cNvSpPr>
          <p:nvPr/>
        </p:nvSpPr>
        <p:spPr bwMode="auto">
          <a:xfrm>
            <a:off x="4722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5" name="Rectangle 43"/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6" name="Rectangle 44"/>
          <p:cNvSpPr>
            <a:spLocks noChangeArrowheads="1"/>
          </p:cNvSpPr>
          <p:nvPr/>
        </p:nvSpPr>
        <p:spPr bwMode="auto">
          <a:xfrm>
            <a:off x="70104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7" name="Rectangle 45"/>
          <p:cNvSpPr>
            <a:spLocks noChangeArrowheads="1"/>
          </p:cNvSpPr>
          <p:nvPr/>
        </p:nvSpPr>
        <p:spPr bwMode="auto">
          <a:xfrm>
            <a:off x="71628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8" name="Rectangle 46"/>
          <p:cNvSpPr>
            <a:spLocks noChangeArrowheads="1"/>
          </p:cNvSpPr>
          <p:nvPr/>
        </p:nvSpPr>
        <p:spPr bwMode="auto">
          <a:xfrm>
            <a:off x="73152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99" name="Rectangle 47"/>
          <p:cNvSpPr>
            <a:spLocks noChangeArrowheads="1"/>
          </p:cNvSpPr>
          <p:nvPr/>
        </p:nvSpPr>
        <p:spPr bwMode="auto">
          <a:xfrm>
            <a:off x="74676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0" name="Rectangle 48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1" name="Rectangle 49"/>
          <p:cNvSpPr>
            <a:spLocks noChangeArrowheads="1"/>
          </p:cNvSpPr>
          <p:nvPr/>
        </p:nvSpPr>
        <p:spPr bwMode="auto">
          <a:xfrm>
            <a:off x="2284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2" name="Rectangle 50"/>
          <p:cNvSpPr>
            <a:spLocks noChangeArrowheads="1"/>
          </p:cNvSpPr>
          <p:nvPr/>
        </p:nvSpPr>
        <p:spPr bwMode="auto">
          <a:xfrm>
            <a:off x="2436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3" name="Rectangle 51"/>
          <p:cNvSpPr>
            <a:spLocks noChangeArrowheads="1"/>
          </p:cNvSpPr>
          <p:nvPr/>
        </p:nvSpPr>
        <p:spPr bwMode="auto">
          <a:xfrm>
            <a:off x="2589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4" name="Rectangle 52"/>
          <p:cNvSpPr>
            <a:spLocks noChangeArrowheads="1"/>
          </p:cNvSpPr>
          <p:nvPr/>
        </p:nvSpPr>
        <p:spPr bwMode="auto">
          <a:xfrm>
            <a:off x="2741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5" name="Rectangle 53"/>
          <p:cNvSpPr>
            <a:spLocks noChangeArrowheads="1"/>
          </p:cNvSpPr>
          <p:nvPr/>
        </p:nvSpPr>
        <p:spPr bwMode="auto">
          <a:xfrm>
            <a:off x="28940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6" name="Rectangle 54"/>
          <p:cNvSpPr>
            <a:spLocks noChangeArrowheads="1"/>
          </p:cNvSpPr>
          <p:nvPr/>
        </p:nvSpPr>
        <p:spPr bwMode="auto">
          <a:xfrm>
            <a:off x="3046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7" name="Rectangle 55"/>
          <p:cNvSpPr>
            <a:spLocks noChangeArrowheads="1"/>
          </p:cNvSpPr>
          <p:nvPr/>
        </p:nvSpPr>
        <p:spPr bwMode="auto">
          <a:xfrm>
            <a:off x="3198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8" name="Rectangle 56"/>
          <p:cNvSpPr>
            <a:spLocks noChangeArrowheads="1"/>
          </p:cNvSpPr>
          <p:nvPr/>
        </p:nvSpPr>
        <p:spPr bwMode="auto">
          <a:xfrm>
            <a:off x="3351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09" name="Rectangle 57"/>
          <p:cNvSpPr>
            <a:spLocks noChangeArrowheads="1"/>
          </p:cNvSpPr>
          <p:nvPr/>
        </p:nvSpPr>
        <p:spPr bwMode="auto">
          <a:xfrm>
            <a:off x="3503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0" name="Rectangle 58"/>
          <p:cNvSpPr>
            <a:spLocks noChangeArrowheads="1"/>
          </p:cNvSpPr>
          <p:nvPr/>
        </p:nvSpPr>
        <p:spPr bwMode="auto">
          <a:xfrm>
            <a:off x="36560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1" name="Rectangle 59"/>
          <p:cNvSpPr>
            <a:spLocks noChangeArrowheads="1"/>
          </p:cNvSpPr>
          <p:nvPr/>
        </p:nvSpPr>
        <p:spPr bwMode="auto">
          <a:xfrm>
            <a:off x="3808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2" name="Rectangle 60"/>
          <p:cNvSpPr>
            <a:spLocks noChangeArrowheads="1"/>
          </p:cNvSpPr>
          <p:nvPr/>
        </p:nvSpPr>
        <p:spPr bwMode="auto">
          <a:xfrm>
            <a:off x="3960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3" name="Rectangle 61"/>
          <p:cNvSpPr>
            <a:spLocks noChangeArrowheads="1"/>
          </p:cNvSpPr>
          <p:nvPr/>
        </p:nvSpPr>
        <p:spPr bwMode="auto">
          <a:xfrm>
            <a:off x="4113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4" name="Rectangle 62"/>
          <p:cNvSpPr>
            <a:spLocks noChangeArrowheads="1"/>
          </p:cNvSpPr>
          <p:nvPr/>
        </p:nvSpPr>
        <p:spPr bwMode="auto">
          <a:xfrm>
            <a:off x="4265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5" name="Rectangle 63"/>
          <p:cNvSpPr>
            <a:spLocks noChangeArrowheads="1"/>
          </p:cNvSpPr>
          <p:nvPr/>
        </p:nvSpPr>
        <p:spPr bwMode="auto">
          <a:xfrm>
            <a:off x="44180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6" name="Rectangle 64"/>
          <p:cNvSpPr>
            <a:spLocks noChangeArrowheads="1"/>
          </p:cNvSpPr>
          <p:nvPr/>
        </p:nvSpPr>
        <p:spPr bwMode="auto">
          <a:xfrm>
            <a:off x="4570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7" name="Rectangle 65"/>
          <p:cNvSpPr>
            <a:spLocks noChangeArrowheads="1"/>
          </p:cNvSpPr>
          <p:nvPr/>
        </p:nvSpPr>
        <p:spPr bwMode="auto">
          <a:xfrm>
            <a:off x="4722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8" name="Rectangle 66"/>
          <p:cNvSpPr>
            <a:spLocks noChangeArrowheads="1"/>
          </p:cNvSpPr>
          <p:nvPr/>
        </p:nvSpPr>
        <p:spPr bwMode="auto">
          <a:xfrm>
            <a:off x="68580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19" name="Rectangle 67"/>
          <p:cNvSpPr>
            <a:spLocks noChangeArrowheads="1"/>
          </p:cNvSpPr>
          <p:nvPr/>
        </p:nvSpPr>
        <p:spPr bwMode="auto">
          <a:xfrm>
            <a:off x="70104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0" name="Rectangle 68"/>
          <p:cNvSpPr>
            <a:spLocks noChangeArrowheads="1"/>
          </p:cNvSpPr>
          <p:nvPr/>
        </p:nvSpPr>
        <p:spPr bwMode="auto">
          <a:xfrm>
            <a:off x="71628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1" name="Rectangle 69"/>
          <p:cNvSpPr>
            <a:spLocks noChangeArrowheads="1"/>
          </p:cNvSpPr>
          <p:nvPr/>
        </p:nvSpPr>
        <p:spPr bwMode="auto">
          <a:xfrm>
            <a:off x="73152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2" name="Rectangle 70"/>
          <p:cNvSpPr>
            <a:spLocks noChangeArrowheads="1"/>
          </p:cNvSpPr>
          <p:nvPr/>
        </p:nvSpPr>
        <p:spPr bwMode="auto">
          <a:xfrm>
            <a:off x="74676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3" name="Rectangle 71"/>
          <p:cNvSpPr>
            <a:spLocks noChangeArrowheads="1"/>
          </p:cNvSpPr>
          <p:nvPr/>
        </p:nvSpPr>
        <p:spPr bwMode="auto">
          <a:xfrm>
            <a:off x="76200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4" name="Rectangle 72"/>
          <p:cNvSpPr>
            <a:spLocks noChangeArrowheads="1"/>
          </p:cNvSpPr>
          <p:nvPr/>
        </p:nvSpPr>
        <p:spPr bwMode="auto">
          <a:xfrm>
            <a:off x="2284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5" name="Rectangle 73"/>
          <p:cNvSpPr>
            <a:spLocks noChangeArrowheads="1"/>
          </p:cNvSpPr>
          <p:nvPr/>
        </p:nvSpPr>
        <p:spPr bwMode="auto">
          <a:xfrm>
            <a:off x="2436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6" name="Rectangle 74"/>
          <p:cNvSpPr>
            <a:spLocks noChangeArrowheads="1"/>
          </p:cNvSpPr>
          <p:nvPr/>
        </p:nvSpPr>
        <p:spPr bwMode="auto">
          <a:xfrm>
            <a:off x="2589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7" name="Rectangle 75"/>
          <p:cNvSpPr>
            <a:spLocks noChangeArrowheads="1"/>
          </p:cNvSpPr>
          <p:nvPr/>
        </p:nvSpPr>
        <p:spPr bwMode="auto">
          <a:xfrm>
            <a:off x="2741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8" name="Rectangle 76"/>
          <p:cNvSpPr>
            <a:spLocks noChangeArrowheads="1"/>
          </p:cNvSpPr>
          <p:nvPr/>
        </p:nvSpPr>
        <p:spPr bwMode="auto">
          <a:xfrm>
            <a:off x="28940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29" name="Rectangle 77"/>
          <p:cNvSpPr>
            <a:spLocks noChangeArrowheads="1"/>
          </p:cNvSpPr>
          <p:nvPr/>
        </p:nvSpPr>
        <p:spPr bwMode="auto">
          <a:xfrm>
            <a:off x="3046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0" name="Rectangle 78"/>
          <p:cNvSpPr>
            <a:spLocks noChangeArrowheads="1"/>
          </p:cNvSpPr>
          <p:nvPr/>
        </p:nvSpPr>
        <p:spPr bwMode="auto">
          <a:xfrm>
            <a:off x="3198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1" name="Rectangle 79"/>
          <p:cNvSpPr>
            <a:spLocks noChangeArrowheads="1"/>
          </p:cNvSpPr>
          <p:nvPr/>
        </p:nvSpPr>
        <p:spPr bwMode="auto">
          <a:xfrm>
            <a:off x="3351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2" name="Rectangle 80"/>
          <p:cNvSpPr>
            <a:spLocks noChangeArrowheads="1"/>
          </p:cNvSpPr>
          <p:nvPr/>
        </p:nvSpPr>
        <p:spPr bwMode="auto">
          <a:xfrm>
            <a:off x="3503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3" name="Rectangle 81"/>
          <p:cNvSpPr>
            <a:spLocks noChangeArrowheads="1"/>
          </p:cNvSpPr>
          <p:nvPr/>
        </p:nvSpPr>
        <p:spPr bwMode="auto">
          <a:xfrm>
            <a:off x="36560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4" name="Rectangle 82"/>
          <p:cNvSpPr>
            <a:spLocks noChangeArrowheads="1"/>
          </p:cNvSpPr>
          <p:nvPr/>
        </p:nvSpPr>
        <p:spPr bwMode="auto">
          <a:xfrm>
            <a:off x="3808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5" name="Rectangle 83"/>
          <p:cNvSpPr>
            <a:spLocks noChangeArrowheads="1"/>
          </p:cNvSpPr>
          <p:nvPr/>
        </p:nvSpPr>
        <p:spPr bwMode="auto">
          <a:xfrm>
            <a:off x="3960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6" name="Rectangle 84"/>
          <p:cNvSpPr>
            <a:spLocks noChangeArrowheads="1"/>
          </p:cNvSpPr>
          <p:nvPr/>
        </p:nvSpPr>
        <p:spPr bwMode="auto">
          <a:xfrm>
            <a:off x="4113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7" name="Rectangle 85"/>
          <p:cNvSpPr>
            <a:spLocks noChangeArrowheads="1"/>
          </p:cNvSpPr>
          <p:nvPr/>
        </p:nvSpPr>
        <p:spPr bwMode="auto">
          <a:xfrm>
            <a:off x="4265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8" name="Rectangle 86"/>
          <p:cNvSpPr>
            <a:spLocks noChangeArrowheads="1"/>
          </p:cNvSpPr>
          <p:nvPr/>
        </p:nvSpPr>
        <p:spPr bwMode="auto">
          <a:xfrm>
            <a:off x="44180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39" name="Rectangle 87"/>
          <p:cNvSpPr>
            <a:spLocks noChangeArrowheads="1"/>
          </p:cNvSpPr>
          <p:nvPr/>
        </p:nvSpPr>
        <p:spPr bwMode="auto">
          <a:xfrm>
            <a:off x="4570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0" name="Rectangle 88"/>
          <p:cNvSpPr>
            <a:spLocks noChangeArrowheads="1"/>
          </p:cNvSpPr>
          <p:nvPr/>
        </p:nvSpPr>
        <p:spPr bwMode="auto">
          <a:xfrm>
            <a:off x="4722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1" name="Rectangle 89"/>
          <p:cNvSpPr>
            <a:spLocks noChangeArrowheads="1"/>
          </p:cNvSpPr>
          <p:nvPr/>
        </p:nvSpPr>
        <p:spPr bwMode="auto">
          <a:xfrm>
            <a:off x="68580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2" name="Rectangle 90"/>
          <p:cNvSpPr>
            <a:spLocks noChangeArrowheads="1"/>
          </p:cNvSpPr>
          <p:nvPr/>
        </p:nvSpPr>
        <p:spPr bwMode="auto">
          <a:xfrm>
            <a:off x="70104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3" name="Rectangle 91"/>
          <p:cNvSpPr>
            <a:spLocks noChangeArrowheads="1"/>
          </p:cNvSpPr>
          <p:nvPr/>
        </p:nvSpPr>
        <p:spPr bwMode="auto">
          <a:xfrm>
            <a:off x="71628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4" name="Rectangle 92"/>
          <p:cNvSpPr>
            <a:spLocks noChangeArrowheads="1"/>
          </p:cNvSpPr>
          <p:nvPr/>
        </p:nvSpPr>
        <p:spPr bwMode="auto">
          <a:xfrm>
            <a:off x="73152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5" name="Rectangle 93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6" name="Rectangle 94"/>
          <p:cNvSpPr>
            <a:spLocks noChangeArrowheads="1"/>
          </p:cNvSpPr>
          <p:nvPr/>
        </p:nvSpPr>
        <p:spPr bwMode="auto">
          <a:xfrm>
            <a:off x="76200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7" name="Rectangle 95"/>
          <p:cNvSpPr>
            <a:spLocks noChangeArrowheads="1"/>
          </p:cNvSpPr>
          <p:nvPr/>
        </p:nvSpPr>
        <p:spPr bwMode="auto">
          <a:xfrm>
            <a:off x="2284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8" name="Rectangle 96"/>
          <p:cNvSpPr>
            <a:spLocks noChangeArrowheads="1"/>
          </p:cNvSpPr>
          <p:nvPr/>
        </p:nvSpPr>
        <p:spPr bwMode="auto">
          <a:xfrm>
            <a:off x="2436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49" name="Rectangle 97"/>
          <p:cNvSpPr>
            <a:spLocks noChangeArrowheads="1"/>
          </p:cNvSpPr>
          <p:nvPr/>
        </p:nvSpPr>
        <p:spPr bwMode="auto">
          <a:xfrm>
            <a:off x="2589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0" name="Rectangle 98"/>
          <p:cNvSpPr>
            <a:spLocks noChangeArrowheads="1"/>
          </p:cNvSpPr>
          <p:nvPr/>
        </p:nvSpPr>
        <p:spPr bwMode="auto">
          <a:xfrm>
            <a:off x="2741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1" name="Rectangle 99"/>
          <p:cNvSpPr>
            <a:spLocks noChangeArrowheads="1"/>
          </p:cNvSpPr>
          <p:nvPr/>
        </p:nvSpPr>
        <p:spPr bwMode="auto">
          <a:xfrm>
            <a:off x="28940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2" name="Rectangle 100"/>
          <p:cNvSpPr>
            <a:spLocks noChangeArrowheads="1"/>
          </p:cNvSpPr>
          <p:nvPr/>
        </p:nvSpPr>
        <p:spPr bwMode="auto">
          <a:xfrm>
            <a:off x="3046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3" name="Rectangle 101"/>
          <p:cNvSpPr>
            <a:spLocks noChangeArrowheads="1"/>
          </p:cNvSpPr>
          <p:nvPr/>
        </p:nvSpPr>
        <p:spPr bwMode="auto">
          <a:xfrm>
            <a:off x="3198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4" name="Rectangle 102"/>
          <p:cNvSpPr>
            <a:spLocks noChangeArrowheads="1"/>
          </p:cNvSpPr>
          <p:nvPr/>
        </p:nvSpPr>
        <p:spPr bwMode="auto">
          <a:xfrm>
            <a:off x="3351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5" name="Rectangle 103"/>
          <p:cNvSpPr>
            <a:spLocks noChangeArrowheads="1"/>
          </p:cNvSpPr>
          <p:nvPr/>
        </p:nvSpPr>
        <p:spPr bwMode="auto">
          <a:xfrm>
            <a:off x="3503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6" name="Rectangle 104"/>
          <p:cNvSpPr>
            <a:spLocks noChangeArrowheads="1"/>
          </p:cNvSpPr>
          <p:nvPr/>
        </p:nvSpPr>
        <p:spPr bwMode="auto">
          <a:xfrm>
            <a:off x="36560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7" name="Rectangle 105"/>
          <p:cNvSpPr>
            <a:spLocks noChangeArrowheads="1"/>
          </p:cNvSpPr>
          <p:nvPr/>
        </p:nvSpPr>
        <p:spPr bwMode="auto">
          <a:xfrm>
            <a:off x="3808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8" name="Rectangle 106"/>
          <p:cNvSpPr>
            <a:spLocks noChangeArrowheads="1"/>
          </p:cNvSpPr>
          <p:nvPr/>
        </p:nvSpPr>
        <p:spPr bwMode="auto">
          <a:xfrm>
            <a:off x="3960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59" name="Rectangle 107"/>
          <p:cNvSpPr>
            <a:spLocks noChangeArrowheads="1"/>
          </p:cNvSpPr>
          <p:nvPr/>
        </p:nvSpPr>
        <p:spPr bwMode="auto">
          <a:xfrm>
            <a:off x="4113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0" name="Rectangle 108"/>
          <p:cNvSpPr>
            <a:spLocks noChangeArrowheads="1"/>
          </p:cNvSpPr>
          <p:nvPr/>
        </p:nvSpPr>
        <p:spPr bwMode="auto">
          <a:xfrm>
            <a:off x="4265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1" name="Rectangle 109"/>
          <p:cNvSpPr>
            <a:spLocks noChangeArrowheads="1"/>
          </p:cNvSpPr>
          <p:nvPr/>
        </p:nvSpPr>
        <p:spPr bwMode="auto">
          <a:xfrm>
            <a:off x="44180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2" name="Rectangle 110"/>
          <p:cNvSpPr>
            <a:spLocks noChangeArrowheads="1"/>
          </p:cNvSpPr>
          <p:nvPr/>
        </p:nvSpPr>
        <p:spPr bwMode="auto">
          <a:xfrm>
            <a:off x="4570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3" name="Rectangle 111"/>
          <p:cNvSpPr>
            <a:spLocks noChangeArrowheads="1"/>
          </p:cNvSpPr>
          <p:nvPr/>
        </p:nvSpPr>
        <p:spPr bwMode="auto">
          <a:xfrm>
            <a:off x="4722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4" name="Rectangle 112"/>
          <p:cNvSpPr>
            <a:spLocks noChangeArrowheads="1"/>
          </p:cNvSpPr>
          <p:nvPr/>
        </p:nvSpPr>
        <p:spPr bwMode="auto">
          <a:xfrm>
            <a:off x="68580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5" name="Rectangle 113"/>
          <p:cNvSpPr>
            <a:spLocks noChangeArrowheads="1"/>
          </p:cNvSpPr>
          <p:nvPr/>
        </p:nvSpPr>
        <p:spPr bwMode="auto">
          <a:xfrm>
            <a:off x="70104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6" name="Rectangle 114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7" name="Rectangle 115"/>
          <p:cNvSpPr>
            <a:spLocks noChangeArrowheads="1"/>
          </p:cNvSpPr>
          <p:nvPr/>
        </p:nvSpPr>
        <p:spPr bwMode="auto">
          <a:xfrm>
            <a:off x="73152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8" name="Rectangle 116"/>
          <p:cNvSpPr>
            <a:spLocks noChangeArrowheads="1"/>
          </p:cNvSpPr>
          <p:nvPr/>
        </p:nvSpPr>
        <p:spPr bwMode="auto">
          <a:xfrm>
            <a:off x="74676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69" name="Rectangle 117"/>
          <p:cNvSpPr>
            <a:spLocks noChangeArrowheads="1"/>
          </p:cNvSpPr>
          <p:nvPr/>
        </p:nvSpPr>
        <p:spPr bwMode="auto">
          <a:xfrm>
            <a:off x="76200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0" name="Rectangle 118"/>
          <p:cNvSpPr>
            <a:spLocks noChangeArrowheads="1"/>
          </p:cNvSpPr>
          <p:nvPr/>
        </p:nvSpPr>
        <p:spPr bwMode="auto">
          <a:xfrm>
            <a:off x="2284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1" name="Rectangle 119"/>
          <p:cNvSpPr>
            <a:spLocks noChangeArrowheads="1"/>
          </p:cNvSpPr>
          <p:nvPr/>
        </p:nvSpPr>
        <p:spPr bwMode="auto">
          <a:xfrm>
            <a:off x="2436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2" name="Rectangle 120"/>
          <p:cNvSpPr>
            <a:spLocks noChangeArrowheads="1"/>
          </p:cNvSpPr>
          <p:nvPr/>
        </p:nvSpPr>
        <p:spPr bwMode="auto">
          <a:xfrm>
            <a:off x="2589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3" name="Rectangle 121"/>
          <p:cNvSpPr>
            <a:spLocks noChangeArrowheads="1"/>
          </p:cNvSpPr>
          <p:nvPr/>
        </p:nvSpPr>
        <p:spPr bwMode="auto">
          <a:xfrm>
            <a:off x="2741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4" name="Rectangle 122"/>
          <p:cNvSpPr>
            <a:spLocks noChangeArrowheads="1"/>
          </p:cNvSpPr>
          <p:nvPr/>
        </p:nvSpPr>
        <p:spPr bwMode="auto">
          <a:xfrm>
            <a:off x="28940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5" name="Rectangle 123"/>
          <p:cNvSpPr>
            <a:spLocks noChangeArrowheads="1"/>
          </p:cNvSpPr>
          <p:nvPr/>
        </p:nvSpPr>
        <p:spPr bwMode="auto">
          <a:xfrm>
            <a:off x="3046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6" name="Rectangle 124"/>
          <p:cNvSpPr>
            <a:spLocks noChangeArrowheads="1"/>
          </p:cNvSpPr>
          <p:nvPr/>
        </p:nvSpPr>
        <p:spPr bwMode="auto">
          <a:xfrm>
            <a:off x="3198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7" name="Rectangle 125"/>
          <p:cNvSpPr>
            <a:spLocks noChangeArrowheads="1"/>
          </p:cNvSpPr>
          <p:nvPr/>
        </p:nvSpPr>
        <p:spPr bwMode="auto">
          <a:xfrm>
            <a:off x="3351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8" name="Rectangle 126"/>
          <p:cNvSpPr>
            <a:spLocks noChangeArrowheads="1"/>
          </p:cNvSpPr>
          <p:nvPr/>
        </p:nvSpPr>
        <p:spPr bwMode="auto">
          <a:xfrm>
            <a:off x="3503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79" name="Rectangle 127"/>
          <p:cNvSpPr>
            <a:spLocks noChangeArrowheads="1"/>
          </p:cNvSpPr>
          <p:nvPr/>
        </p:nvSpPr>
        <p:spPr bwMode="auto">
          <a:xfrm>
            <a:off x="36560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0" name="Rectangle 128"/>
          <p:cNvSpPr>
            <a:spLocks noChangeArrowheads="1"/>
          </p:cNvSpPr>
          <p:nvPr/>
        </p:nvSpPr>
        <p:spPr bwMode="auto">
          <a:xfrm>
            <a:off x="3808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1" name="Rectangle 129"/>
          <p:cNvSpPr>
            <a:spLocks noChangeArrowheads="1"/>
          </p:cNvSpPr>
          <p:nvPr/>
        </p:nvSpPr>
        <p:spPr bwMode="auto">
          <a:xfrm>
            <a:off x="3960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2" name="Rectangle 130"/>
          <p:cNvSpPr>
            <a:spLocks noChangeArrowheads="1"/>
          </p:cNvSpPr>
          <p:nvPr/>
        </p:nvSpPr>
        <p:spPr bwMode="auto">
          <a:xfrm>
            <a:off x="4113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3" name="Rectangle 131"/>
          <p:cNvSpPr>
            <a:spLocks noChangeArrowheads="1"/>
          </p:cNvSpPr>
          <p:nvPr/>
        </p:nvSpPr>
        <p:spPr bwMode="auto">
          <a:xfrm>
            <a:off x="4265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4" name="Rectangle 132"/>
          <p:cNvSpPr>
            <a:spLocks noChangeArrowheads="1"/>
          </p:cNvSpPr>
          <p:nvPr/>
        </p:nvSpPr>
        <p:spPr bwMode="auto">
          <a:xfrm>
            <a:off x="44180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5" name="Rectangle 133"/>
          <p:cNvSpPr>
            <a:spLocks noChangeArrowheads="1"/>
          </p:cNvSpPr>
          <p:nvPr/>
        </p:nvSpPr>
        <p:spPr bwMode="auto">
          <a:xfrm>
            <a:off x="4570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6" name="Rectangle 134"/>
          <p:cNvSpPr>
            <a:spLocks noChangeArrowheads="1"/>
          </p:cNvSpPr>
          <p:nvPr/>
        </p:nvSpPr>
        <p:spPr bwMode="auto">
          <a:xfrm>
            <a:off x="4722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7" name="Rectangle 135"/>
          <p:cNvSpPr>
            <a:spLocks noChangeArrowheads="1"/>
          </p:cNvSpPr>
          <p:nvPr/>
        </p:nvSpPr>
        <p:spPr bwMode="auto">
          <a:xfrm>
            <a:off x="68580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8" name="Rectangle 136"/>
          <p:cNvSpPr>
            <a:spLocks noChangeArrowheads="1"/>
          </p:cNvSpPr>
          <p:nvPr/>
        </p:nvSpPr>
        <p:spPr bwMode="auto">
          <a:xfrm>
            <a:off x="70104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89" name="Rectangle 137"/>
          <p:cNvSpPr>
            <a:spLocks noChangeArrowheads="1"/>
          </p:cNvSpPr>
          <p:nvPr/>
        </p:nvSpPr>
        <p:spPr bwMode="auto">
          <a:xfrm>
            <a:off x="71628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0" name="Rectangle 138"/>
          <p:cNvSpPr>
            <a:spLocks noChangeArrowheads="1"/>
          </p:cNvSpPr>
          <p:nvPr/>
        </p:nvSpPr>
        <p:spPr bwMode="auto">
          <a:xfrm>
            <a:off x="73152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1" name="Rectangle 139"/>
          <p:cNvSpPr>
            <a:spLocks noChangeArrowheads="1"/>
          </p:cNvSpPr>
          <p:nvPr/>
        </p:nvSpPr>
        <p:spPr bwMode="auto">
          <a:xfrm>
            <a:off x="74676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2" name="Rectangle 140"/>
          <p:cNvSpPr>
            <a:spLocks noChangeArrowheads="1"/>
          </p:cNvSpPr>
          <p:nvPr/>
        </p:nvSpPr>
        <p:spPr bwMode="auto">
          <a:xfrm>
            <a:off x="76200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3" name="Rectangle 141"/>
          <p:cNvSpPr>
            <a:spLocks noChangeArrowheads="1"/>
          </p:cNvSpPr>
          <p:nvPr/>
        </p:nvSpPr>
        <p:spPr bwMode="auto">
          <a:xfrm>
            <a:off x="2284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4" name="Rectangle 142"/>
          <p:cNvSpPr>
            <a:spLocks noChangeArrowheads="1"/>
          </p:cNvSpPr>
          <p:nvPr/>
        </p:nvSpPr>
        <p:spPr bwMode="auto">
          <a:xfrm>
            <a:off x="2436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5" name="Rectangle 143"/>
          <p:cNvSpPr>
            <a:spLocks noChangeArrowheads="1"/>
          </p:cNvSpPr>
          <p:nvPr/>
        </p:nvSpPr>
        <p:spPr bwMode="auto">
          <a:xfrm>
            <a:off x="2589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6" name="Rectangle 144"/>
          <p:cNvSpPr>
            <a:spLocks noChangeArrowheads="1"/>
          </p:cNvSpPr>
          <p:nvPr/>
        </p:nvSpPr>
        <p:spPr bwMode="auto">
          <a:xfrm>
            <a:off x="2741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7" name="Rectangle 145"/>
          <p:cNvSpPr>
            <a:spLocks noChangeArrowheads="1"/>
          </p:cNvSpPr>
          <p:nvPr/>
        </p:nvSpPr>
        <p:spPr bwMode="auto">
          <a:xfrm>
            <a:off x="28940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8" name="Rectangle 146"/>
          <p:cNvSpPr>
            <a:spLocks noChangeArrowheads="1"/>
          </p:cNvSpPr>
          <p:nvPr/>
        </p:nvSpPr>
        <p:spPr bwMode="auto">
          <a:xfrm>
            <a:off x="3046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299" name="Rectangle 147"/>
          <p:cNvSpPr>
            <a:spLocks noChangeArrowheads="1"/>
          </p:cNvSpPr>
          <p:nvPr/>
        </p:nvSpPr>
        <p:spPr bwMode="auto">
          <a:xfrm>
            <a:off x="3198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0" name="Rectangle 148"/>
          <p:cNvSpPr>
            <a:spLocks noChangeArrowheads="1"/>
          </p:cNvSpPr>
          <p:nvPr/>
        </p:nvSpPr>
        <p:spPr bwMode="auto">
          <a:xfrm>
            <a:off x="3351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1" name="Rectangle 149"/>
          <p:cNvSpPr>
            <a:spLocks noChangeArrowheads="1"/>
          </p:cNvSpPr>
          <p:nvPr/>
        </p:nvSpPr>
        <p:spPr bwMode="auto">
          <a:xfrm>
            <a:off x="3503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2" name="Rectangle 150"/>
          <p:cNvSpPr>
            <a:spLocks noChangeArrowheads="1"/>
          </p:cNvSpPr>
          <p:nvPr/>
        </p:nvSpPr>
        <p:spPr bwMode="auto">
          <a:xfrm>
            <a:off x="36560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3" name="Rectangle 151"/>
          <p:cNvSpPr>
            <a:spLocks noChangeArrowheads="1"/>
          </p:cNvSpPr>
          <p:nvPr/>
        </p:nvSpPr>
        <p:spPr bwMode="auto">
          <a:xfrm>
            <a:off x="3808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4" name="Rectangle 152"/>
          <p:cNvSpPr>
            <a:spLocks noChangeArrowheads="1"/>
          </p:cNvSpPr>
          <p:nvPr/>
        </p:nvSpPr>
        <p:spPr bwMode="auto">
          <a:xfrm>
            <a:off x="3960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5" name="Rectangle 153"/>
          <p:cNvSpPr>
            <a:spLocks noChangeArrowheads="1"/>
          </p:cNvSpPr>
          <p:nvPr/>
        </p:nvSpPr>
        <p:spPr bwMode="auto">
          <a:xfrm>
            <a:off x="4113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6" name="Rectangle 154"/>
          <p:cNvSpPr>
            <a:spLocks noChangeArrowheads="1"/>
          </p:cNvSpPr>
          <p:nvPr/>
        </p:nvSpPr>
        <p:spPr bwMode="auto">
          <a:xfrm>
            <a:off x="4265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7" name="Rectangle 155"/>
          <p:cNvSpPr>
            <a:spLocks noChangeArrowheads="1"/>
          </p:cNvSpPr>
          <p:nvPr/>
        </p:nvSpPr>
        <p:spPr bwMode="auto">
          <a:xfrm>
            <a:off x="44180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8" name="Rectangle 156"/>
          <p:cNvSpPr>
            <a:spLocks noChangeArrowheads="1"/>
          </p:cNvSpPr>
          <p:nvPr/>
        </p:nvSpPr>
        <p:spPr bwMode="auto">
          <a:xfrm>
            <a:off x="4570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09" name="Rectangle 157"/>
          <p:cNvSpPr>
            <a:spLocks noChangeArrowheads="1"/>
          </p:cNvSpPr>
          <p:nvPr/>
        </p:nvSpPr>
        <p:spPr bwMode="auto">
          <a:xfrm>
            <a:off x="4722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0" name="Rectangle 158"/>
          <p:cNvSpPr>
            <a:spLocks noChangeArrowheads="1"/>
          </p:cNvSpPr>
          <p:nvPr/>
        </p:nvSpPr>
        <p:spPr bwMode="auto">
          <a:xfrm>
            <a:off x="68580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1" name="Rectangle 159"/>
          <p:cNvSpPr>
            <a:spLocks noChangeArrowheads="1"/>
          </p:cNvSpPr>
          <p:nvPr/>
        </p:nvSpPr>
        <p:spPr bwMode="auto">
          <a:xfrm>
            <a:off x="70104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2" name="Rectangle 160"/>
          <p:cNvSpPr>
            <a:spLocks noChangeArrowheads="1"/>
          </p:cNvSpPr>
          <p:nvPr/>
        </p:nvSpPr>
        <p:spPr bwMode="auto">
          <a:xfrm>
            <a:off x="71628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3" name="Rectangle 161"/>
          <p:cNvSpPr>
            <a:spLocks noChangeArrowheads="1"/>
          </p:cNvSpPr>
          <p:nvPr/>
        </p:nvSpPr>
        <p:spPr bwMode="auto">
          <a:xfrm>
            <a:off x="73152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4" name="Rectangle 162"/>
          <p:cNvSpPr>
            <a:spLocks noChangeArrowheads="1"/>
          </p:cNvSpPr>
          <p:nvPr/>
        </p:nvSpPr>
        <p:spPr bwMode="auto">
          <a:xfrm>
            <a:off x="74676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5" name="Rectangle 163"/>
          <p:cNvSpPr>
            <a:spLocks noChangeArrowheads="1"/>
          </p:cNvSpPr>
          <p:nvPr/>
        </p:nvSpPr>
        <p:spPr bwMode="auto">
          <a:xfrm>
            <a:off x="76200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6" name="Rectangle 164"/>
          <p:cNvSpPr>
            <a:spLocks noChangeArrowheads="1"/>
          </p:cNvSpPr>
          <p:nvPr/>
        </p:nvSpPr>
        <p:spPr bwMode="auto">
          <a:xfrm>
            <a:off x="2284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7" name="Rectangle 165"/>
          <p:cNvSpPr>
            <a:spLocks noChangeArrowheads="1"/>
          </p:cNvSpPr>
          <p:nvPr/>
        </p:nvSpPr>
        <p:spPr bwMode="auto">
          <a:xfrm>
            <a:off x="2436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8" name="Rectangle 166"/>
          <p:cNvSpPr>
            <a:spLocks noChangeArrowheads="1"/>
          </p:cNvSpPr>
          <p:nvPr/>
        </p:nvSpPr>
        <p:spPr bwMode="auto">
          <a:xfrm>
            <a:off x="2589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19" name="Rectangle 167"/>
          <p:cNvSpPr>
            <a:spLocks noChangeArrowheads="1"/>
          </p:cNvSpPr>
          <p:nvPr/>
        </p:nvSpPr>
        <p:spPr bwMode="auto">
          <a:xfrm>
            <a:off x="2741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0" name="Rectangle 168"/>
          <p:cNvSpPr>
            <a:spLocks noChangeArrowheads="1"/>
          </p:cNvSpPr>
          <p:nvPr/>
        </p:nvSpPr>
        <p:spPr bwMode="auto">
          <a:xfrm>
            <a:off x="28940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1" name="Rectangle 169"/>
          <p:cNvSpPr>
            <a:spLocks noChangeArrowheads="1"/>
          </p:cNvSpPr>
          <p:nvPr/>
        </p:nvSpPr>
        <p:spPr bwMode="auto">
          <a:xfrm>
            <a:off x="3046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2" name="Rectangle 170"/>
          <p:cNvSpPr>
            <a:spLocks noChangeArrowheads="1"/>
          </p:cNvSpPr>
          <p:nvPr/>
        </p:nvSpPr>
        <p:spPr bwMode="auto">
          <a:xfrm>
            <a:off x="3198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3" name="Rectangle 171"/>
          <p:cNvSpPr>
            <a:spLocks noChangeArrowheads="1"/>
          </p:cNvSpPr>
          <p:nvPr/>
        </p:nvSpPr>
        <p:spPr bwMode="auto">
          <a:xfrm>
            <a:off x="3351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4" name="Rectangle 172"/>
          <p:cNvSpPr>
            <a:spLocks noChangeArrowheads="1"/>
          </p:cNvSpPr>
          <p:nvPr/>
        </p:nvSpPr>
        <p:spPr bwMode="auto">
          <a:xfrm>
            <a:off x="3503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5" name="Rectangle 173"/>
          <p:cNvSpPr>
            <a:spLocks noChangeArrowheads="1"/>
          </p:cNvSpPr>
          <p:nvPr/>
        </p:nvSpPr>
        <p:spPr bwMode="auto">
          <a:xfrm>
            <a:off x="36560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6" name="Rectangle 174"/>
          <p:cNvSpPr>
            <a:spLocks noChangeArrowheads="1"/>
          </p:cNvSpPr>
          <p:nvPr/>
        </p:nvSpPr>
        <p:spPr bwMode="auto">
          <a:xfrm>
            <a:off x="3808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7" name="Rectangle 175"/>
          <p:cNvSpPr>
            <a:spLocks noChangeArrowheads="1"/>
          </p:cNvSpPr>
          <p:nvPr/>
        </p:nvSpPr>
        <p:spPr bwMode="auto">
          <a:xfrm>
            <a:off x="3960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8" name="Rectangle 176"/>
          <p:cNvSpPr>
            <a:spLocks noChangeArrowheads="1"/>
          </p:cNvSpPr>
          <p:nvPr/>
        </p:nvSpPr>
        <p:spPr bwMode="auto">
          <a:xfrm>
            <a:off x="4113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29" name="Rectangle 177"/>
          <p:cNvSpPr>
            <a:spLocks noChangeArrowheads="1"/>
          </p:cNvSpPr>
          <p:nvPr/>
        </p:nvSpPr>
        <p:spPr bwMode="auto">
          <a:xfrm>
            <a:off x="4265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0" name="Rectangle 178"/>
          <p:cNvSpPr>
            <a:spLocks noChangeArrowheads="1"/>
          </p:cNvSpPr>
          <p:nvPr/>
        </p:nvSpPr>
        <p:spPr bwMode="auto">
          <a:xfrm>
            <a:off x="44180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1" name="Rectangle 179"/>
          <p:cNvSpPr>
            <a:spLocks noChangeArrowheads="1"/>
          </p:cNvSpPr>
          <p:nvPr/>
        </p:nvSpPr>
        <p:spPr bwMode="auto">
          <a:xfrm>
            <a:off x="4570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2" name="Rectangle 180"/>
          <p:cNvSpPr>
            <a:spLocks noChangeArrowheads="1"/>
          </p:cNvSpPr>
          <p:nvPr/>
        </p:nvSpPr>
        <p:spPr bwMode="auto">
          <a:xfrm>
            <a:off x="4722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3" name="Rectangle 181"/>
          <p:cNvSpPr>
            <a:spLocks noChangeArrowheads="1"/>
          </p:cNvSpPr>
          <p:nvPr/>
        </p:nvSpPr>
        <p:spPr bwMode="auto">
          <a:xfrm>
            <a:off x="68580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4" name="Rectangle 182"/>
          <p:cNvSpPr>
            <a:spLocks noChangeArrowheads="1"/>
          </p:cNvSpPr>
          <p:nvPr/>
        </p:nvSpPr>
        <p:spPr bwMode="auto">
          <a:xfrm>
            <a:off x="70104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5" name="Rectangle 183"/>
          <p:cNvSpPr>
            <a:spLocks noChangeArrowheads="1"/>
          </p:cNvSpPr>
          <p:nvPr/>
        </p:nvSpPr>
        <p:spPr bwMode="auto">
          <a:xfrm>
            <a:off x="71628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6" name="Rectangle 184"/>
          <p:cNvSpPr>
            <a:spLocks noChangeArrowheads="1"/>
          </p:cNvSpPr>
          <p:nvPr/>
        </p:nvSpPr>
        <p:spPr bwMode="auto">
          <a:xfrm>
            <a:off x="73152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7" name="Rectangle 185"/>
          <p:cNvSpPr>
            <a:spLocks noChangeArrowheads="1"/>
          </p:cNvSpPr>
          <p:nvPr/>
        </p:nvSpPr>
        <p:spPr bwMode="auto">
          <a:xfrm>
            <a:off x="74676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8" name="Rectangle 186"/>
          <p:cNvSpPr>
            <a:spLocks noChangeArrowheads="1"/>
          </p:cNvSpPr>
          <p:nvPr/>
        </p:nvSpPr>
        <p:spPr bwMode="auto">
          <a:xfrm>
            <a:off x="76200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39" name="Rectangle 187"/>
          <p:cNvSpPr>
            <a:spLocks noChangeArrowheads="1"/>
          </p:cNvSpPr>
          <p:nvPr/>
        </p:nvSpPr>
        <p:spPr bwMode="auto">
          <a:xfrm>
            <a:off x="2284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0" name="Rectangle 188"/>
          <p:cNvSpPr>
            <a:spLocks noChangeArrowheads="1"/>
          </p:cNvSpPr>
          <p:nvPr/>
        </p:nvSpPr>
        <p:spPr bwMode="auto">
          <a:xfrm>
            <a:off x="2436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1" name="Rectangle 189"/>
          <p:cNvSpPr>
            <a:spLocks noChangeArrowheads="1"/>
          </p:cNvSpPr>
          <p:nvPr/>
        </p:nvSpPr>
        <p:spPr bwMode="auto">
          <a:xfrm>
            <a:off x="2589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2" name="Rectangle 190"/>
          <p:cNvSpPr>
            <a:spLocks noChangeArrowheads="1"/>
          </p:cNvSpPr>
          <p:nvPr/>
        </p:nvSpPr>
        <p:spPr bwMode="auto">
          <a:xfrm>
            <a:off x="2741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3" name="Rectangle 191"/>
          <p:cNvSpPr>
            <a:spLocks noChangeArrowheads="1"/>
          </p:cNvSpPr>
          <p:nvPr/>
        </p:nvSpPr>
        <p:spPr bwMode="auto">
          <a:xfrm>
            <a:off x="28940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4" name="Rectangle 192"/>
          <p:cNvSpPr>
            <a:spLocks noChangeArrowheads="1"/>
          </p:cNvSpPr>
          <p:nvPr/>
        </p:nvSpPr>
        <p:spPr bwMode="auto">
          <a:xfrm>
            <a:off x="3046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5" name="Rectangle 193"/>
          <p:cNvSpPr>
            <a:spLocks noChangeArrowheads="1"/>
          </p:cNvSpPr>
          <p:nvPr/>
        </p:nvSpPr>
        <p:spPr bwMode="auto">
          <a:xfrm>
            <a:off x="3198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6" name="Rectangle 194"/>
          <p:cNvSpPr>
            <a:spLocks noChangeArrowheads="1"/>
          </p:cNvSpPr>
          <p:nvPr/>
        </p:nvSpPr>
        <p:spPr bwMode="auto">
          <a:xfrm>
            <a:off x="3351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7" name="Rectangle 195"/>
          <p:cNvSpPr>
            <a:spLocks noChangeArrowheads="1"/>
          </p:cNvSpPr>
          <p:nvPr/>
        </p:nvSpPr>
        <p:spPr bwMode="auto">
          <a:xfrm>
            <a:off x="3503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8" name="Rectangle 196"/>
          <p:cNvSpPr>
            <a:spLocks noChangeArrowheads="1"/>
          </p:cNvSpPr>
          <p:nvPr/>
        </p:nvSpPr>
        <p:spPr bwMode="auto">
          <a:xfrm>
            <a:off x="36560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49" name="Rectangle 197"/>
          <p:cNvSpPr>
            <a:spLocks noChangeArrowheads="1"/>
          </p:cNvSpPr>
          <p:nvPr/>
        </p:nvSpPr>
        <p:spPr bwMode="auto">
          <a:xfrm>
            <a:off x="3808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0" name="Rectangle 198"/>
          <p:cNvSpPr>
            <a:spLocks noChangeArrowheads="1"/>
          </p:cNvSpPr>
          <p:nvPr/>
        </p:nvSpPr>
        <p:spPr bwMode="auto">
          <a:xfrm>
            <a:off x="3960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1" name="Rectangle 199"/>
          <p:cNvSpPr>
            <a:spLocks noChangeArrowheads="1"/>
          </p:cNvSpPr>
          <p:nvPr/>
        </p:nvSpPr>
        <p:spPr bwMode="auto">
          <a:xfrm>
            <a:off x="4113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2" name="Rectangle 200"/>
          <p:cNvSpPr>
            <a:spLocks noChangeArrowheads="1"/>
          </p:cNvSpPr>
          <p:nvPr/>
        </p:nvSpPr>
        <p:spPr bwMode="auto">
          <a:xfrm>
            <a:off x="4265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3" name="Rectangle 201"/>
          <p:cNvSpPr>
            <a:spLocks noChangeArrowheads="1"/>
          </p:cNvSpPr>
          <p:nvPr/>
        </p:nvSpPr>
        <p:spPr bwMode="auto">
          <a:xfrm>
            <a:off x="44180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4" name="Rectangle 202"/>
          <p:cNvSpPr>
            <a:spLocks noChangeArrowheads="1"/>
          </p:cNvSpPr>
          <p:nvPr/>
        </p:nvSpPr>
        <p:spPr bwMode="auto">
          <a:xfrm>
            <a:off x="4570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5" name="Rectangle 203"/>
          <p:cNvSpPr>
            <a:spLocks noChangeArrowheads="1"/>
          </p:cNvSpPr>
          <p:nvPr/>
        </p:nvSpPr>
        <p:spPr bwMode="auto">
          <a:xfrm>
            <a:off x="4722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6" name="Rectangle 204"/>
          <p:cNvSpPr>
            <a:spLocks noChangeArrowheads="1"/>
          </p:cNvSpPr>
          <p:nvPr/>
        </p:nvSpPr>
        <p:spPr bwMode="auto">
          <a:xfrm>
            <a:off x="68580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7" name="Rectangle 205"/>
          <p:cNvSpPr>
            <a:spLocks noChangeArrowheads="1"/>
          </p:cNvSpPr>
          <p:nvPr/>
        </p:nvSpPr>
        <p:spPr bwMode="auto">
          <a:xfrm>
            <a:off x="70104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8" name="Rectangle 206"/>
          <p:cNvSpPr>
            <a:spLocks noChangeArrowheads="1"/>
          </p:cNvSpPr>
          <p:nvPr/>
        </p:nvSpPr>
        <p:spPr bwMode="auto">
          <a:xfrm>
            <a:off x="71628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59" name="Rectangle 207"/>
          <p:cNvSpPr>
            <a:spLocks noChangeArrowheads="1"/>
          </p:cNvSpPr>
          <p:nvPr/>
        </p:nvSpPr>
        <p:spPr bwMode="auto">
          <a:xfrm>
            <a:off x="73152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0" name="Rectangle 208"/>
          <p:cNvSpPr>
            <a:spLocks noChangeArrowheads="1"/>
          </p:cNvSpPr>
          <p:nvPr/>
        </p:nvSpPr>
        <p:spPr bwMode="auto">
          <a:xfrm>
            <a:off x="74676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1" name="Rectangle 209"/>
          <p:cNvSpPr>
            <a:spLocks noChangeArrowheads="1"/>
          </p:cNvSpPr>
          <p:nvPr/>
        </p:nvSpPr>
        <p:spPr bwMode="auto">
          <a:xfrm>
            <a:off x="76200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2" name="Rectangle 210"/>
          <p:cNvSpPr>
            <a:spLocks noChangeArrowheads="1"/>
          </p:cNvSpPr>
          <p:nvPr/>
        </p:nvSpPr>
        <p:spPr bwMode="auto">
          <a:xfrm>
            <a:off x="2284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3" name="Rectangle 211"/>
          <p:cNvSpPr>
            <a:spLocks noChangeArrowheads="1"/>
          </p:cNvSpPr>
          <p:nvPr/>
        </p:nvSpPr>
        <p:spPr bwMode="auto">
          <a:xfrm>
            <a:off x="2436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4" name="Rectangle 212"/>
          <p:cNvSpPr>
            <a:spLocks noChangeArrowheads="1"/>
          </p:cNvSpPr>
          <p:nvPr/>
        </p:nvSpPr>
        <p:spPr bwMode="auto">
          <a:xfrm>
            <a:off x="2589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5" name="Rectangle 213"/>
          <p:cNvSpPr>
            <a:spLocks noChangeArrowheads="1"/>
          </p:cNvSpPr>
          <p:nvPr/>
        </p:nvSpPr>
        <p:spPr bwMode="auto">
          <a:xfrm>
            <a:off x="2741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6" name="Rectangle 214"/>
          <p:cNvSpPr>
            <a:spLocks noChangeArrowheads="1"/>
          </p:cNvSpPr>
          <p:nvPr/>
        </p:nvSpPr>
        <p:spPr bwMode="auto">
          <a:xfrm>
            <a:off x="28940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7" name="Rectangle 215"/>
          <p:cNvSpPr>
            <a:spLocks noChangeArrowheads="1"/>
          </p:cNvSpPr>
          <p:nvPr/>
        </p:nvSpPr>
        <p:spPr bwMode="auto">
          <a:xfrm>
            <a:off x="3046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8" name="Rectangle 216"/>
          <p:cNvSpPr>
            <a:spLocks noChangeArrowheads="1"/>
          </p:cNvSpPr>
          <p:nvPr/>
        </p:nvSpPr>
        <p:spPr bwMode="auto">
          <a:xfrm>
            <a:off x="3198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69" name="Rectangle 217"/>
          <p:cNvSpPr>
            <a:spLocks noChangeArrowheads="1"/>
          </p:cNvSpPr>
          <p:nvPr/>
        </p:nvSpPr>
        <p:spPr bwMode="auto">
          <a:xfrm>
            <a:off x="3351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0" name="Rectangle 218"/>
          <p:cNvSpPr>
            <a:spLocks noChangeArrowheads="1"/>
          </p:cNvSpPr>
          <p:nvPr/>
        </p:nvSpPr>
        <p:spPr bwMode="auto">
          <a:xfrm>
            <a:off x="3503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1" name="Rectangle 219"/>
          <p:cNvSpPr>
            <a:spLocks noChangeArrowheads="1"/>
          </p:cNvSpPr>
          <p:nvPr/>
        </p:nvSpPr>
        <p:spPr bwMode="auto">
          <a:xfrm>
            <a:off x="36560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2" name="Rectangle 220"/>
          <p:cNvSpPr>
            <a:spLocks noChangeArrowheads="1"/>
          </p:cNvSpPr>
          <p:nvPr/>
        </p:nvSpPr>
        <p:spPr bwMode="auto">
          <a:xfrm>
            <a:off x="3808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3" name="Rectangle 221"/>
          <p:cNvSpPr>
            <a:spLocks noChangeArrowheads="1"/>
          </p:cNvSpPr>
          <p:nvPr/>
        </p:nvSpPr>
        <p:spPr bwMode="auto">
          <a:xfrm>
            <a:off x="3960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4" name="Rectangle 222"/>
          <p:cNvSpPr>
            <a:spLocks noChangeArrowheads="1"/>
          </p:cNvSpPr>
          <p:nvPr/>
        </p:nvSpPr>
        <p:spPr bwMode="auto">
          <a:xfrm>
            <a:off x="4113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5" name="Rectangle 223"/>
          <p:cNvSpPr>
            <a:spLocks noChangeArrowheads="1"/>
          </p:cNvSpPr>
          <p:nvPr/>
        </p:nvSpPr>
        <p:spPr bwMode="auto">
          <a:xfrm>
            <a:off x="4265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6" name="Rectangle 224"/>
          <p:cNvSpPr>
            <a:spLocks noChangeArrowheads="1"/>
          </p:cNvSpPr>
          <p:nvPr/>
        </p:nvSpPr>
        <p:spPr bwMode="auto">
          <a:xfrm>
            <a:off x="44180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7" name="Rectangle 225"/>
          <p:cNvSpPr>
            <a:spLocks noChangeArrowheads="1"/>
          </p:cNvSpPr>
          <p:nvPr/>
        </p:nvSpPr>
        <p:spPr bwMode="auto">
          <a:xfrm>
            <a:off x="4570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8" name="Rectangle 226"/>
          <p:cNvSpPr>
            <a:spLocks noChangeArrowheads="1"/>
          </p:cNvSpPr>
          <p:nvPr/>
        </p:nvSpPr>
        <p:spPr bwMode="auto">
          <a:xfrm>
            <a:off x="4722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79" name="Rectangle 227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0" name="Rectangle 228"/>
          <p:cNvSpPr>
            <a:spLocks noChangeArrowheads="1"/>
          </p:cNvSpPr>
          <p:nvPr/>
        </p:nvSpPr>
        <p:spPr bwMode="auto">
          <a:xfrm>
            <a:off x="70104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1" name="Rectangle 229"/>
          <p:cNvSpPr>
            <a:spLocks noChangeArrowheads="1"/>
          </p:cNvSpPr>
          <p:nvPr/>
        </p:nvSpPr>
        <p:spPr bwMode="auto">
          <a:xfrm>
            <a:off x="71628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2" name="Rectangle 230"/>
          <p:cNvSpPr>
            <a:spLocks noChangeArrowheads="1"/>
          </p:cNvSpPr>
          <p:nvPr/>
        </p:nvSpPr>
        <p:spPr bwMode="auto">
          <a:xfrm>
            <a:off x="73152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3" name="Rectangle 231"/>
          <p:cNvSpPr>
            <a:spLocks noChangeArrowheads="1"/>
          </p:cNvSpPr>
          <p:nvPr/>
        </p:nvSpPr>
        <p:spPr bwMode="auto">
          <a:xfrm>
            <a:off x="74676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4" name="Rectangle 232"/>
          <p:cNvSpPr>
            <a:spLocks noChangeArrowheads="1"/>
          </p:cNvSpPr>
          <p:nvPr/>
        </p:nvSpPr>
        <p:spPr bwMode="auto">
          <a:xfrm>
            <a:off x="76200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5" name="Rectangle 233"/>
          <p:cNvSpPr>
            <a:spLocks noChangeArrowheads="1"/>
          </p:cNvSpPr>
          <p:nvPr/>
        </p:nvSpPr>
        <p:spPr bwMode="auto">
          <a:xfrm>
            <a:off x="2284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6" name="Rectangle 234"/>
          <p:cNvSpPr>
            <a:spLocks noChangeArrowheads="1"/>
          </p:cNvSpPr>
          <p:nvPr/>
        </p:nvSpPr>
        <p:spPr bwMode="auto">
          <a:xfrm>
            <a:off x="2436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7" name="Rectangle 235"/>
          <p:cNvSpPr>
            <a:spLocks noChangeArrowheads="1"/>
          </p:cNvSpPr>
          <p:nvPr/>
        </p:nvSpPr>
        <p:spPr bwMode="auto">
          <a:xfrm>
            <a:off x="2589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8" name="Rectangle 236"/>
          <p:cNvSpPr>
            <a:spLocks noChangeArrowheads="1"/>
          </p:cNvSpPr>
          <p:nvPr/>
        </p:nvSpPr>
        <p:spPr bwMode="auto">
          <a:xfrm>
            <a:off x="2741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89" name="Rectangle 237"/>
          <p:cNvSpPr>
            <a:spLocks noChangeArrowheads="1"/>
          </p:cNvSpPr>
          <p:nvPr/>
        </p:nvSpPr>
        <p:spPr bwMode="auto">
          <a:xfrm>
            <a:off x="28940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0" name="Rectangle 238"/>
          <p:cNvSpPr>
            <a:spLocks noChangeArrowheads="1"/>
          </p:cNvSpPr>
          <p:nvPr/>
        </p:nvSpPr>
        <p:spPr bwMode="auto">
          <a:xfrm>
            <a:off x="3046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1" name="Rectangle 239"/>
          <p:cNvSpPr>
            <a:spLocks noChangeArrowheads="1"/>
          </p:cNvSpPr>
          <p:nvPr/>
        </p:nvSpPr>
        <p:spPr bwMode="auto">
          <a:xfrm>
            <a:off x="3198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2" name="Rectangle 240"/>
          <p:cNvSpPr>
            <a:spLocks noChangeArrowheads="1"/>
          </p:cNvSpPr>
          <p:nvPr/>
        </p:nvSpPr>
        <p:spPr bwMode="auto">
          <a:xfrm>
            <a:off x="3351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3" name="Rectangle 241"/>
          <p:cNvSpPr>
            <a:spLocks noChangeArrowheads="1"/>
          </p:cNvSpPr>
          <p:nvPr/>
        </p:nvSpPr>
        <p:spPr bwMode="auto">
          <a:xfrm>
            <a:off x="3503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4" name="Rectangle 242"/>
          <p:cNvSpPr>
            <a:spLocks noChangeArrowheads="1"/>
          </p:cNvSpPr>
          <p:nvPr/>
        </p:nvSpPr>
        <p:spPr bwMode="auto">
          <a:xfrm>
            <a:off x="36560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5" name="Rectangle 243"/>
          <p:cNvSpPr>
            <a:spLocks noChangeArrowheads="1"/>
          </p:cNvSpPr>
          <p:nvPr/>
        </p:nvSpPr>
        <p:spPr bwMode="auto">
          <a:xfrm>
            <a:off x="3808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6" name="Rectangle 244"/>
          <p:cNvSpPr>
            <a:spLocks noChangeArrowheads="1"/>
          </p:cNvSpPr>
          <p:nvPr/>
        </p:nvSpPr>
        <p:spPr bwMode="auto">
          <a:xfrm>
            <a:off x="3960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7" name="Rectangle 245"/>
          <p:cNvSpPr>
            <a:spLocks noChangeArrowheads="1"/>
          </p:cNvSpPr>
          <p:nvPr/>
        </p:nvSpPr>
        <p:spPr bwMode="auto">
          <a:xfrm>
            <a:off x="4113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8" name="Rectangle 246"/>
          <p:cNvSpPr>
            <a:spLocks noChangeArrowheads="1"/>
          </p:cNvSpPr>
          <p:nvPr/>
        </p:nvSpPr>
        <p:spPr bwMode="auto">
          <a:xfrm>
            <a:off x="4265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399" name="Rectangle 247"/>
          <p:cNvSpPr>
            <a:spLocks noChangeArrowheads="1"/>
          </p:cNvSpPr>
          <p:nvPr/>
        </p:nvSpPr>
        <p:spPr bwMode="auto">
          <a:xfrm>
            <a:off x="44180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0" name="Rectangle 248"/>
          <p:cNvSpPr>
            <a:spLocks noChangeArrowheads="1"/>
          </p:cNvSpPr>
          <p:nvPr/>
        </p:nvSpPr>
        <p:spPr bwMode="auto">
          <a:xfrm>
            <a:off x="4570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1" name="Rectangle 249"/>
          <p:cNvSpPr>
            <a:spLocks noChangeArrowheads="1"/>
          </p:cNvSpPr>
          <p:nvPr/>
        </p:nvSpPr>
        <p:spPr bwMode="auto">
          <a:xfrm>
            <a:off x="4722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2" name="Rectangle 250"/>
          <p:cNvSpPr>
            <a:spLocks noChangeArrowheads="1"/>
          </p:cNvSpPr>
          <p:nvPr/>
        </p:nvSpPr>
        <p:spPr bwMode="auto">
          <a:xfrm>
            <a:off x="6858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3" name="Rectangle 251"/>
          <p:cNvSpPr>
            <a:spLocks noChangeArrowheads="1"/>
          </p:cNvSpPr>
          <p:nvPr/>
        </p:nvSpPr>
        <p:spPr bwMode="auto">
          <a:xfrm>
            <a:off x="70104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4" name="Rectangle 252"/>
          <p:cNvSpPr>
            <a:spLocks noChangeArrowheads="1"/>
          </p:cNvSpPr>
          <p:nvPr/>
        </p:nvSpPr>
        <p:spPr bwMode="auto">
          <a:xfrm>
            <a:off x="71628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5" name="Rectangle 253"/>
          <p:cNvSpPr>
            <a:spLocks noChangeArrowheads="1"/>
          </p:cNvSpPr>
          <p:nvPr/>
        </p:nvSpPr>
        <p:spPr bwMode="auto">
          <a:xfrm>
            <a:off x="73152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6" name="Rectangle 254"/>
          <p:cNvSpPr>
            <a:spLocks noChangeArrowheads="1"/>
          </p:cNvSpPr>
          <p:nvPr/>
        </p:nvSpPr>
        <p:spPr bwMode="auto">
          <a:xfrm>
            <a:off x="74676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7" name="Rectangle 255"/>
          <p:cNvSpPr>
            <a:spLocks noChangeArrowheads="1"/>
          </p:cNvSpPr>
          <p:nvPr/>
        </p:nvSpPr>
        <p:spPr bwMode="auto">
          <a:xfrm>
            <a:off x="7620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8" name="Rectangle 256"/>
          <p:cNvSpPr>
            <a:spLocks noChangeArrowheads="1"/>
          </p:cNvSpPr>
          <p:nvPr/>
        </p:nvSpPr>
        <p:spPr bwMode="auto">
          <a:xfrm>
            <a:off x="2284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09" name="Rectangle 257"/>
          <p:cNvSpPr>
            <a:spLocks noChangeArrowheads="1"/>
          </p:cNvSpPr>
          <p:nvPr/>
        </p:nvSpPr>
        <p:spPr bwMode="auto">
          <a:xfrm>
            <a:off x="2436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0" name="Rectangle 258"/>
          <p:cNvSpPr>
            <a:spLocks noChangeArrowheads="1"/>
          </p:cNvSpPr>
          <p:nvPr/>
        </p:nvSpPr>
        <p:spPr bwMode="auto">
          <a:xfrm>
            <a:off x="2589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1" name="Rectangle 259"/>
          <p:cNvSpPr>
            <a:spLocks noChangeArrowheads="1"/>
          </p:cNvSpPr>
          <p:nvPr/>
        </p:nvSpPr>
        <p:spPr bwMode="auto">
          <a:xfrm>
            <a:off x="2741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2" name="Rectangle 260"/>
          <p:cNvSpPr>
            <a:spLocks noChangeArrowheads="1"/>
          </p:cNvSpPr>
          <p:nvPr/>
        </p:nvSpPr>
        <p:spPr bwMode="auto">
          <a:xfrm>
            <a:off x="28940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3" name="Rectangle 261"/>
          <p:cNvSpPr>
            <a:spLocks noChangeArrowheads="1"/>
          </p:cNvSpPr>
          <p:nvPr/>
        </p:nvSpPr>
        <p:spPr bwMode="auto">
          <a:xfrm>
            <a:off x="3046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4" name="Rectangle 262"/>
          <p:cNvSpPr>
            <a:spLocks noChangeArrowheads="1"/>
          </p:cNvSpPr>
          <p:nvPr/>
        </p:nvSpPr>
        <p:spPr bwMode="auto">
          <a:xfrm>
            <a:off x="3198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5" name="Rectangle 263"/>
          <p:cNvSpPr>
            <a:spLocks noChangeArrowheads="1"/>
          </p:cNvSpPr>
          <p:nvPr/>
        </p:nvSpPr>
        <p:spPr bwMode="auto">
          <a:xfrm>
            <a:off x="3351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6" name="Rectangle 264"/>
          <p:cNvSpPr>
            <a:spLocks noChangeArrowheads="1"/>
          </p:cNvSpPr>
          <p:nvPr/>
        </p:nvSpPr>
        <p:spPr bwMode="auto">
          <a:xfrm>
            <a:off x="3503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7" name="Rectangle 265"/>
          <p:cNvSpPr>
            <a:spLocks noChangeArrowheads="1"/>
          </p:cNvSpPr>
          <p:nvPr/>
        </p:nvSpPr>
        <p:spPr bwMode="auto">
          <a:xfrm>
            <a:off x="36560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8" name="Rectangle 266"/>
          <p:cNvSpPr>
            <a:spLocks noChangeArrowheads="1"/>
          </p:cNvSpPr>
          <p:nvPr/>
        </p:nvSpPr>
        <p:spPr bwMode="auto">
          <a:xfrm>
            <a:off x="3808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19" name="Rectangle 267"/>
          <p:cNvSpPr>
            <a:spLocks noChangeArrowheads="1"/>
          </p:cNvSpPr>
          <p:nvPr/>
        </p:nvSpPr>
        <p:spPr bwMode="auto">
          <a:xfrm>
            <a:off x="3960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0" name="Rectangle 268"/>
          <p:cNvSpPr>
            <a:spLocks noChangeArrowheads="1"/>
          </p:cNvSpPr>
          <p:nvPr/>
        </p:nvSpPr>
        <p:spPr bwMode="auto">
          <a:xfrm>
            <a:off x="4113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1" name="Rectangle 269"/>
          <p:cNvSpPr>
            <a:spLocks noChangeArrowheads="1"/>
          </p:cNvSpPr>
          <p:nvPr/>
        </p:nvSpPr>
        <p:spPr bwMode="auto">
          <a:xfrm>
            <a:off x="4265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2" name="Rectangle 270"/>
          <p:cNvSpPr>
            <a:spLocks noChangeArrowheads="1"/>
          </p:cNvSpPr>
          <p:nvPr/>
        </p:nvSpPr>
        <p:spPr bwMode="auto">
          <a:xfrm>
            <a:off x="44180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3" name="Rectangle 271"/>
          <p:cNvSpPr>
            <a:spLocks noChangeArrowheads="1"/>
          </p:cNvSpPr>
          <p:nvPr/>
        </p:nvSpPr>
        <p:spPr bwMode="auto">
          <a:xfrm>
            <a:off x="4570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4" name="Rectangle 272"/>
          <p:cNvSpPr>
            <a:spLocks noChangeArrowheads="1"/>
          </p:cNvSpPr>
          <p:nvPr/>
        </p:nvSpPr>
        <p:spPr bwMode="auto">
          <a:xfrm>
            <a:off x="4722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5" name="Rectangle 273"/>
          <p:cNvSpPr>
            <a:spLocks noChangeArrowheads="1"/>
          </p:cNvSpPr>
          <p:nvPr/>
        </p:nvSpPr>
        <p:spPr bwMode="auto">
          <a:xfrm>
            <a:off x="68580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6" name="Rectangle 274"/>
          <p:cNvSpPr>
            <a:spLocks noChangeArrowheads="1"/>
          </p:cNvSpPr>
          <p:nvPr/>
        </p:nvSpPr>
        <p:spPr bwMode="auto">
          <a:xfrm>
            <a:off x="70104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7" name="Rectangle 275"/>
          <p:cNvSpPr>
            <a:spLocks noChangeArrowheads="1"/>
          </p:cNvSpPr>
          <p:nvPr/>
        </p:nvSpPr>
        <p:spPr bwMode="auto">
          <a:xfrm>
            <a:off x="71628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8" name="Rectangle 276"/>
          <p:cNvSpPr>
            <a:spLocks noChangeArrowheads="1"/>
          </p:cNvSpPr>
          <p:nvPr/>
        </p:nvSpPr>
        <p:spPr bwMode="auto">
          <a:xfrm>
            <a:off x="73152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29" name="Rectangle 277"/>
          <p:cNvSpPr>
            <a:spLocks noChangeArrowheads="1"/>
          </p:cNvSpPr>
          <p:nvPr/>
        </p:nvSpPr>
        <p:spPr bwMode="auto">
          <a:xfrm>
            <a:off x="74676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0" name="Rectangle 278"/>
          <p:cNvSpPr>
            <a:spLocks noChangeArrowheads="1"/>
          </p:cNvSpPr>
          <p:nvPr/>
        </p:nvSpPr>
        <p:spPr bwMode="auto">
          <a:xfrm>
            <a:off x="76200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1" name="Rectangle 279"/>
          <p:cNvSpPr>
            <a:spLocks noChangeArrowheads="1"/>
          </p:cNvSpPr>
          <p:nvPr/>
        </p:nvSpPr>
        <p:spPr bwMode="auto">
          <a:xfrm>
            <a:off x="2284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2" name="Rectangle 280"/>
          <p:cNvSpPr>
            <a:spLocks noChangeArrowheads="1"/>
          </p:cNvSpPr>
          <p:nvPr/>
        </p:nvSpPr>
        <p:spPr bwMode="auto">
          <a:xfrm>
            <a:off x="2436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3" name="Rectangle 281"/>
          <p:cNvSpPr>
            <a:spLocks noChangeArrowheads="1"/>
          </p:cNvSpPr>
          <p:nvPr/>
        </p:nvSpPr>
        <p:spPr bwMode="auto">
          <a:xfrm>
            <a:off x="2589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4" name="Rectangle 282"/>
          <p:cNvSpPr>
            <a:spLocks noChangeArrowheads="1"/>
          </p:cNvSpPr>
          <p:nvPr/>
        </p:nvSpPr>
        <p:spPr bwMode="auto">
          <a:xfrm>
            <a:off x="2741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5" name="Rectangle 283"/>
          <p:cNvSpPr>
            <a:spLocks noChangeArrowheads="1"/>
          </p:cNvSpPr>
          <p:nvPr/>
        </p:nvSpPr>
        <p:spPr bwMode="auto">
          <a:xfrm>
            <a:off x="28940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6" name="Rectangle 284"/>
          <p:cNvSpPr>
            <a:spLocks noChangeArrowheads="1"/>
          </p:cNvSpPr>
          <p:nvPr/>
        </p:nvSpPr>
        <p:spPr bwMode="auto">
          <a:xfrm>
            <a:off x="3046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7" name="Rectangle 285"/>
          <p:cNvSpPr>
            <a:spLocks noChangeArrowheads="1"/>
          </p:cNvSpPr>
          <p:nvPr/>
        </p:nvSpPr>
        <p:spPr bwMode="auto">
          <a:xfrm>
            <a:off x="3198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8" name="Rectangle 286"/>
          <p:cNvSpPr>
            <a:spLocks noChangeArrowheads="1"/>
          </p:cNvSpPr>
          <p:nvPr/>
        </p:nvSpPr>
        <p:spPr bwMode="auto">
          <a:xfrm>
            <a:off x="3351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39" name="Rectangle 287"/>
          <p:cNvSpPr>
            <a:spLocks noChangeArrowheads="1"/>
          </p:cNvSpPr>
          <p:nvPr/>
        </p:nvSpPr>
        <p:spPr bwMode="auto">
          <a:xfrm>
            <a:off x="3503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0" name="Rectangle 288"/>
          <p:cNvSpPr>
            <a:spLocks noChangeArrowheads="1"/>
          </p:cNvSpPr>
          <p:nvPr/>
        </p:nvSpPr>
        <p:spPr bwMode="auto">
          <a:xfrm>
            <a:off x="36560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1" name="Rectangle 289"/>
          <p:cNvSpPr>
            <a:spLocks noChangeArrowheads="1"/>
          </p:cNvSpPr>
          <p:nvPr/>
        </p:nvSpPr>
        <p:spPr bwMode="auto">
          <a:xfrm>
            <a:off x="3808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2" name="Rectangle 290"/>
          <p:cNvSpPr>
            <a:spLocks noChangeArrowheads="1"/>
          </p:cNvSpPr>
          <p:nvPr/>
        </p:nvSpPr>
        <p:spPr bwMode="auto">
          <a:xfrm>
            <a:off x="3960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3" name="Rectangle 291"/>
          <p:cNvSpPr>
            <a:spLocks noChangeArrowheads="1"/>
          </p:cNvSpPr>
          <p:nvPr/>
        </p:nvSpPr>
        <p:spPr bwMode="auto">
          <a:xfrm>
            <a:off x="4113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4" name="Rectangle 292"/>
          <p:cNvSpPr>
            <a:spLocks noChangeArrowheads="1"/>
          </p:cNvSpPr>
          <p:nvPr/>
        </p:nvSpPr>
        <p:spPr bwMode="auto">
          <a:xfrm>
            <a:off x="4265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5" name="Rectangle 293"/>
          <p:cNvSpPr>
            <a:spLocks noChangeArrowheads="1"/>
          </p:cNvSpPr>
          <p:nvPr/>
        </p:nvSpPr>
        <p:spPr bwMode="auto">
          <a:xfrm>
            <a:off x="44180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6" name="Rectangle 294"/>
          <p:cNvSpPr>
            <a:spLocks noChangeArrowheads="1"/>
          </p:cNvSpPr>
          <p:nvPr/>
        </p:nvSpPr>
        <p:spPr bwMode="auto">
          <a:xfrm>
            <a:off x="4570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7" name="Rectangle 295"/>
          <p:cNvSpPr>
            <a:spLocks noChangeArrowheads="1"/>
          </p:cNvSpPr>
          <p:nvPr/>
        </p:nvSpPr>
        <p:spPr bwMode="auto">
          <a:xfrm>
            <a:off x="4722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8" name="Rectangle 296"/>
          <p:cNvSpPr>
            <a:spLocks noChangeArrowheads="1"/>
          </p:cNvSpPr>
          <p:nvPr/>
        </p:nvSpPr>
        <p:spPr bwMode="auto">
          <a:xfrm>
            <a:off x="68580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49" name="Rectangle 297"/>
          <p:cNvSpPr>
            <a:spLocks noChangeArrowheads="1"/>
          </p:cNvSpPr>
          <p:nvPr/>
        </p:nvSpPr>
        <p:spPr bwMode="auto">
          <a:xfrm>
            <a:off x="70104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50" name="Rectangle 298"/>
          <p:cNvSpPr>
            <a:spLocks noChangeArrowheads="1"/>
          </p:cNvSpPr>
          <p:nvPr/>
        </p:nvSpPr>
        <p:spPr bwMode="auto">
          <a:xfrm>
            <a:off x="71628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51" name="Rectangle 299"/>
          <p:cNvSpPr>
            <a:spLocks noChangeArrowheads="1"/>
          </p:cNvSpPr>
          <p:nvPr/>
        </p:nvSpPr>
        <p:spPr bwMode="auto">
          <a:xfrm>
            <a:off x="73152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52" name="Rectangle 300"/>
          <p:cNvSpPr>
            <a:spLocks noChangeArrowheads="1"/>
          </p:cNvSpPr>
          <p:nvPr/>
        </p:nvSpPr>
        <p:spPr bwMode="auto">
          <a:xfrm>
            <a:off x="74676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53" name="Rectangle 301"/>
          <p:cNvSpPr>
            <a:spLocks noChangeArrowheads="1"/>
          </p:cNvSpPr>
          <p:nvPr/>
        </p:nvSpPr>
        <p:spPr bwMode="auto">
          <a:xfrm>
            <a:off x="76200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54" name="Text Box 302"/>
          <p:cNvSpPr txBox="1">
            <a:spLocks noChangeArrowheads="1"/>
          </p:cNvSpPr>
          <p:nvPr/>
        </p:nvSpPr>
        <p:spPr bwMode="auto">
          <a:xfrm>
            <a:off x="6858000" y="1905000"/>
            <a:ext cx="7604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</p:txBody>
      </p:sp>
      <p:sp>
        <p:nvSpPr>
          <p:cNvPr id="433455" name="Text Box 303"/>
          <p:cNvSpPr txBox="1">
            <a:spLocks noChangeArrowheads="1"/>
          </p:cNvSpPr>
          <p:nvPr/>
        </p:nvSpPr>
        <p:spPr bwMode="auto">
          <a:xfrm>
            <a:off x="3028950" y="1905000"/>
            <a:ext cx="1422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Datapath</a:t>
            </a:r>
          </a:p>
        </p:txBody>
      </p:sp>
      <p:cxnSp>
        <p:nvCxnSpPr>
          <p:cNvPr id="433456" name="AutoShape 304"/>
          <p:cNvCxnSpPr>
            <a:cxnSpLocks noChangeShapeType="1"/>
            <a:stCxn id="433177" idx="3"/>
            <a:endCxn id="433200" idx="3"/>
          </p:cNvCxnSpPr>
          <p:nvPr/>
        </p:nvCxnSpPr>
        <p:spPr bwMode="auto">
          <a:xfrm>
            <a:off x="7772400" y="23622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3457" name="AutoShape 305"/>
          <p:cNvCxnSpPr>
            <a:cxnSpLocks noChangeShapeType="1"/>
            <a:stCxn id="433200" idx="3"/>
            <a:endCxn id="433223" idx="3"/>
          </p:cNvCxnSpPr>
          <p:nvPr/>
        </p:nvCxnSpPr>
        <p:spPr bwMode="auto">
          <a:xfrm>
            <a:off x="7772400" y="25146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3458" name="AutoShape 306"/>
          <p:cNvCxnSpPr>
            <a:cxnSpLocks noChangeShapeType="1"/>
            <a:stCxn id="433223" idx="3"/>
            <a:endCxn id="433246" idx="3"/>
          </p:cNvCxnSpPr>
          <p:nvPr/>
        </p:nvCxnSpPr>
        <p:spPr bwMode="auto">
          <a:xfrm>
            <a:off x="7772400" y="26670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3459" name="AutoShape 307"/>
          <p:cNvCxnSpPr>
            <a:cxnSpLocks noChangeShapeType="1"/>
            <a:stCxn id="433246" idx="3"/>
            <a:endCxn id="433453" idx="3"/>
          </p:cNvCxnSpPr>
          <p:nvPr/>
        </p:nvCxnSpPr>
        <p:spPr bwMode="auto">
          <a:xfrm>
            <a:off x="7772400" y="2819400"/>
            <a:ext cx="1588" cy="13716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3460" name="AutoShape 308"/>
          <p:cNvCxnSpPr>
            <a:cxnSpLocks noChangeShapeType="1"/>
            <a:stCxn id="433269" idx="3"/>
            <a:endCxn id="433292" idx="3"/>
          </p:cNvCxnSpPr>
          <p:nvPr/>
        </p:nvCxnSpPr>
        <p:spPr bwMode="auto">
          <a:xfrm>
            <a:off x="7772400" y="29718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3461" name="AutoShape 309"/>
          <p:cNvCxnSpPr>
            <a:cxnSpLocks noChangeShapeType="1"/>
            <a:stCxn id="433292" idx="3"/>
            <a:endCxn id="433315" idx="3"/>
          </p:cNvCxnSpPr>
          <p:nvPr/>
        </p:nvCxnSpPr>
        <p:spPr bwMode="auto">
          <a:xfrm>
            <a:off x="7772400" y="31242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3462" name="AutoShape 310"/>
          <p:cNvCxnSpPr>
            <a:cxnSpLocks noChangeShapeType="1"/>
            <a:stCxn id="433315" idx="3"/>
            <a:endCxn id="433453" idx="3"/>
          </p:cNvCxnSpPr>
          <p:nvPr/>
        </p:nvCxnSpPr>
        <p:spPr bwMode="auto">
          <a:xfrm>
            <a:off x="7772400" y="3276600"/>
            <a:ext cx="1588" cy="914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3463" name="Line 311"/>
          <p:cNvSpPr>
            <a:spLocks noChangeShapeType="1"/>
          </p:cNvSpPr>
          <p:nvPr/>
        </p:nvSpPr>
        <p:spPr bwMode="auto">
          <a:xfrm flipV="1">
            <a:off x="21336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64" name="Text Box 312"/>
          <p:cNvSpPr txBox="1">
            <a:spLocks noChangeArrowheads="1"/>
          </p:cNvSpPr>
          <p:nvPr/>
        </p:nvSpPr>
        <p:spPr bwMode="auto">
          <a:xfrm rot="-3933363">
            <a:off x="1800225" y="4981575"/>
            <a:ext cx="4381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MAR</a:t>
            </a:r>
          </a:p>
        </p:txBody>
      </p:sp>
      <p:sp>
        <p:nvSpPr>
          <p:cNvPr id="433465" name="Line 313"/>
          <p:cNvSpPr>
            <a:spLocks noChangeShapeType="1"/>
          </p:cNvSpPr>
          <p:nvPr/>
        </p:nvSpPr>
        <p:spPr bwMode="auto">
          <a:xfrm flipV="1">
            <a:off x="22860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66" name="Text Box 314"/>
          <p:cNvSpPr txBox="1">
            <a:spLocks noChangeArrowheads="1"/>
          </p:cNvSpPr>
          <p:nvPr/>
        </p:nvSpPr>
        <p:spPr bwMode="auto">
          <a:xfrm rot="-3933363">
            <a:off x="1949450" y="4981575"/>
            <a:ext cx="4445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MDR</a:t>
            </a:r>
          </a:p>
        </p:txBody>
      </p:sp>
      <p:sp>
        <p:nvSpPr>
          <p:cNvPr id="433467" name="Line 315"/>
          <p:cNvSpPr>
            <a:spLocks noChangeShapeType="1"/>
          </p:cNvSpPr>
          <p:nvPr/>
        </p:nvSpPr>
        <p:spPr bwMode="auto">
          <a:xfrm flipV="1">
            <a:off x="24384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68" name="Text Box 316"/>
          <p:cNvSpPr txBox="1">
            <a:spLocks noChangeArrowheads="1"/>
          </p:cNvSpPr>
          <p:nvPr/>
        </p:nvSpPr>
        <p:spPr bwMode="auto">
          <a:xfrm rot="-3933363">
            <a:off x="2035175" y="4981575"/>
            <a:ext cx="5778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MemEn</a:t>
            </a:r>
          </a:p>
        </p:txBody>
      </p:sp>
      <p:sp>
        <p:nvSpPr>
          <p:cNvPr id="433469" name="Line 317"/>
          <p:cNvSpPr>
            <a:spLocks noChangeShapeType="1"/>
          </p:cNvSpPr>
          <p:nvPr/>
        </p:nvSpPr>
        <p:spPr bwMode="auto">
          <a:xfrm flipV="1">
            <a:off x="25908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70" name="Text Box 318"/>
          <p:cNvSpPr txBox="1">
            <a:spLocks noChangeArrowheads="1"/>
          </p:cNvSpPr>
          <p:nvPr/>
        </p:nvSpPr>
        <p:spPr bwMode="auto">
          <a:xfrm rot="-3933363">
            <a:off x="2162175" y="4981575"/>
            <a:ext cx="6286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MemRW</a:t>
            </a:r>
          </a:p>
        </p:txBody>
      </p:sp>
      <p:sp>
        <p:nvSpPr>
          <p:cNvPr id="433471" name="Line 319"/>
          <p:cNvSpPr>
            <a:spLocks noChangeShapeType="1"/>
          </p:cNvSpPr>
          <p:nvPr/>
        </p:nvSpPr>
        <p:spPr bwMode="auto">
          <a:xfrm flipV="1">
            <a:off x="27432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72" name="Text Box 320"/>
          <p:cNvSpPr txBox="1">
            <a:spLocks noChangeArrowheads="1"/>
          </p:cNvSpPr>
          <p:nvPr/>
        </p:nvSpPr>
        <p:spPr bwMode="auto">
          <a:xfrm rot="-3933363">
            <a:off x="2336800" y="4981575"/>
            <a:ext cx="5842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RegRW</a:t>
            </a:r>
          </a:p>
        </p:txBody>
      </p:sp>
      <p:sp>
        <p:nvSpPr>
          <p:cNvPr id="433473" name="Line 321"/>
          <p:cNvSpPr>
            <a:spLocks noChangeShapeType="1"/>
          </p:cNvSpPr>
          <p:nvPr/>
        </p:nvSpPr>
        <p:spPr bwMode="auto">
          <a:xfrm flipV="1">
            <a:off x="28956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74" name="Text Box 322"/>
          <p:cNvSpPr txBox="1">
            <a:spLocks noChangeArrowheads="1"/>
          </p:cNvSpPr>
          <p:nvPr/>
        </p:nvSpPr>
        <p:spPr bwMode="auto">
          <a:xfrm rot="-3933363">
            <a:off x="2651125" y="4981575"/>
            <a:ext cx="2603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A</a:t>
            </a:r>
          </a:p>
        </p:txBody>
      </p:sp>
      <p:sp>
        <p:nvSpPr>
          <p:cNvPr id="433475" name="Line 323"/>
          <p:cNvSpPr>
            <a:spLocks noChangeShapeType="1"/>
          </p:cNvSpPr>
          <p:nvPr/>
        </p:nvSpPr>
        <p:spPr bwMode="auto">
          <a:xfrm flipV="1">
            <a:off x="30480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76" name="Text Box 324"/>
          <p:cNvSpPr txBox="1">
            <a:spLocks noChangeArrowheads="1"/>
          </p:cNvSpPr>
          <p:nvPr/>
        </p:nvSpPr>
        <p:spPr bwMode="auto">
          <a:xfrm rot="-3933363">
            <a:off x="2803525" y="4979988"/>
            <a:ext cx="2603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B</a:t>
            </a:r>
          </a:p>
        </p:txBody>
      </p:sp>
      <p:grpSp>
        <p:nvGrpSpPr>
          <p:cNvPr id="433477" name="Group 325"/>
          <p:cNvGrpSpPr>
            <a:grpSpLocks/>
          </p:cNvGrpSpPr>
          <p:nvPr/>
        </p:nvGrpSpPr>
        <p:grpSpPr bwMode="auto">
          <a:xfrm>
            <a:off x="2889250" y="4267200"/>
            <a:ext cx="539750" cy="1482725"/>
            <a:chOff x="2060" y="2688"/>
            <a:chExt cx="340" cy="934"/>
          </a:xfrm>
        </p:grpSpPr>
        <p:sp>
          <p:nvSpPr>
            <p:cNvPr id="433478" name="Line 326"/>
            <p:cNvSpPr>
              <a:spLocks noChangeShapeType="1"/>
            </p:cNvSpPr>
            <p:nvPr/>
          </p:nvSpPr>
          <p:spPr bwMode="auto">
            <a:xfrm flipV="1">
              <a:off x="2256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79" name="Text Box 327"/>
            <p:cNvSpPr txBox="1">
              <a:spLocks noChangeArrowheads="1"/>
            </p:cNvSpPr>
            <p:nvPr/>
          </p:nvSpPr>
          <p:spPr bwMode="auto">
            <a:xfrm rot="-3933363">
              <a:off x="1825" y="3244"/>
              <a:ext cx="613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/>
                <a:t>ALUOp[2]</a:t>
              </a:r>
            </a:p>
          </p:txBody>
        </p:sp>
      </p:grpSp>
      <p:grpSp>
        <p:nvGrpSpPr>
          <p:cNvPr id="433480" name="Group 328"/>
          <p:cNvGrpSpPr>
            <a:grpSpLocks/>
          </p:cNvGrpSpPr>
          <p:nvPr/>
        </p:nvGrpSpPr>
        <p:grpSpPr bwMode="auto">
          <a:xfrm>
            <a:off x="3429000" y="4267200"/>
            <a:ext cx="457200" cy="957263"/>
            <a:chOff x="2208" y="2688"/>
            <a:chExt cx="288" cy="603"/>
          </a:xfrm>
        </p:grpSpPr>
        <p:sp>
          <p:nvSpPr>
            <p:cNvPr id="433481" name="Line 329"/>
            <p:cNvSpPr>
              <a:spLocks noChangeShapeType="1"/>
            </p:cNvSpPr>
            <p:nvPr/>
          </p:nvSpPr>
          <p:spPr bwMode="auto">
            <a:xfrm flipV="1">
              <a:off x="2352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82" name="Text Box 330"/>
            <p:cNvSpPr txBox="1">
              <a:spLocks noChangeArrowheads="1"/>
            </p:cNvSpPr>
            <p:nvPr/>
          </p:nvSpPr>
          <p:spPr bwMode="auto">
            <a:xfrm rot="-3933363">
              <a:off x="2198" y="3137"/>
              <a:ext cx="16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</a:t>
              </a:r>
            </a:p>
          </p:txBody>
        </p:sp>
      </p:grpSp>
      <p:grpSp>
        <p:nvGrpSpPr>
          <p:cNvPr id="433483" name="Group 331"/>
          <p:cNvGrpSpPr>
            <a:grpSpLocks/>
          </p:cNvGrpSpPr>
          <p:nvPr/>
        </p:nvGrpSpPr>
        <p:grpSpPr bwMode="auto">
          <a:xfrm>
            <a:off x="3581400" y="4267200"/>
            <a:ext cx="457200" cy="1130300"/>
            <a:chOff x="2304" y="2688"/>
            <a:chExt cx="288" cy="712"/>
          </a:xfrm>
        </p:grpSpPr>
        <p:sp>
          <p:nvSpPr>
            <p:cNvPr id="433484" name="Line 332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85" name="Text Box 333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SHFT[3]</a:t>
              </a:r>
            </a:p>
          </p:txBody>
        </p:sp>
      </p:grpSp>
      <p:sp>
        <p:nvSpPr>
          <p:cNvPr id="433486" name="Line 334"/>
          <p:cNvSpPr>
            <a:spLocks noChangeShapeType="1"/>
          </p:cNvSpPr>
          <p:nvPr/>
        </p:nvSpPr>
        <p:spPr bwMode="auto">
          <a:xfrm flipV="1">
            <a:off x="335915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87" name="Text Box 335"/>
          <p:cNvSpPr txBox="1">
            <a:spLocks noChangeArrowheads="1"/>
          </p:cNvSpPr>
          <p:nvPr/>
        </p:nvSpPr>
        <p:spPr bwMode="auto">
          <a:xfrm rot="-3933363">
            <a:off x="2675731" y="5149057"/>
            <a:ext cx="97313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/>
              <a:t>ALUOp[1]</a:t>
            </a:r>
          </a:p>
        </p:txBody>
      </p:sp>
      <p:sp>
        <p:nvSpPr>
          <p:cNvPr id="433488" name="Line 336"/>
          <p:cNvSpPr>
            <a:spLocks noChangeShapeType="1"/>
          </p:cNvSpPr>
          <p:nvPr/>
        </p:nvSpPr>
        <p:spPr bwMode="auto">
          <a:xfrm flipV="1">
            <a:off x="351155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489" name="Text Box 337"/>
          <p:cNvSpPr txBox="1">
            <a:spLocks noChangeArrowheads="1"/>
          </p:cNvSpPr>
          <p:nvPr/>
        </p:nvSpPr>
        <p:spPr bwMode="auto">
          <a:xfrm rot="-3933363">
            <a:off x="2828131" y="5149057"/>
            <a:ext cx="97313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/>
              <a:t>ALUOp[0]</a:t>
            </a:r>
          </a:p>
        </p:txBody>
      </p:sp>
      <p:grpSp>
        <p:nvGrpSpPr>
          <p:cNvPr id="433490" name="Group 338"/>
          <p:cNvGrpSpPr>
            <a:grpSpLocks/>
          </p:cNvGrpSpPr>
          <p:nvPr/>
        </p:nvGrpSpPr>
        <p:grpSpPr bwMode="auto">
          <a:xfrm>
            <a:off x="3733800" y="4267200"/>
            <a:ext cx="457200" cy="1130300"/>
            <a:chOff x="2304" y="2688"/>
            <a:chExt cx="288" cy="712"/>
          </a:xfrm>
        </p:grpSpPr>
        <p:sp>
          <p:nvSpPr>
            <p:cNvPr id="433491" name="Line 339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92" name="Text Box 340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SHFT[2]</a:t>
              </a:r>
            </a:p>
          </p:txBody>
        </p:sp>
      </p:grpSp>
      <p:grpSp>
        <p:nvGrpSpPr>
          <p:cNvPr id="433493" name="Group 341"/>
          <p:cNvGrpSpPr>
            <a:grpSpLocks/>
          </p:cNvGrpSpPr>
          <p:nvPr/>
        </p:nvGrpSpPr>
        <p:grpSpPr bwMode="auto">
          <a:xfrm>
            <a:off x="3886200" y="4267200"/>
            <a:ext cx="457200" cy="1130300"/>
            <a:chOff x="2304" y="2688"/>
            <a:chExt cx="288" cy="712"/>
          </a:xfrm>
        </p:grpSpPr>
        <p:sp>
          <p:nvSpPr>
            <p:cNvPr id="433494" name="Line 342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95" name="Text Box 343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SHFT[1]</a:t>
              </a:r>
            </a:p>
          </p:txBody>
        </p:sp>
      </p:grpSp>
      <p:grpSp>
        <p:nvGrpSpPr>
          <p:cNvPr id="433496" name="Group 344"/>
          <p:cNvGrpSpPr>
            <a:grpSpLocks/>
          </p:cNvGrpSpPr>
          <p:nvPr/>
        </p:nvGrpSpPr>
        <p:grpSpPr bwMode="auto">
          <a:xfrm>
            <a:off x="4038600" y="4267200"/>
            <a:ext cx="457200" cy="1130300"/>
            <a:chOff x="2304" y="2688"/>
            <a:chExt cx="288" cy="712"/>
          </a:xfrm>
        </p:grpSpPr>
        <p:sp>
          <p:nvSpPr>
            <p:cNvPr id="433497" name="Line 345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98" name="Text Box 346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SHFT[0]</a:t>
              </a:r>
            </a:p>
          </p:txBody>
        </p:sp>
      </p:grpSp>
      <p:grpSp>
        <p:nvGrpSpPr>
          <p:cNvPr id="433499" name="Group 347"/>
          <p:cNvGrpSpPr>
            <a:grpSpLocks/>
          </p:cNvGrpSpPr>
          <p:nvPr/>
        </p:nvGrpSpPr>
        <p:grpSpPr bwMode="auto">
          <a:xfrm>
            <a:off x="4343400" y="4267200"/>
            <a:ext cx="457200" cy="1195388"/>
            <a:chOff x="2304" y="2688"/>
            <a:chExt cx="288" cy="753"/>
          </a:xfrm>
        </p:grpSpPr>
        <p:sp>
          <p:nvSpPr>
            <p:cNvPr id="433500" name="Line 348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501" name="Text Box 349"/>
            <p:cNvSpPr txBox="1">
              <a:spLocks noChangeArrowheads="1"/>
            </p:cNvSpPr>
            <p:nvPr/>
          </p:nvSpPr>
          <p:spPr bwMode="auto">
            <a:xfrm rot="-3933363">
              <a:off x="2142" y="3135"/>
              <a:ext cx="468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BusEn[3:0]</a:t>
              </a:r>
            </a:p>
          </p:txBody>
        </p:sp>
      </p:grpSp>
      <p:sp>
        <p:nvSpPr>
          <p:cNvPr id="433502" name="Rectangle 350"/>
          <p:cNvSpPr>
            <a:spLocks noChangeArrowheads="1"/>
          </p:cNvSpPr>
          <p:nvPr/>
        </p:nvSpPr>
        <p:spPr bwMode="auto">
          <a:xfrm>
            <a:off x="4876800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03" name="Rectangle 351"/>
          <p:cNvSpPr>
            <a:spLocks noChangeArrowheads="1"/>
          </p:cNvSpPr>
          <p:nvPr/>
        </p:nvSpPr>
        <p:spPr bwMode="auto">
          <a:xfrm>
            <a:off x="5029200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04" name="Rectangle 352"/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05" name="Rectangle 353"/>
          <p:cNvSpPr>
            <a:spLocks noChangeArrowheads="1"/>
          </p:cNvSpPr>
          <p:nvPr/>
        </p:nvSpPr>
        <p:spPr bwMode="auto">
          <a:xfrm>
            <a:off x="5029200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06" name="Rectangle 354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07" name="Rectangle 355"/>
          <p:cNvSpPr>
            <a:spLocks noChangeArrowheads="1"/>
          </p:cNvSpPr>
          <p:nvPr/>
        </p:nvSpPr>
        <p:spPr bwMode="auto">
          <a:xfrm>
            <a:off x="5029200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08" name="Rectangle 356"/>
          <p:cNvSpPr>
            <a:spLocks noChangeArrowheads="1"/>
          </p:cNvSpPr>
          <p:nvPr/>
        </p:nvSpPr>
        <p:spPr bwMode="auto">
          <a:xfrm>
            <a:off x="4876800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09" name="Rectangle 357"/>
          <p:cNvSpPr>
            <a:spLocks noChangeArrowheads="1"/>
          </p:cNvSpPr>
          <p:nvPr/>
        </p:nvSpPr>
        <p:spPr bwMode="auto">
          <a:xfrm>
            <a:off x="5029200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0" name="Rectangle 358"/>
          <p:cNvSpPr>
            <a:spLocks noChangeArrowheads="1"/>
          </p:cNvSpPr>
          <p:nvPr/>
        </p:nvSpPr>
        <p:spPr bwMode="auto">
          <a:xfrm>
            <a:off x="4876800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1" name="Rectangle 359"/>
          <p:cNvSpPr>
            <a:spLocks noChangeArrowheads="1"/>
          </p:cNvSpPr>
          <p:nvPr/>
        </p:nvSpPr>
        <p:spPr bwMode="auto">
          <a:xfrm>
            <a:off x="5029200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2" name="Rectangle 360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3" name="Rectangle 361"/>
          <p:cNvSpPr>
            <a:spLocks noChangeArrowheads="1"/>
          </p:cNvSpPr>
          <p:nvPr/>
        </p:nvSpPr>
        <p:spPr bwMode="auto">
          <a:xfrm>
            <a:off x="5029200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4" name="Rectangle 362"/>
          <p:cNvSpPr>
            <a:spLocks noChangeArrowheads="1"/>
          </p:cNvSpPr>
          <p:nvPr/>
        </p:nvSpPr>
        <p:spPr bwMode="auto">
          <a:xfrm>
            <a:off x="4876800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5" name="Rectangle 363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6" name="Rectangle 364"/>
          <p:cNvSpPr>
            <a:spLocks noChangeArrowheads="1"/>
          </p:cNvSpPr>
          <p:nvPr/>
        </p:nvSpPr>
        <p:spPr bwMode="auto">
          <a:xfrm>
            <a:off x="4876800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7" name="Rectangle 365"/>
          <p:cNvSpPr>
            <a:spLocks noChangeArrowheads="1"/>
          </p:cNvSpPr>
          <p:nvPr/>
        </p:nvSpPr>
        <p:spPr bwMode="auto">
          <a:xfrm>
            <a:off x="5029200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8" name="Rectangle 366"/>
          <p:cNvSpPr>
            <a:spLocks noChangeArrowheads="1"/>
          </p:cNvSpPr>
          <p:nvPr/>
        </p:nvSpPr>
        <p:spPr bwMode="auto">
          <a:xfrm>
            <a:off x="4876800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19" name="Rectangle 367"/>
          <p:cNvSpPr>
            <a:spLocks noChangeArrowheads="1"/>
          </p:cNvSpPr>
          <p:nvPr/>
        </p:nvSpPr>
        <p:spPr bwMode="auto">
          <a:xfrm>
            <a:off x="5029200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0" name="Rectangle 368"/>
          <p:cNvSpPr>
            <a:spLocks noChangeArrowheads="1"/>
          </p:cNvSpPr>
          <p:nvPr/>
        </p:nvSpPr>
        <p:spPr bwMode="auto">
          <a:xfrm>
            <a:off x="4876800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1" name="Rectangle 369"/>
          <p:cNvSpPr>
            <a:spLocks noChangeArrowheads="1"/>
          </p:cNvSpPr>
          <p:nvPr/>
        </p:nvSpPr>
        <p:spPr bwMode="auto">
          <a:xfrm>
            <a:off x="5029200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2" name="Rectangle 370"/>
          <p:cNvSpPr>
            <a:spLocks noChangeArrowheads="1"/>
          </p:cNvSpPr>
          <p:nvPr/>
        </p:nvSpPr>
        <p:spPr bwMode="auto">
          <a:xfrm>
            <a:off x="4876800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3" name="Rectangle 37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4" name="Rectangle 372"/>
          <p:cNvSpPr>
            <a:spLocks noChangeArrowheads="1"/>
          </p:cNvSpPr>
          <p:nvPr/>
        </p:nvSpPr>
        <p:spPr bwMode="auto">
          <a:xfrm>
            <a:off x="4876800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5" name="Rectangle 37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6" name="Rectangle 374"/>
          <p:cNvSpPr>
            <a:spLocks noChangeArrowheads="1"/>
          </p:cNvSpPr>
          <p:nvPr/>
        </p:nvSpPr>
        <p:spPr bwMode="auto">
          <a:xfrm>
            <a:off x="4876800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7" name="Rectangle 375"/>
          <p:cNvSpPr>
            <a:spLocks noChangeArrowheads="1"/>
          </p:cNvSpPr>
          <p:nvPr/>
        </p:nvSpPr>
        <p:spPr bwMode="auto">
          <a:xfrm>
            <a:off x="5029200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8" name="Rectangle 376"/>
          <p:cNvSpPr>
            <a:spLocks noChangeArrowheads="1"/>
          </p:cNvSpPr>
          <p:nvPr/>
        </p:nvSpPr>
        <p:spPr bwMode="auto">
          <a:xfrm>
            <a:off x="5183188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29" name="Rectangle 377"/>
          <p:cNvSpPr>
            <a:spLocks noChangeArrowheads="1"/>
          </p:cNvSpPr>
          <p:nvPr/>
        </p:nvSpPr>
        <p:spPr bwMode="auto">
          <a:xfrm>
            <a:off x="5335588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0" name="Rectangle 378"/>
          <p:cNvSpPr>
            <a:spLocks noChangeArrowheads="1"/>
          </p:cNvSpPr>
          <p:nvPr/>
        </p:nvSpPr>
        <p:spPr bwMode="auto">
          <a:xfrm>
            <a:off x="5183188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1" name="Rectangle 379"/>
          <p:cNvSpPr>
            <a:spLocks noChangeArrowheads="1"/>
          </p:cNvSpPr>
          <p:nvPr/>
        </p:nvSpPr>
        <p:spPr bwMode="auto">
          <a:xfrm>
            <a:off x="5335588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2" name="Rectangle 380"/>
          <p:cNvSpPr>
            <a:spLocks noChangeArrowheads="1"/>
          </p:cNvSpPr>
          <p:nvPr/>
        </p:nvSpPr>
        <p:spPr bwMode="auto">
          <a:xfrm>
            <a:off x="5183188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3" name="Rectangle 381"/>
          <p:cNvSpPr>
            <a:spLocks noChangeArrowheads="1"/>
          </p:cNvSpPr>
          <p:nvPr/>
        </p:nvSpPr>
        <p:spPr bwMode="auto">
          <a:xfrm>
            <a:off x="5335588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4" name="Rectangle 382"/>
          <p:cNvSpPr>
            <a:spLocks noChangeArrowheads="1"/>
          </p:cNvSpPr>
          <p:nvPr/>
        </p:nvSpPr>
        <p:spPr bwMode="auto">
          <a:xfrm>
            <a:off x="5183188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5" name="Rectangle 383"/>
          <p:cNvSpPr>
            <a:spLocks noChangeArrowheads="1"/>
          </p:cNvSpPr>
          <p:nvPr/>
        </p:nvSpPr>
        <p:spPr bwMode="auto">
          <a:xfrm>
            <a:off x="5335588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6" name="Rectangle 384"/>
          <p:cNvSpPr>
            <a:spLocks noChangeArrowheads="1"/>
          </p:cNvSpPr>
          <p:nvPr/>
        </p:nvSpPr>
        <p:spPr bwMode="auto">
          <a:xfrm>
            <a:off x="5183188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7" name="Rectangle 385"/>
          <p:cNvSpPr>
            <a:spLocks noChangeArrowheads="1"/>
          </p:cNvSpPr>
          <p:nvPr/>
        </p:nvSpPr>
        <p:spPr bwMode="auto">
          <a:xfrm>
            <a:off x="5335588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8" name="Rectangle 386"/>
          <p:cNvSpPr>
            <a:spLocks noChangeArrowheads="1"/>
          </p:cNvSpPr>
          <p:nvPr/>
        </p:nvSpPr>
        <p:spPr bwMode="auto">
          <a:xfrm>
            <a:off x="5183188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39" name="Rectangle 387"/>
          <p:cNvSpPr>
            <a:spLocks noChangeArrowheads="1"/>
          </p:cNvSpPr>
          <p:nvPr/>
        </p:nvSpPr>
        <p:spPr bwMode="auto">
          <a:xfrm>
            <a:off x="5335588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0" name="Rectangle 388"/>
          <p:cNvSpPr>
            <a:spLocks noChangeArrowheads="1"/>
          </p:cNvSpPr>
          <p:nvPr/>
        </p:nvSpPr>
        <p:spPr bwMode="auto">
          <a:xfrm>
            <a:off x="5183188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1" name="Rectangle 389"/>
          <p:cNvSpPr>
            <a:spLocks noChangeArrowheads="1"/>
          </p:cNvSpPr>
          <p:nvPr/>
        </p:nvSpPr>
        <p:spPr bwMode="auto">
          <a:xfrm>
            <a:off x="5335588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2" name="Rectangle 390"/>
          <p:cNvSpPr>
            <a:spLocks noChangeArrowheads="1"/>
          </p:cNvSpPr>
          <p:nvPr/>
        </p:nvSpPr>
        <p:spPr bwMode="auto">
          <a:xfrm>
            <a:off x="5183188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3" name="Rectangle 391"/>
          <p:cNvSpPr>
            <a:spLocks noChangeArrowheads="1"/>
          </p:cNvSpPr>
          <p:nvPr/>
        </p:nvSpPr>
        <p:spPr bwMode="auto">
          <a:xfrm>
            <a:off x="5335588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4" name="Rectangle 392"/>
          <p:cNvSpPr>
            <a:spLocks noChangeArrowheads="1"/>
          </p:cNvSpPr>
          <p:nvPr/>
        </p:nvSpPr>
        <p:spPr bwMode="auto">
          <a:xfrm>
            <a:off x="5183188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5" name="Rectangle 393"/>
          <p:cNvSpPr>
            <a:spLocks noChangeArrowheads="1"/>
          </p:cNvSpPr>
          <p:nvPr/>
        </p:nvSpPr>
        <p:spPr bwMode="auto">
          <a:xfrm>
            <a:off x="5335588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6" name="Rectangle 394"/>
          <p:cNvSpPr>
            <a:spLocks noChangeArrowheads="1"/>
          </p:cNvSpPr>
          <p:nvPr/>
        </p:nvSpPr>
        <p:spPr bwMode="auto">
          <a:xfrm>
            <a:off x="5183188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7" name="Rectangle 395"/>
          <p:cNvSpPr>
            <a:spLocks noChangeArrowheads="1"/>
          </p:cNvSpPr>
          <p:nvPr/>
        </p:nvSpPr>
        <p:spPr bwMode="auto">
          <a:xfrm>
            <a:off x="5335588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8" name="Rectangle 396"/>
          <p:cNvSpPr>
            <a:spLocks noChangeArrowheads="1"/>
          </p:cNvSpPr>
          <p:nvPr/>
        </p:nvSpPr>
        <p:spPr bwMode="auto">
          <a:xfrm>
            <a:off x="5183188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49" name="Rectangle 397"/>
          <p:cNvSpPr>
            <a:spLocks noChangeArrowheads="1"/>
          </p:cNvSpPr>
          <p:nvPr/>
        </p:nvSpPr>
        <p:spPr bwMode="auto">
          <a:xfrm>
            <a:off x="5335588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0" name="Rectangle 398"/>
          <p:cNvSpPr>
            <a:spLocks noChangeArrowheads="1"/>
          </p:cNvSpPr>
          <p:nvPr/>
        </p:nvSpPr>
        <p:spPr bwMode="auto">
          <a:xfrm>
            <a:off x="5183188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1" name="Rectangle 399"/>
          <p:cNvSpPr>
            <a:spLocks noChangeArrowheads="1"/>
          </p:cNvSpPr>
          <p:nvPr/>
        </p:nvSpPr>
        <p:spPr bwMode="auto">
          <a:xfrm>
            <a:off x="5335588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2" name="Rectangle 400"/>
          <p:cNvSpPr>
            <a:spLocks noChangeArrowheads="1"/>
          </p:cNvSpPr>
          <p:nvPr/>
        </p:nvSpPr>
        <p:spPr bwMode="auto">
          <a:xfrm>
            <a:off x="5183188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3" name="Rectangle 401"/>
          <p:cNvSpPr>
            <a:spLocks noChangeArrowheads="1"/>
          </p:cNvSpPr>
          <p:nvPr/>
        </p:nvSpPr>
        <p:spPr bwMode="auto">
          <a:xfrm>
            <a:off x="5335588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4" name="Rectangle 402"/>
          <p:cNvSpPr>
            <a:spLocks noChangeArrowheads="1"/>
          </p:cNvSpPr>
          <p:nvPr/>
        </p:nvSpPr>
        <p:spPr bwMode="auto">
          <a:xfrm>
            <a:off x="5489575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5" name="Rectangle 403"/>
          <p:cNvSpPr>
            <a:spLocks noChangeArrowheads="1"/>
          </p:cNvSpPr>
          <p:nvPr/>
        </p:nvSpPr>
        <p:spPr bwMode="auto">
          <a:xfrm>
            <a:off x="5641975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6" name="Rectangle 404"/>
          <p:cNvSpPr>
            <a:spLocks noChangeArrowheads="1"/>
          </p:cNvSpPr>
          <p:nvPr/>
        </p:nvSpPr>
        <p:spPr bwMode="auto">
          <a:xfrm>
            <a:off x="5489575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7" name="Rectangle 405"/>
          <p:cNvSpPr>
            <a:spLocks noChangeArrowheads="1"/>
          </p:cNvSpPr>
          <p:nvPr/>
        </p:nvSpPr>
        <p:spPr bwMode="auto">
          <a:xfrm>
            <a:off x="5641975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8" name="Rectangle 406"/>
          <p:cNvSpPr>
            <a:spLocks noChangeArrowheads="1"/>
          </p:cNvSpPr>
          <p:nvPr/>
        </p:nvSpPr>
        <p:spPr bwMode="auto">
          <a:xfrm>
            <a:off x="5489575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59" name="Rectangle 407"/>
          <p:cNvSpPr>
            <a:spLocks noChangeArrowheads="1"/>
          </p:cNvSpPr>
          <p:nvPr/>
        </p:nvSpPr>
        <p:spPr bwMode="auto">
          <a:xfrm>
            <a:off x="5641975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0" name="Rectangle 408"/>
          <p:cNvSpPr>
            <a:spLocks noChangeArrowheads="1"/>
          </p:cNvSpPr>
          <p:nvPr/>
        </p:nvSpPr>
        <p:spPr bwMode="auto">
          <a:xfrm>
            <a:off x="5489575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1" name="Rectangle 409"/>
          <p:cNvSpPr>
            <a:spLocks noChangeArrowheads="1"/>
          </p:cNvSpPr>
          <p:nvPr/>
        </p:nvSpPr>
        <p:spPr bwMode="auto">
          <a:xfrm>
            <a:off x="5641975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2" name="Rectangle 410"/>
          <p:cNvSpPr>
            <a:spLocks noChangeArrowheads="1"/>
          </p:cNvSpPr>
          <p:nvPr/>
        </p:nvSpPr>
        <p:spPr bwMode="auto">
          <a:xfrm>
            <a:off x="5489575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3" name="Rectangle 411"/>
          <p:cNvSpPr>
            <a:spLocks noChangeArrowheads="1"/>
          </p:cNvSpPr>
          <p:nvPr/>
        </p:nvSpPr>
        <p:spPr bwMode="auto">
          <a:xfrm>
            <a:off x="5641975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4" name="Rectangle 412"/>
          <p:cNvSpPr>
            <a:spLocks noChangeArrowheads="1"/>
          </p:cNvSpPr>
          <p:nvPr/>
        </p:nvSpPr>
        <p:spPr bwMode="auto">
          <a:xfrm>
            <a:off x="5489575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5" name="Rectangle 413"/>
          <p:cNvSpPr>
            <a:spLocks noChangeArrowheads="1"/>
          </p:cNvSpPr>
          <p:nvPr/>
        </p:nvSpPr>
        <p:spPr bwMode="auto">
          <a:xfrm>
            <a:off x="5641975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6" name="Rectangle 414"/>
          <p:cNvSpPr>
            <a:spLocks noChangeArrowheads="1"/>
          </p:cNvSpPr>
          <p:nvPr/>
        </p:nvSpPr>
        <p:spPr bwMode="auto">
          <a:xfrm>
            <a:off x="5489575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7" name="Rectangle 415"/>
          <p:cNvSpPr>
            <a:spLocks noChangeArrowheads="1"/>
          </p:cNvSpPr>
          <p:nvPr/>
        </p:nvSpPr>
        <p:spPr bwMode="auto">
          <a:xfrm>
            <a:off x="5641975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8" name="Rectangle 416"/>
          <p:cNvSpPr>
            <a:spLocks noChangeArrowheads="1"/>
          </p:cNvSpPr>
          <p:nvPr/>
        </p:nvSpPr>
        <p:spPr bwMode="auto">
          <a:xfrm>
            <a:off x="5489575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69" name="Rectangle 417"/>
          <p:cNvSpPr>
            <a:spLocks noChangeArrowheads="1"/>
          </p:cNvSpPr>
          <p:nvPr/>
        </p:nvSpPr>
        <p:spPr bwMode="auto">
          <a:xfrm>
            <a:off x="5641975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0" name="Rectangle 418"/>
          <p:cNvSpPr>
            <a:spLocks noChangeArrowheads="1"/>
          </p:cNvSpPr>
          <p:nvPr/>
        </p:nvSpPr>
        <p:spPr bwMode="auto">
          <a:xfrm>
            <a:off x="5489575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1" name="Rectangle 419"/>
          <p:cNvSpPr>
            <a:spLocks noChangeArrowheads="1"/>
          </p:cNvSpPr>
          <p:nvPr/>
        </p:nvSpPr>
        <p:spPr bwMode="auto">
          <a:xfrm>
            <a:off x="5641975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2" name="Rectangle 420"/>
          <p:cNvSpPr>
            <a:spLocks noChangeArrowheads="1"/>
          </p:cNvSpPr>
          <p:nvPr/>
        </p:nvSpPr>
        <p:spPr bwMode="auto">
          <a:xfrm>
            <a:off x="5489575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3" name="Rectangle 421"/>
          <p:cNvSpPr>
            <a:spLocks noChangeArrowheads="1"/>
          </p:cNvSpPr>
          <p:nvPr/>
        </p:nvSpPr>
        <p:spPr bwMode="auto">
          <a:xfrm>
            <a:off x="5641975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4" name="Rectangle 422"/>
          <p:cNvSpPr>
            <a:spLocks noChangeArrowheads="1"/>
          </p:cNvSpPr>
          <p:nvPr/>
        </p:nvSpPr>
        <p:spPr bwMode="auto">
          <a:xfrm>
            <a:off x="5489575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5" name="Rectangle 423"/>
          <p:cNvSpPr>
            <a:spLocks noChangeArrowheads="1"/>
          </p:cNvSpPr>
          <p:nvPr/>
        </p:nvSpPr>
        <p:spPr bwMode="auto">
          <a:xfrm>
            <a:off x="5641975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6" name="Rectangle 424"/>
          <p:cNvSpPr>
            <a:spLocks noChangeArrowheads="1"/>
          </p:cNvSpPr>
          <p:nvPr/>
        </p:nvSpPr>
        <p:spPr bwMode="auto">
          <a:xfrm>
            <a:off x="5489575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7" name="Rectangle 425"/>
          <p:cNvSpPr>
            <a:spLocks noChangeArrowheads="1"/>
          </p:cNvSpPr>
          <p:nvPr/>
        </p:nvSpPr>
        <p:spPr bwMode="auto">
          <a:xfrm>
            <a:off x="5641975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8" name="Rectangle 426"/>
          <p:cNvSpPr>
            <a:spLocks noChangeArrowheads="1"/>
          </p:cNvSpPr>
          <p:nvPr/>
        </p:nvSpPr>
        <p:spPr bwMode="auto">
          <a:xfrm>
            <a:off x="5489575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79" name="Rectangle 427"/>
          <p:cNvSpPr>
            <a:spLocks noChangeArrowheads="1"/>
          </p:cNvSpPr>
          <p:nvPr/>
        </p:nvSpPr>
        <p:spPr bwMode="auto">
          <a:xfrm>
            <a:off x="5641975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0" name="Rectangle 428"/>
          <p:cNvSpPr>
            <a:spLocks noChangeArrowheads="1"/>
          </p:cNvSpPr>
          <p:nvPr/>
        </p:nvSpPr>
        <p:spPr bwMode="auto">
          <a:xfrm>
            <a:off x="5791200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1" name="Rectangle 429"/>
          <p:cNvSpPr>
            <a:spLocks noChangeArrowheads="1"/>
          </p:cNvSpPr>
          <p:nvPr/>
        </p:nvSpPr>
        <p:spPr bwMode="auto">
          <a:xfrm>
            <a:off x="5791200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2" name="Rectangle 430"/>
          <p:cNvSpPr>
            <a:spLocks noChangeArrowheads="1"/>
          </p:cNvSpPr>
          <p:nvPr/>
        </p:nvSpPr>
        <p:spPr bwMode="auto">
          <a:xfrm>
            <a:off x="5791200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3" name="Rectangle 431"/>
          <p:cNvSpPr>
            <a:spLocks noChangeArrowheads="1"/>
          </p:cNvSpPr>
          <p:nvPr/>
        </p:nvSpPr>
        <p:spPr bwMode="auto">
          <a:xfrm>
            <a:off x="5791200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4" name="Rectangle 432"/>
          <p:cNvSpPr>
            <a:spLocks noChangeArrowheads="1"/>
          </p:cNvSpPr>
          <p:nvPr/>
        </p:nvSpPr>
        <p:spPr bwMode="auto">
          <a:xfrm>
            <a:off x="5791200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5" name="Rectangle 433"/>
          <p:cNvSpPr>
            <a:spLocks noChangeArrowheads="1"/>
          </p:cNvSpPr>
          <p:nvPr/>
        </p:nvSpPr>
        <p:spPr bwMode="auto">
          <a:xfrm>
            <a:off x="5791200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6" name="Rectangle 434"/>
          <p:cNvSpPr>
            <a:spLocks noChangeArrowheads="1"/>
          </p:cNvSpPr>
          <p:nvPr/>
        </p:nvSpPr>
        <p:spPr bwMode="auto">
          <a:xfrm>
            <a:off x="5791200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7" name="Rectangle 435"/>
          <p:cNvSpPr>
            <a:spLocks noChangeArrowheads="1"/>
          </p:cNvSpPr>
          <p:nvPr/>
        </p:nvSpPr>
        <p:spPr bwMode="auto">
          <a:xfrm>
            <a:off x="5791200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8" name="Rectangle 436"/>
          <p:cNvSpPr>
            <a:spLocks noChangeArrowheads="1"/>
          </p:cNvSpPr>
          <p:nvPr/>
        </p:nvSpPr>
        <p:spPr bwMode="auto">
          <a:xfrm>
            <a:off x="5791200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89" name="Rectangle 437"/>
          <p:cNvSpPr>
            <a:spLocks noChangeArrowheads="1"/>
          </p:cNvSpPr>
          <p:nvPr/>
        </p:nvSpPr>
        <p:spPr bwMode="auto">
          <a:xfrm>
            <a:off x="5791200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90" name="Rectangle 438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91" name="Rectangle 439"/>
          <p:cNvSpPr>
            <a:spLocks noChangeArrowheads="1"/>
          </p:cNvSpPr>
          <p:nvPr/>
        </p:nvSpPr>
        <p:spPr bwMode="auto">
          <a:xfrm>
            <a:off x="5791200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92" name="Rectangle 440"/>
          <p:cNvSpPr>
            <a:spLocks noChangeArrowheads="1"/>
          </p:cNvSpPr>
          <p:nvPr/>
        </p:nvSpPr>
        <p:spPr bwMode="auto">
          <a:xfrm>
            <a:off x="5791200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93" name="Text Box 441"/>
          <p:cNvSpPr txBox="1">
            <a:spLocks noChangeArrowheads="1"/>
          </p:cNvSpPr>
          <p:nvPr/>
        </p:nvSpPr>
        <p:spPr bwMode="auto">
          <a:xfrm>
            <a:off x="4800600" y="1905000"/>
            <a:ext cx="116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Control</a:t>
            </a:r>
          </a:p>
        </p:txBody>
      </p:sp>
      <p:sp>
        <p:nvSpPr>
          <p:cNvPr id="433594" name="Line 442"/>
          <p:cNvSpPr>
            <a:spLocks noChangeShapeType="1"/>
          </p:cNvSpPr>
          <p:nvPr/>
        </p:nvSpPr>
        <p:spPr bwMode="auto">
          <a:xfrm flipV="1">
            <a:off x="48768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95" name="Text Box 443"/>
          <p:cNvSpPr txBox="1">
            <a:spLocks noChangeArrowheads="1"/>
          </p:cNvSpPr>
          <p:nvPr/>
        </p:nvSpPr>
        <p:spPr bwMode="auto">
          <a:xfrm rot="-3933363">
            <a:off x="4629150" y="4979988"/>
            <a:ext cx="2667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N</a:t>
            </a:r>
          </a:p>
        </p:txBody>
      </p:sp>
      <p:sp>
        <p:nvSpPr>
          <p:cNvPr id="433596" name="Line 444"/>
          <p:cNvSpPr>
            <a:spLocks noChangeShapeType="1"/>
          </p:cNvSpPr>
          <p:nvPr/>
        </p:nvSpPr>
        <p:spPr bwMode="auto">
          <a:xfrm flipV="1">
            <a:off x="50292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97" name="Text Box 445"/>
          <p:cNvSpPr txBox="1">
            <a:spLocks noChangeArrowheads="1"/>
          </p:cNvSpPr>
          <p:nvPr/>
        </p:nvSpPr>
        <p:spPr bwMode="auto">
          <a:xfrm rot="-3933363">
            <a:off x="4787900" y="4979988"/>
            <a:ext cx="2540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Z</a:t>
            </a:r>
          </a:p>
        </p:txBody>
      </p:sp>
      <p:sp>
        <p:nvSpPr>
          <p:cNvPr id="433598" name="Line 446"/>
          <p:cNvSpPr>
            <a:spLocks noChangeShapeType="1"/>
          </p:cNvSpPr>
          <p:nvPr/>
        </p:nvSpPr>
        <p:spPr bwMode="auto">
          <a:xfrm flipV="1">
            <a:off x="51816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599" name="Text Box 447"/>
          <p:cNvSpPr txBox="1">
            <a:spLocks noChangeArrowheads="1"/>
          </p:cNvSpPr>
          <p:nvPr/>
        </p:nvSpPr>
        <p:spPr bwMode="auto">
          <a:xfrm rot="-3933363">
            <a:off x="4937125" y="4981575"/>
            <a:ext cx="2603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P</a:t>
            </a:r>
          </a:p>
        </p:txBody>
      </p:sp>
      <p:sp>
        <p:nvSpPr>
          <p:cNvPr id="433600" name="Line 448"/>
          <p:cNvSpPr>
            <a:spLocks noChangeShapeType="1"/>
          </p:cNvSpPr>
          <p:nvPr/>
        </p:nvSpPr>
        <p:spPr bwMode="auto">
          <a:xfrm flipV="1">
            <a:off x="53340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01" name="Text Box 449"/>
          <p:cNvSpPr txBox="1">
            <a:spLocks noChangeArrowheads="1"/>
          </p:cNvSpPr>
          <p:nvPr/>
        </p:nvSpPr>
        <p:spPr bwMode="auto">
          <a:xfrm rot="-3933363">
            <a:off x="5070475" y="4978400"/>
            <a:ext cx="2984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IR</a:t>
            </a:r>
          </a:p>
        </p:txBody>
      </p:sp>
      <p:sp>
        <p:nvSpPr>
          <p:cNvPr id="433602" name="Line 450"/>
          <p:cNvSpPr>
            <a:spLocks noChangeShapeType="1"/>
          </p:cNvSpPr>
          <p:nvPr/>
        </p:nvSpPr>
        <p:spPr bwMode="auto">
          <a:xfrm flipV="1">
            <a:off x="54864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03" name="Text Box 451"/>
          <p:cNvSpPr txBox="1">
            <a:spLocks noChangeArrowheads="1"/>
          </p:cNvSpPr>
          <p:nvPr/>
        </p:nvSpPr>
        <p:spPr bwMode="auto">
          <a:xfrm rot="-3933363">
            <a:off x="5200650" y="4978400"/>
            <a:ext cx="3429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PC</a:t>
            </a:r>
          </a:p>
        </p:txBody>
      </p:sp>
      <p:sp>
        <p:nvSpPr>
          <p:cNvPr id="433604" name="Rectangle 452"/>
          <p:cNvSpPr>
            <a:spLocks noChangeArrowheads="1"/>
          </p:cNvSpPr>
          <p:nvPr/>
        </p:nvSpPr>
        <p:spPr bwMode="auto">
          <a:xfrm>
            <a:off x="59436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05" name="Rectangle 453"/>
          <p:cNvSpPr>
            <a:spLocks noChangeArrowheads="1"/>
          </p:cNvSpPr>
          <p:nvPr/>
        </p:nvSpPr>
        <p:spPr bwMode="auto">
          <a:xfrm>
            <a:off x="60960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06" name="Rectangle 454"/>
          <p:cNvSpPr>
            <a:spLocks noChangeArrowheads="1"/>
          </p:cNvSpPr>
          <p:nvPr/>
        </p:nvSpPr>
        <p:spPr bwMode="auto">
          <a:xfrm>
            <a:off x="62484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07" name="Rectangle 455"/>
          <p:cNvSpPr>
            <a:spLocks noChangeArrowheads="1"/>
          </p:cNvSpPr>
          <p:nvPr/>
        </p:nvSpPr>
        <p:spPr bwMode="auto">
          <a:xfrm>
            <a:off x="64008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08" name="Rectangle 456"/>
          <p:cNvSpPr>
            <a:spLocks noChangeArrowheads="1"/>
          </p:cNvSpPr>
          <p:nvPr/>
        </p:nvSpPr>
        <p:spPr bwMode="auto">
          <a:xfrm>
            <a:off x="65532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09" name="Rectangle 457"/>
          <p:cNvSpPr>
            <a:spLocks noChangeArrowheads="1"/>
          </p:cNvSpPr>
          <p:nvPr/>
        </p:nvSpPr>
        <p:spPr bwMode="auto">
          <a:xfrm>
            <a:off x="67056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0" name="Rectangle 458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1" name="Rectangle 459"/>
          <p:cNvSpPr>
            <a:spLocks noChangeArrowheads="1"/>
          </p:cNvSpPr>
          <p:nvPr/>
        </p:nvSpPr>
        <p:spPr bwMode="auto">
          <a:xfrm>
            <a:off x="60960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2" name="Rectangle 460"/>
          <p:cNvSpPr>
            <a:spLocks noChangeArrowheads="1"/>
          </p:cNvSpPr>
          <p:nvPr/>
        </p:nvSpPr>
        <p:spPr bwMode="auto">
          <a:xfrm>
            <a:off x="62484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3" name="Rectangle 461"/>
          <p:cNvSpPr>
            <a:spLocks noChangeArrowheads="1"/>
          </p:cNvSpPr>
          <p:nvPr/>
        </p:nvSpPr>
        <p:spPr bwMode="auto">
          <a:xfrm>
            <a:off x="64008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4" name="Rectangle 462"/>
          <p:cNvSpPr>
            <a:spLocks noChangeArrowheads="1"/>
          </p:cNvSpPr>
          <p:nvPr/>
        </p:nvSpPr>
        <p:spPr bwMode="auto">
          <a:xfrm>
            <a:off x="65532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5" name="Rectangle 463"/>
          <p:cNvSpPr>
            <a:spLocks noChangeArrowheads="1"/>
          </p:cNvSpPr>
          <p:nvPr/>
        </p:nvSpPr>
        <p:spPr bwMode="auto">
          <a:xfrm>
            <a:off x="67056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6" name="Rectangle 464"/>
          <p:cNvSpPr>
            <a:spLocks noChangeArrowheads="1"/>
          </p:cNvSpPr>
          <p:nvPr/>
        </p:nvSpPr>
        <p:spPr bwMode="auto">
          <a:xfrm>
            <a:off x="59436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7" name="Rectangle 465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8" name="Rectangle 466"/>
          <p:cNvSpPr>
            <a:spLocks noChangeArrowheads="1"/>
          </p:cNvSpPr>
          <p:nvPr/>
        </p:nvSpPr>
        <p:spPr bwMode="auto">
          <a:xfrm>
            <a:off x="62484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19" name="Rectangle 467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0" name="Rectangle 468"/>
          <p:cNvSpPr>
            <a:spLocks noChangeArrowheads="1"/>
          </p:cNvSpPr>
          <p:nvPr/>
        </p:nvSpPr>
        <p:spPr bwMode="auto">
          <a:xfrm>
            <a:off x="65532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1" name="Rectangle 469"/>
          <p:cNvSpPr>
            <a:spLocks noChangeArrowheads="1"/>
          </p:cNvSpPr>
          <p:nvPr/>
        </p:nvSpPr>
        <p:spPr bwMode="auto">
          <a:xfrm>
            <a:off x="67056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2" name="Rectangle 470"/>
          <p:cNvSpPr>
            <a:spLocks noChangeArrowheads="1"/>
          </p:cNvSpPr>
          <p:nvPr/>
        </p:nvSpPr>
        <p:spPr bwMode="auto">
          <a:xfrm>
            <a:off x="59436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3" name="Rectangle 471"/>
          <p:cNvSpPr>
            <a:spLocks noChangeArrowheads="1"/>
          </p:cNvSpPr>
          <p:nvPr/>
        </p:nvSpPr>
        <p:spPr bwMode="auto">
          <a:xfrm>
            <a:off x="60960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4" name="Rectangle 472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5" name="Rectangle 473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6" name="Rectangle 474"/>
          <p:cNvSpPr>
            <a:spLocks noChangeArrowheads="1"/>
          </p:cNvSpPr>
          <p:nvPr/>
        </p:nvSpPr>
        <p:spPr bwMode="auto">
          <a:xfrm>
            <a:off x="65532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7" name="Rectangle 475"/>
          <p:cNvSpPr>
            <a:spLocks noChangeArrowheads="1"/>
          </p:cNvSpPr>
          <p:nvPr/>
        </p:nvSpPr>
        <p:spPr bwMode="auto">
          <a:xfrm>
            <a:off x="67056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8" name="Rectangle 476"/>
          <p:cNvSpPr>
            <a:spLocks noChangeArrowheads="1"/>
          </p:cNvSpPr>
          <p:nvPr/>
        </p:nvSpPr>
        <p:spPr bwMode="auto">
          <a:xfrm>
            <a:off x="59436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29" name="Rectangle 477"/>
          <p:cNvSpPr>
            <a:spLocks noChangeArrowheads="1"/>
          </p:cNvSpPr>
          <p:nvPr/>
        </p:nvSpPr>
        <p:spPr bwMode="auto">
          <a:xfrm>
            <a:off x="60960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0" name="Rectangle 478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1" name="Rectangle 479"/>
          <p:cNvSpPr>
            <a:spLocks noChangeArrowheads="1"/>
          </p:cNvSpPr>
          <p:nvPr/>
        </p:nvSpPr>
        <p:spPr bwMode="auto">
          <a:xfrm>
            <a:off x="64008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2" name="Rectangle 480"/>
          <p:cNvSpPr>
            <a:spLocks noChangeArrowheads="1"/>
          </p:cNvSpPr>
          <p:nvPr/>
        </p:nvSpPr>
        <p:spPr bwMode="auto">
          <a:xfrm>
            <a:off x="65532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3" name="Rectangle 481"/>
          <p:cNvSpPr>
            <a:spLocks noChangeArrowheads="1"/>
          </p:cNvSpPr>
          <p:nvPr/>
        </p:nvSpPr>
        <p:spPr bwMode="auto">
          <a:xfrm>
            <a:off x="67056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4" name="Rectangle 482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5" name="Rectangle 483"/>
          <p:cNvSpPr>
            <a:spLocks noChangeArrowheads="1"/>
          </p:cNvSpPr>
          <p:nvPr/>
        </p:nvSpPr>
        <p:spPr bwMode="auto">
          <a:xfrm>
            <a:off x="60960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6" name="Rectangle 484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7" name="Rectangle 485"/>
          <p:cNvSpPr>
            <a:spLocks noChangeArrowheads="1"/>
          </p:cNvSpPr>
          <p:nvPr/>
        </p:nvSpPr>
        <p:spPr bwMode="auto">
          <a:xfrm>
            <a:off x="64008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8" name="Rectangle 486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39" name="Rectangle 487"/>
          <p:cNvSpPr>
            <a:spLocks noChangeArrowheads="1"/>
          </p:cNvSpPr>
          <p:nvPr/>
        </p:nvSpPr>
        <p:spPr bwMode="auto">
          <a:xfrm>
            <a:off x="67056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0" name="Rectangle 488"/>
          <p:cNvSpPr>
            <a:spLocks noChangeArrowheads="1"/>
          </p:cNvSpPr>
          <p:nvPr/>
        </p:nvSpPr>
        <p:spPr bwMode="auto">
          <a:xfrm>
            <a:off x="59436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1" name="Rectangle 489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2" name="Rectangle 490"/>
          <p:cNvSpPr>
            <a:spLocks noChangeArrowheads="1"/>
          </p:cNvSpPr>
          <p:nvPr/>
        </p:nvSpPr>
        <p:spPr bwMode="auto">
          <a:xfrm>
            <a:off x="62484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3" name="Rectangle 491"/>
          <p:cNvSpPr>
            <a:spLocks noChangeArrowheads="1"/>
          </p:cNvSpPr>
          <p:nvPr/>
        </p:nvSpPr>
        <p:spPr bwMode="auto">
          <a:xfrm>
            <a:off x="64008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4" name="Rectangle 492"/>
          <p:cNvSpPr>
            <a:spLocks noChangeArrowheads="1"/>
          </p:cNvSpPr>
          <p:nvPr/>
        </p:nvSpPr>
        <p:spPr bwMode="auto">
          <a:xfrm>
            <a:off x="65532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5" name="Rectangle 493"/>
          <p:cNvSpPr>
            <a:spLocks noChangeArrowheads="1"/>
          </p:cNvSpPr>
          <p:nvPr/>
        </p:nvSpPr>
        <p:spPr bwMode="auto">
          <a:xfrm>
            <a:off x="67056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6" name="Rectangle 494"/>
          <p:cNvSpPr>
            <a:spLocks noChangeArrowheads="1"/>
          </p:cNvSpPr>
          <p:nvPr/>
        </p:nvSpPr>
        <p:spPr bwMode="auto">
          <a:xfrm>
            <a:off x="59436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7" name="Rectangle 495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8" name="Rectangle 496"/>
          <p:cNvSpPr>
            <a:spLocks noChangeArrowheads="1"/>
          </p:cNvSpPr>
          <p:nvPr/>
        </p:nvSpPr>
        <p:spPr bwMode="auto">
          <a:xfrm>
            <a:off x="62484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49" name="Rectangle 497"/>
          <p:cNvSpPr>
            <a:spLocks noChangeArrowheads="1"/>
          </p:cNvSpPr>
          <p:nvPr/>
        </p:nvSpPr>
        <p:spPr bwMode="auto">
          <a:xfrm>
            <a:off x="64008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0" name="Rectangle 498"/>
          <p:cNvSpPr>
            <a:spLocks noChangeArrowheads="1"/>
          </p:cNvSpPr>
          <p:nvPr/>
        </p:nvSpPr>
        <p:spPr bwMode="auto">
          <a:xfrm>
            <a:off x="65532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1" name="Rectangle 499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2" name="Rectangle 500"/>
          <p:cNvSpPr>
            <a:spLocks noChangeArrowheads="1"/>
          </p:cNvSpPr>
          <p:nvPr/>
        </p:nvSpPr>
        <p:spPr bwMode="auto">
          <a:xfrm>
            <a:off x="59436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3" name="Rectangle 501"/>
          <p:cNvSpPr>
            <a:spLocks noChangeArrowheads="1"/>
          </p:cNvSpPr>
          <p:nvPr/>
        </p:nvSpPr>
        <p:spPr bwMode="auto">
          <a:xfrm>
            <a:off x="60960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4" name="Rectangle 502"/>
          <p:cNvSpPr>
            <a:spLocks noChangeArrowheads="1"/>
          </p:cNvSpPr>
          <p:nvPr/>
        </p:nvSpPr>
        <p:spPr bwMode="auto">
          <a:xfrm>
            <a:off x="62484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5" name="Rectangle 503"/>
          <p:cNvSpPr>
            <a:spLocks noChangeArrowheads="1"/>
          </p:cNvSpPr>
          <p:nvPr/>
        </p:nvSpPr>
        <p:spPr bwMode="auto">
          <a:xfrm>
            <a:off x="64008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6" name="Rectangle 504"/>
          <p:cNvSpPr>
            <a:spLocks noChangeArrowheads="1"/>
          </p:cNvSpPr>
          <p:nvPr/>
        </p:nvSpPr>
        <p:spPr bwMode="auto">
          <a:xfrm>
            <a:off x="65532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7" name="Rectangle 505"/>
          <p:cNvSpPr>
            <a:spLocks noChangeArrowheads="1"/>
          </p:cNvSpPr>
          <p:nvPr/>
        </p:nvSpPr>
        <p:spPr bwMode="auto">
          <a:xfrm>
            <a:off x="67056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8" name="Rectangle 506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59" name="Rectangle 507"/>
          <p:cNvSpPr>
            <a:spLocks noChangeArrowheads="1"/>
          </p:cNvSpPr>
          <p:nvPr/>
        </p:nvSpPr>
        <p:spPr bwMode="auto">
          <a:xfrm>
            <a:off x="60960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0" name="Rectangle 508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1" name="Rectangle 509"/>
          <p:cNvSpPr>
            <a:spLocks noChangeArrowheads="1"/>
          </p:cNvSpPr>
          <p:nvPr/>
        </p:nvSpPr>
        <p:spPr bwMode="auto">
          <a:xfrm>
            <a:off x="64008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2" name="Rectangle 510"/>
          <p:cNvSpPr>
            <a:spLocks noChangeArrowheads="1"/>
          </p:cNvSpPr>
          <p:nvPr/>
        </p:nvSpPr>
        <p:spPr bwMode="auto">
          <a:xfrm>
            <a:off x="65532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3" name="Rectangle 511"/>
          <p:cNvSpPr>
            <a:spLocks noChangeArrowheads="1"/>
          </p:cNvSpPr>
          <p:nvPr/>
        </p:nvSpPr>
        <p:spPr bwMode="auto">
          <a:xfrm>
            <a:off x="67056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4" name="Rectangle 512"/>
          <p:cNvSpPr>
            <a:spLocks noChangeArrowheads="1"/>
          </p:cNvSpPr>
          <p:nvPr/>
        </p:nvSpPr>
        <p:spPr bwMode="auto">
          <a:xfrm>
            <a:off x="59436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5" name="Rectangle 513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6" name="Rectangle 514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7" name="Rectangle 515"/>
          <p:cNvSpPr>
            <a:spLocks noChangeArrowheads="1"/>
          </p:cNvSpPr>
          <p:nvPr/>
        </p:nvSpPr>
        <p:spPr bwMode="auto">
          <a:xfrm>
            <a:off x="64008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8" name="Rectangle 516"/>
          <p:cNvSpPr>
            <a:spLocks noChangeArrowheads="1"/>
          </p:cNvSpPr>
          <p:nvPr/>
        </p:nvSpPr>
        <p:spPr bwMode="auto">
          <a:xfrm>
            <a:off x="65532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69" name="Rectangle 517"/>
          <p:cNvSpPr>
            <a:spLocks noChangeArrowheads="1"/>
          </p:cNvSpPr>
          <p:nvPr/>
        </p:nvSpPr>
        <p:spPr bwMode="auto">
          <a:xfrm>
            <a:off x="67056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0" name="Rectangle 518"/>
          <p:cNvSpPr>
            <a:spLocks noChangeArrowheads="1"/>
          </p:cNvSpPr>
          <p:nvPr/>
        </p:nvSpPr>
        <p:spPr bwMode="auto">
          <a:xfrm>
            <a:off x="59436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1" name="Rectangle 519"/>
          <p:cNvSpPr>
            <a:spLocks noChangeArrowheads="1"/>
          </p:cNvSpPr>
          <p:nvPr/>
        </p:nvSpPr>
        <p:spPr bwMode="auto">
          <a:xfrm>
            <a:off x="60960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2" name="Rectangle 520"/>
          <p:cNvSpPr>
            <a:spLocks noChangeArrowheads="1"/>
          </p:cNvSpPr>
          <p:nvPr/>
        </p:nvSpPr>
        <p:spPr bwMode="auto">
          <a:xfrm>
            <a:off x="62484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3" name="Rectangle 521"/>
          <p:cNvSpPr>
            <a:spLocks noChangeArrowheads="1"/>
          </p:cNvSpPr>
          <p:nvPr/>
        </p:nvSpPr>
        <p:spPr bwMode="auto">
          <a:xfrm>
            <a:off x="64008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4" name="Rectangle 522"/>
          <p:cNvSpPr>
            <a:spLocks noChangeArrowheads="1"/>
          </p:cNvSpPr>
          <p:nvPr/>
        </p:nvSpPr>
        <p:spPr bwMode="auto">
          <a:xfrm>
            <a:off x="65532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5" name="Rectangle 523"/>
          <p:cNvSpPr>
            <a:spLocks noChangeArrowheads="1"/>
          </p:cNvSpPr>
          <p:nvPr/>
        </p:nvSpPr>
        <p:spPr bwMode="auto">
          <a:xfrm>
            <a:off x="67056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6" name="Rectangle 524"/>
          <p:cNvSpPr>
            <a:spLocks noChangeArrowheads="1"/>
          </p:cNvSpPr>
          <p:nvPr/>
        </p:nvSpPr>
        <p:spPr bwMode="auto">
          <a:xfrm>
            <a:off x="59436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7" name="Rectangle 525"/>
          <p:cNvSpPr>
            <a:spLocks noChangeArrowheads="1"/>
          </p:cNvSpPr>
          <p:nvPr/>
        </p:nvSpPr>
        <p:spPr bwMode="auto">
          <a:xfrm>
            <a:off x="60960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8" name="Rectangle 526"/>
          <p:cNvSpPr>
            <a:spLocks noChangeArrowheads="1"/>
          </p:cNvSpPr>
          <p:nvPr/>
        </p:nvSpPr>
        <p:spPr bwMode="auto">
          <a:xfrm>
            <a:off x="62484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79" name="Rectangle 527"/>
          <p:cNvSpPr>
            <a:spLocks noChangeArrowheads="1"/>
          </p:cNvSpPr>
          <p:nvPr/>
        </p:nvSpPr>
        <p:spPr bwMode="auto">
          <a:xfrm>
            <a:off x="64008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80" name="Rectangle 528"/>
          <p:cNvSpPr>
            <a:spLocks noChangeArrowheads="1"/>
          </p:cNvSpPr>
          <p:nvPr/>
        </p:nvSpPr>
        <p:spPr bwMode="auto">
          <a:xfrm>
            <a:off x="65532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81" name="Rectangle 529"/>
          <p:cNvSpPr>
            <a:spLocks noChangeArrowheads="1"/>
          </p:cNvSpPr>
          <p:nvPr/>
        </p:nvSpPr>
        <p:spPr bwMode="auto">
          <a:xfrm>
            <a:off x="67056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682" name="Text Box 530"/>
          <p:cNvSpPr txBox="1">
            <a:spLocks noChangeArrowheads="1"/>
          </p:cNvSpPr>
          <p:nvPr/>
        </p:nvSpPr>
        <p:spPr bwMode="auto">
          <a:xfrm>
            <a:off x="5943600" y="1905000"/>
            <a:ext cx="7604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</p:txBody>
      </p:sp>
      <p:cxnSp>
        <p:nvCxnSpPr>
          <p:cNvPr id="433683" name="AutoShape 531"/>
          <p:cNvCxnSpPr>
            <a:cxnSpLocks noChangeShapeType="1"/>
            <a:stCxn id="433621" idx="3"/>
            <a:endCxn id="433681" idx="3"/>
          </p:cNvCxnSpPr>
          <p:nvPr/>
        </p:nvCxnSpPr>
        <p:spPr bwMode="auto">
          <a:xfrm>
            <a:off x="6858000" y="2667000"/>
            <a:ext cx="1588" cy="1524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10263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Dual-Semantic Fields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ACE77E-7E3D-4A3E-93E6-B88E10FD0ED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32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22844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24368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25892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06" name="Rectangle 6"/>
          <p:cNvSpPr>
            <a:spLocks noChangeArrowheads="1"/>
          </p:cNvSpPr>
          <p:nvPr/>
        </p:nvSpPr>
        <p:spPr bwMode="auto">
          <a:xfrm>
            <a:off x="27416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28940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30464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31988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33512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35036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2" name="Rectangle 12"/>
          <p:cNvSpPr>
            <a:spLocks noChangeArrowheads="1"/>
          </p:cNvSpPr>
          <p:nvPr/>
        </p:nvSpPr>
        <p:spPr bwMode="auto">
          <a:xfrm>
            <a:off x="36560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3" name="Rectangle 13"/>
          <p:cNvSpPr>
            <a:spLocks noChangeArrowheads="1"/>
          </p:cNvSpPr>
          <p:nvPr/>
        </p:nvSpPr>
        <p:spPr bwMode="auto">
          <a:xfrm>
            <a:off x="38084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4" name="Rectangle 14"/>
          <p:cNvSpPr>
            <a:spLocks noChangeArrowheads="1"/>
          </p:cNvSpPr>
          <p:nvPr/>
        </p:nvSpPr>
        <p:spPr bwMode="auto">
          <a:xfrm>
            <a:off x="39608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5" name="Rectangle 15"/>
          <p:cNvSpPr>
            <a:spLocks noChangeArrowheads="1"/>
          </p:cNvSpPr>
          <p:nvPr/>
        </p:nvSpPr>
        <p:spPr bwMode="auto">
          <a:xfrm>
            <a:off x="41132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Rectangle 16"/>
          <p:cNvSpPr>
            <a:spLocks noChangeArrowheads="1"/>
          </p:cNvSpPr>
          <p:nvPr/>
        </p:nvSpPr>
        <p:spPr bwMode="auto">
          <a:xfrm>
            <a:off x="42656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7" name="Rectangle 17"/>
          <p:cNvSpPr>
            <a:spLocks noChangeArrowheads="1"/>
          </p:cNvSpPr>
          <p:nvPr/>
        </p:nvSpPr>
        <p:spPr bwMode="auto">
          <a:xfrm>
            <a:off x="44180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8" name="Rectangle 18"/>
          <p:cNvSpPr>
            <a:spLocks noChangeArrowheads="1"/>
          </p:cNvSpPr>
          <p:nvPr/>
        </p:nvSpPr>
        <p:spPr bwMode="auto">
          <a:xfrm>
            <a:off x="45704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9" name="Rectangle 19"/>
          <p:cNvSpPr>
            <a:spLocks noChangeArrowheads="1"/>
          </p:cNvSpPr>
          <p:nvPr/>
        </p:nvSpPr>
        <p:spPr bwMode="auto">
          <a:xfrm>
            <a:off x="4722813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0" name="Rectangle 20"/>
          <p:cNvSpPr>
            <a:spLocks noChangeArrowheads="1"/>
          </p:cNvSpPr>
          <p:nvPr/>
        </p:nvSpPr>
        <p:spPr bwMode="auto">
          <a:xfrm>
            <a:off x="59436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1" name="Rectangle 21"/>
          <p:cNvSpPr>
            <a:spLocks noChangeArrowheads="1"/>
          </p:cNvSpPr>
          <p:nvPr/>
        </p:nvSpPr>
        <p:spPr bwMode="auto">
          <a:xfrm>
            <a:off x="60960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2" name="Rectangle 22"/>
          <p:cNvSpPr>
            <a:spLocks noChangeArrowheads="1"/>
          </p:cNvSpPr>
          <p:nvPr/>
        </p:nvSpPr>
        <p:spPr bwMode="auto">
          <a:xfrm>
            <a:off x="62484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3" name="Rectangle 23"/>
          <p:cNvSpPr>
            <a:spLocks noChangeArrowheads="1"/>
          </p:cNvSpPr>
          <p:nvPr/>
        </p:nvSpPr>
        <p:spPr bwMode="auto">
          <a:xfrm>
            <a:off x="64008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4" name="Rectangle 24"/>
          <p:cNvSpPr>
            <a:spLocks noChangeArrowheads="1"/>
          </p:cNvSpPr>
          <p:nvPr/>
        </p:nvSpPr>
        <p:spPr bwMode="auto">
          <a:xfrm>
            <a:off x="65532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5" name="Rectangle 25"/>
          <p:cNvSpPr>
            <a:spLocks noChangeArrowheads="1"/>
          </p:cNvSpPr>
          <p:nvPr/>
        </p:nvSpPr>
        <p:spPr bwMode="auto">
          <a:xfrm>
            <a:off x="6705600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6" name="Rectangle 26"/>
          <p:cNvSpPr>
            <a:spLocks noChangeArrowheads="1"/>
          </p:cNvSpPr>
          <p:nvPr/>
        </p:nvSpPr>
        <p:spPr bwMode="auto">
          <a:xfrm>
            <a:off x="2284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7" name="Rectangle 27"/>
          <p:cNvSpPr>
            <a:spLocks noChangeArrowheads="1"/>
          </p:cNvSpPr>
          <p:nvPr/>
        </p:nvSpPr>
        <p:spPr bwMode="auto">
          <a:xfrm>
            <a:off x="2436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8" name="Rectangle 28"/>
          <p:cNvSpPr>
            <a:spLocks noChangeArrowheads="1"/>
          </p:cNvSpPr>
          <p:nvPr/>
        </p:nvSpPr>
        <p:spPr bwMode="auto">
          <a:xfrm>
            <a:off x="2589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29" name="Rectangle 29"/>
          <p:cNvSpPr>
            <a:spLocks noChangeArrowheads="1"/>
          </p:cNvSpPr>
          <p:nvPr/>
        </p:nvSpPr>
        <p:spPr bwMode="auto">
          <a:xfrm>
            <a:off x="2741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0" name="Rectangle 30"/>
          <p:cNvSpPr>
            <a:spLocks noChangeArrowheads="1"/>
          </p:cNvSpPr>
          <p:nvPr/>
        </p:nvSpPr>
        <p:spPr bwMode="auto">
          <a:xfrm>
            <a:off x="28940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1" name="Rectangle 31"/>
          <p:cNvSpPr>
            <a:spLocks noChangeArrowheads="1"/>
          </p:cNvSpPr>
          <p:nvPr/>
        </p:nvSpPr>
        <p:spPr bwMode="auto">
          <a:xfrm>
            <a:off x="3046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2" name="Rectangle 32"/>
          <p:cNvSpPr>
            <a:spLocks noChangeArrowheads="1"/>
          </p:cNvSpPr>
          <p:nvPr/>
        </p:nvSpPr>
        <p:spPr bwMode="auto">
          <a:xfrm>
            <a:off x="3198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3" name="Rectangle 33"/>
          <p:cNvSpPr>
            <a:spLocks noChangeArrowheads="1"/>
          </p:cNvSpPr>
          <p:nvPr/>
        </p:nvSpPr>
        <p:spPr bwMode="auto">
          <a:xfrm>
            <a:off x="3351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4" name="Rectangle 34"/>
          <p:cNvSpPr>
            <a:spLocks noChangeArrowheads="1"/>
          </p:cNvSpPr>
          <p:nvPr/>
        </p:nvSpPr>
        <p:spPr bwMode="auto">
          <a:xfrm>
            <a:off x="3503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5" name="Rectangle 35"/>
          <p:cNvSpPr>
            <a:spLocks noChangeArrowheads="1"/>
          </p:cNvSpPr>
          <p:nvPr/>
        </p:nvSpPr>
        <p:spPr bwMode="auto">
          <a:xfrm>
            <a:off x="36560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6" name="Rectangle 36"/>
          <p:cNvSpPr>
            <a:spLocks noChangeArrowheads="1"/>
          </p:cNvSpPr>
          <p:nvPr/>
        </p:nvSpPr>
        <p:spPr bwMode="auto">
          <a:xfrm>
            <a:off x="3808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7" name="Rectangle 37"/>
          <p:cNvSpPr>
            <a:spLocks noChangeArrowheads="1"/>
          </p:cNvSpPr>
          <p:nvPr/>
        </p:nvSpPr>
        <p:spPr bwMode="auto">
          <a:xfrm>
            <a:off x="3960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8" name="Rectangle 38"/>
          <p:cNvSpPr>
            <a:spLocks noChangeArrowheads="1"/>
          </p:cNvSpPr>
          <p:nvPr/>
        </p:nvSpPr>
        <p:spPr bwMode="auto">
          <a:xfrm>
            <a:off x="41132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39" name="Rectangle 39"/>
          <p:cNvSpPr>
            <a:spLocks noChangeArrowheads="1"/>
          </p:cNvSpPr>
          <p:nvPr/>
        </p:nvSpPr>
        <p:spPr bwMode="auto">
          <a:xfrm>
            <a:off x="42656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0" name="Rectangle 40"/>
          <p:cNvSpPr>
            <a:spLocks noChangeArrowheads="1"/>
          </p:cNvSpPr>
          <p:nvPr/>
        </p:nvSpPr>
        <p:spPr bwMode="auto">
          <a:xfrm>
            <a:off x="44180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1" name="Rectangle 41"/>
          <p:cNvSpPr>
            <a:spLocks noChangeArrowheads="1"/>
          </p:cNvSpPr>
          <p:nvPr/>
        </p:nvSpPr>
        <p:spPr bwMode="auto">
          <a:xfrm>
            <a:off x="45704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2" name="Rectangle 42"/>
          <p:cNvSpPr>
            <a:spLocks noChangeArrowheads="1"/>
          </p:cNvSpPr>
          <p:nvPr/>
        </p:nvSpPr>
        <p:spPr bwMode="auto">
          <a:xfrm>
            <a:off x="4722813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3" name="Rectangle 43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4" name="Rectangle 44"/>
          <p:cNvSpPr>
            <a:spLocks noChangeArrowheads="1"/>
          </p:cNvSpPr>
          <p:nvPr/>
        </p:nvSpPr>
        <p:spPr bwMode="auto">
          <a:xfrm>
            <a:off x="60960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5" name="Rectangle 45"/>
          <p:cNvSpPr>
            <a:spLocks noChangeArrowheads="1"/>
          </p:cNvSpPr>
          <p:nvPr/>
        </p:nvSpPr>
        <p:spPr bwMode="auto">
          <a:xfrm>
            <a:off x="62484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6" name="Rectangle 46"/>
          <p:cNvSpPr>
            <a:spLocks noChangeArrowheads="1"/>
          </p:cNvSpPr>
          <p:nvPr/>
        </p:nvSpPr>
        <p:spPr bwMode="auto">
          <a:xfrm>
            <a:off x="64008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7" name="Rectangle 47"/>
          <p:cNvSpPr>
            <a:spLocks noChangeArrowheads="1"/>
          </p:cNvSpPr>
          <p:nvPr/>
        </p:nvSpPr>
        <p:spPr bwMode="auto">
          <a:xfrm>
            <a:off x="65532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8" name="Rectangle 48"/>
          <p:cNvSpPr>
            <a:spLocks noChangeArrowheads="1"/>
          </p:cNvSpPr>
          <p:nvPr/>
        </p:nvSpPr>
        <p:spPr bwMode="auto">
          <a:xfrm>
            <a:off x="6705600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49" name="Rectangle 49"/>
          <p:cNvSpPr>
            <a:spLocks noChangeArrowheads="1"/>
          </p:cNvSpPr>
          <p:nvPr/>
        </p:nvSpPr>
        <p:spPr bwMode="auto">
          <a:xfrm>
            <a:off x="2284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0" name="Rectangle 50"/>
          <p:cNvSpPr>
            <a:spLocks noChangeArrowheads="1"/>
          </p:cNvSpPr>
          <p:nvPr/>
        </p:nvSpPr>
        <p:spPr bwMode="auto">
          <a:xfrm>
            <a:off x="2436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1" name="Rectangle 51"/>
          <p:cNvSpPr>
            <a:spLocks noChangeArrowheads="1"/>
          </p:cNvSpPr>
          <p:nvPr/>
        </p:nvSpPr>
        <p:spPr bwMode="auto">
          <a:xfrm>
            <a:off x="2589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2" name="Rectangle 52"/>
          <p:cNvSpPr>
            <a:spLocks noChangeArrowheads="1"/>
          </p:cNvSpPr>
          <p:nvPr/>
        </p:nvSpPr>
        <p:spPr bwMode="auto">
          <a:xfrm>
            <a:off x="2741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3" name="Rectangle 53"/>
          <p:cNvSpPr>
            <a:spLocks noChangeArrowheads="1"/>
          </p:cNvSpPr>
          <p:nvPr/>
        </p:nvSpPr>
        <p:spPr bwMode="auto">
          <a:xfrm>
            <a:off x="28940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4" name="Rectangle 54"/>
          <p:cNvSpPr>
            <a:spLocks noChangeArrowheads="1"/>
          </p:cNvSpPr>
          <p:nvPr/>
        </p:nvSpPr>
        <p:spPr bwMode="auto">
          <a:xfrm>
            <a:off x="3046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5" name="Rectangle 55"/>
          <p:cNvSpPr>
            <a:spLocks noChangeArrowheads="1"/>
          </p:cNvSpPr>
          <p:nvPr/>
        </p:nvSpPr>
        <p:spPr bwMode="auto">
          <a:xfrm>
            <a:off x="3198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6" name="Rectangle 56"/>
          <p:cNvSpPr>
            <a:spLocks noChangeArrowheads="1"/>
          </p:cNvSpPr>
          <p:nvPr/>
        </p:nvSpPr>
        <p:spPr bwMode="auto">
          <a:xfrm>
            <a:off x="3351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7" name="Rectangle 57"/>
          <p:cNvSpPr>
            <a:spLocks noChangeArrowheads="1"/>
          </p:cNvSpPr>
          <p:nvPr/>
        </p:nvSpPr>
        <p:spPr bwMode="auto">
          <a:xfrm>
            <a:off x="3503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8" name="Rectangle 58"/>
          <p:cNvSpPr>
            <a:spLocks noChangeArrowheads="1"/>
          </p:cNvSpPr>
          <p:nvPr/>
        </p:nvSpPr>
        <p:spPr bwMode="auto">
          <a:xfrm>
            <a:off x="36560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59" name="Rectangle 59"/>
          <p:cNvSpPr>
            <a:spLocks noChangeArrowheads="1"/>
          </p:cNvSpPr>
          <p:nvPr/>
        </p:nvSpPr>
        <p:spPr bwMode="auto">
          <a:xfrm>
            <a:off x="3808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0" name="Rectangle 60"/>
          <p:cNvSpPr>
            <a:spLocks noChangeArrowheads="1"/>
          </p:cNvSpPr>
          <p:nvPr/>
        </p:nvSpPr>
        <p:spPr bwMode="auto">
          <a:xfrm>
            <a:off x="3960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1" name="Rectangle 61"/>
          <p:cNvSpPr>
            <a:spLocks noChangeArrowheads="1"/>
          </p:cNvSpPr>
          <p:nvPr/>
        </p:nvSpPr>
        <p:spPr bwMode="auto">
          <a:xfrm>
            <a:off x="41132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2" name="Rectangle 62"/>
          <p:cNvSpPr>
            <a:spLocks noChangeArrowheads="1"/>
          </p:cNvSpPr>
          <p:nvPr/>
        </p:nvSpPr>
        <p:spPr bwMode="auto">
          <a:xfrm>
            <a:off x="42656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3" name="Rectangle 63"/>
          <p:cNvSpPr>
            <a:spLocks noChangeArrowheads="1"/>
          </p:cNvSpPr>
          <p:nvPr/>
        </p:nvSpPr>
        <p:spPr bwMode="auto">
          <a:xfrm>
            <a:off x="44180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4" name="Rectangle 64"/>
          <p:cNvSpPr>
            <a:spLocks noChangeArrowheads="1"/>
          </p:cNvSpPr>
          <p:nvPr/>
        </p:nvSpPr>
        <p:spPr bwMode="auto">
          <a:xfrm>
            <a:off x="45704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5" name="Rectangle 65"/>
          <p:cNvSpPr>
            <a:spLocks noChangeArrowheads="1"/>
          </p:cNvSpPr>
          <p:nvPr/>
        </p:nvSpPr>
        <p:spPr bwMode="auto">
          <a:xfrm>
            <a:off x="4722813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6" name="Rectangle 66"/>
          <p:cNvSpPr>
            <a:spLocks noChangeArrowheads="1"/>
          </p:cNvSpPr>
          <p:nvPr/>
        </p:nvSpPr>
        <p:spPr bwMode="auto">
          <a:xfrm>
            <a:off x="59436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7" name="Rectangle 67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8" name="Rectangle 68"/>
          <p:cNvSpPr>
            <a:spLocks noChangeArrowheads="1"/>
          </p:cNvSpPr>
          <p:nvPr/>
        </p:nvSpPr>
        <p:spPr bwMode="auto">
          <a:xfrm>
            <a:off x="62484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69" name="Rectangle 69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0" name="Rectangle 70"/>
          <p:cNvSpPr>
            <a:spLocks noChangeArrowheads="1"/>
          </p:cNvSpPr>
          <p:nvPr/>
        </p:nvSpPr>
        <p:spPr bwMode="auto">
          <a:xfrm>
            <a:off x="65532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1" name="Rectangle 71"/>
          <p:cNvSpPr>
            <a:spLocks noChangeArrowheads="1"/>
          </p:cNvSpPr>
          <p:nvPr/>
        </p:nvSpPr>
        <p:spPr bwMode="auto">
          <a:xfrm>
            <a:off x="6705600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2" name="Rectangle 72"/>
          <p:cNvSpPr>
            <a:spLocks noChangeArrowheads="1"/>
          </p:cNvSpPr>
          <p:nvPr/>
        </p:nvSpPr>
        <p:spPr bwMode="auto">
          <a:xfrm>
            <a:off x="2284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3" name="Rectangle 73"/>
          <p:cNvSpPr>
            <a:spLocks noChangeArrowheads="1"/>
          </p:cNvSpPr>
          <p:nvPr/>
        </p:nvSpPr>
        <p:spPr bwMode="auto">
          <a:xfrm>
            <a:off x="2436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4" name="Rectangle 74"/>
          <p:cNvSpPr>
            <a:spLocks noChangeArrowheads="1"/>
          </p:cNvSpPr>
          <p:nvPr/>
        </p:nvSpPr>
        <p:spPr bwMode="auto">
          <a:xfrm>
            <a:off x="2589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5" name="Rectangle 75"/>
          <p:cNvSpPr>
            <a:spLocks noChangeArrowheads="1"/>
          </p:cNvSpPr>
          <p:nvPr/>
        </p:nvSpPr>
        <p:spPr bwMode="auto">
          <a:xfrm>
            <a:off x="2741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6" name="Rectangle 76"/>
          <p:cNvSpPr>
            <a:spLocks noChangeArrowheads="1"/>
          </p:cNvSpPr>
          <p:nvPr/>
        </p:nvSpPr>
        <p:spPr bwMode="auto">
          <a:xfrm>
            <a:off x="28940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7" name="Rectangle 77"/>
          <p:cNvSpPr>
            <a:spLocks noChangeArrowheads="1"/>
          </p:cNvSpPr>
          <p:nvPr/>
        </p:nvSpPr>
        <p:spPr bwMode="auto">
          <a:xfrm>
            <a:off x="3046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8" name="Rectangle 78"/>
          <p:cNvSpPr>
            <a:spLocks noChangeArrowheads="1"/>
          </p:cNvSpPr>
          <p:nvPr/>
        </p:nvSpPr>
        <p:spPr bwMode="auto">
          <a:xfrm>
            <a:off x="3198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79" name="Rectangle 79"/>
          <p:cNvSpPr>
            <a:spLocks noChangeArrowheads="1"/>
          </p:cNvSpPr>
          <p:nvPr/>
        </p:nvSpPr>
        <p:spPr bwMode="auto">
          <a:xfrm>
            <a:off x="3351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0" name="Rectangle 80"/>
          <p:cNvSpPr>
            <a:spLocks noChangeArrowheads="1"/>
          </p:cNvSpPr>
          <p:nvPr/>
        </p:nvSpPr>
        <p:spPr bwMode="auto">
          <a:xfrm>
            <a:off x="3503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1" name="Rectangle 81"/>
          <p:cNvSpPr>
            <a:spLocks noChangeArrowheads="1"/>
          </p:cNvSpPr>
          <p:nvPr/>
        </p:nvSpPr>
        <p:spPr bwMode="auto">
          <a:xfrm>
            <a:off x="36560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2" name="Rectangle 82"/>
          <p:cNvSpPr>
            <a:spLocks noChangeArrowheads="1"/>
          </p:cNvSpPr>
          <p:nvPr/>
        </p:nvSpPr>
        <p:spPr bwMode="auto">
          <a:xfrm>
            <a:off x="3808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3" name="Rectangle 83"/>
          <p:cNvSpPr>
            <a:spLocks noChangeArrowheads="1"/>
          </p:cNvSpPr>
          <p:nvPr/>
        </p:nvSpPr>
        <p:spPr bwMode="auto">
          <a:xfrm>
            <a:off x="3960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4" name="Rectangle 84"/>
          <p:cNvSpPr>
            <a:spLocks noChangeArrowheads="1"/>
          </p:cNvSpPr>
          <p:nvPr/>
        </p:nvSpPr>
        <p:spPr bwMode="auto">
          <a:xfrm>
            <a:off x="41132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5" name="Rectangle 85"/>
          <p:cNvSpPr>
            <a:spLocks noChangeArrowheads="1"/>
          </p:cNvSpPr>
          <p:nvPr/>
        </p:nvSpPr>
        <p:spPr bwMode="auto">
          <a:xfrm>
            <a:off x="42656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6" name="Rectangle 86"/>
          <p:cNvSpPr>
            <a:spLocks noChangeArrowheads="1"/>
          </p:cNvSpPr>
          <p:nvPr/>
        </p:nvSpPr>
        <p:spPr bwMode="auto">
          <a:xfrm>
            <a:off x="44180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7" name="Rectangle 87"/>
          <p:cNvSpPr>
            <a:spLocks noChangeArrowheads="1"/>
          </p:cNvSpPr>
          <p:nvPr/>
        </p:nvSpPr>
        <p:spPr bwMode="auto">
          <a:xfrm>
            <a:off x="45704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8" name="Rectangle 88"/>
          <p:cNvSpPr>
            <a:spLocks noChangeArrowheads="1"/>
          </p:cNvSpPr>
          <p:nvPr/>
        </p:nvSpPr>
        <p:spPr bwMode="auto">
          <a:xfrm>
            <a:off x="4722813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89" name="Rectangle 89"/>
          <p:cNvSpPr>
            <a:spLocks noChangeArrowheads="1"/>
          </p:cNvSpPr>
          <p:nvPr/>
        </p:nvSpPr>
        <p:spPr bwMode="auto">
          <a:xfrm>
            <a:off x="59436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0" name="Rectangle 90"/>
          <p:cNvSpPr>
            <a:spLocks noChangeArrowheads="1"/>
          </p:cNvSpPr>
          <p:nvPr/>
        </p:nvSpPr>
        <p:spPr bwMode="auto">
          <a:xfrm>
            <a:off x="60960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1" name="Rectangle 91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2" name="Rectangle 92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3" name="Rectangle 93"/>
          <p:cNvSpPr>
            <a:spLocks noChangeArrowheads="1"/>
          </p:cNvSpPr>
          <p:nvPr/>
        </p:nvSpPr>
        <p:spPr bwMode="auto">
          <a:xfrm>
            <a:off x="65532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4" name="Rectangle 94"/>
          <p:cNvSpPr>
            <a:spLocks noChangeArrowheads="1"/>
          </p:cNvSpPr>
          <p:nvPr/>
        </p:nvSpPr>
        <p:spPr bwMode="auto">
          <a:xfrm>
            <a:off x="6705600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5" name="Rectangle 95"/>
          <p:cNvSpPr>
            <a:spLocks noChangeArrowheads="1"/>
          </p:cNvSpPr>
          <p:nvPr/>
        </p:nvSpPr>
        <p:spPr bwMode="auto">
          <a:xfrm>
            <a:off x="2284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6" name="Rectangle 96"/>
          <p:cNvSpPr>
            <a:spLocks noChangeArrowheads="1"/>
          </p:cNvSpPr>
          <p:nvPr/>
        </p:nvSpPr>
        <p:spPr bwMode="auto">
          <a:xfrm>
            <a:off x="2436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7" name="Rectangle 97"/>
          <p:cNvSpPr>
            <a:spLocks noChangeArrowheads="1"/>
          </p:cNvSpPr>
          <p:nvPr/>
        </p:nvSpPr>
        <p:spPr bwMode="auto">
          <a:xfrm>
            <a:off x="2589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8" name="Rectangle 98"/>
          <p:cNvSpPr>
            <a:spLocks noChangeArrowheads="1"/>
          </p:cNvSpPr>
          <p:nvPr/>
        </p:nvSpPr>
        <p:spPr bwMode="auto">
          <a:xfrm>
            <a:off x="2741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99" name="Rectangle 99"/>
          <p:cNvSpPr>
            <a:spLocks noChangeArrowheads="1"/>
          </p:cNvSpPr>
          <p:nvPr/>
        </p:nvSpPr>
        <p:spPr bwMode="auto">
          <a:xfrm>
            <a:off x="28940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0" name="Rectangle 100"/>
          <p:cNvSpPr>
            <a:spLocks noChangeArrowheads="1"/>
          </p:cNvSpPr>
          <p:nvPr/>
        </p:nvSpPr>
        <p:spPr bwMode="auto">
          <a:xfrm>
            <a:off x="3046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1" name="Rectangle 101"/>
          <p:cNvSpPr>
            <a:spLocks noChangeArrowheads="1"/>
          </p:cNvSpPr>
          <p:nvPr/>
        </p:nvSpPr>
        <p:spPr bwMode="auto">
          <a:xfrm>
            <a:off x="3198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2" name="Rectangle 102"/>
          <p:cNvSpPr>
            <a:spLocks noChangeArrowheads="1"/>
          </p:cNvSpPr>
          <p:nvPr/>
        </p:nvSpPr>
        <p:spPr bwMode="auto">
          <a:xfrm>
            <a:off x="3351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3" name="Rectangle 103"/>
          <p:cNvSpPr>
            <a:spLocks noChangeArrowheads="1"/>
          </p:cNvSpPr>
          <p:nvPr/>
        </p:nvSpPr>
        <p:spPr bwMode="auto">
          <a:xfrm>
            <a:off x="3503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4" name="Rectangle 104"/>
          <p:cNvSpPr>
            <a:spLocks noChangeArrowheads="1"/>
          </p:cNvSpPr>
          <p:nvPr/>
        </p:nvSpPr>
        <p:spPr bwMode="auto">
          <a:xfrm>
            <a:off x="36560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5" name="Rectangle 105"/>
          <p:cNvSpPr>
            <a:spLocks noChangeArrowheads="1"/>
          </p:cNvSpPr>
          <p:nvPr/>
        </p:nvSpPr>
        <p:spPr bwMode="auto">
          <a:xfrm>
            <a:off x="3808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6" name="Rectangle 106"/>
          <p:cNvSpPr>
            <a:spLocks noChangeArrowheads="1"/>
          </p:cNvSpPr>
          <p:nvPr/>
        </p:nvSpPr>
        <p:spPr bwMode="auto">
          <a:xfrm>
            <a:off x="3960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7" name="Rectangle 107"/>
          <p:cNvSpPr>
            <a:spLocks noChangeArrowheads="1"/>
          </p:cNvSpPr>
          <p:nvPr/>
        </p:nvSpPr>
        <p:spPr bwMode="auto">
          <a:xfrm>
            <a:off x="41132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8" name="Rectangle 108"/>
          <p:cNvSpPr>
            <a:spLocks noChangeArrowheads="1"/>
          </p:cNvSpPr>
          <p:nvPr/>
        </p:nvSpPr>
        <p:spPr bwMode="auto">
          <a:xfrm>
            <a:off x="42656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09" name="Rectangle 109"/>
          <p:cNvSpPr>
            <a:spLocks noChangeArrowheads="1"/>
          </p:cNvSpPr>
          <p:nvPr/>
        </p:nvSpPr>
        <p:spPr bwMode="auto">
          <a:xfrm>
            <a:off x="44180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0" name="Rectangle 110"/>
          <p:cNvSpPr>
            <a:spLocks noChangeArrowheads="1"/>
          </p:cNvSpPr>
          <p:nvPr/>
        </p:nvSpPr>
        <p:spPr bwMode="auto">
          <a:xfrm>
            <a:off x="45704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1" name="Rectangle 111"/>
          <p:cNvSpPr>
            <a:spLocks noChangeArrowheads="1"/>
          </p:cNvSpPr>
          <p:nvPr/>
        </p:nvSpPr>
        <p:spPr bwMode="auto">
          <a:xfrm>
            <a:off x="4722813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2" name="Rectangle 112"/>
          <p:cNvSpPr>
            <a:spLocks noChangeArrowheads="1"/>
          </p:cNvSpPr>
          <p:nvPr/>
        </p:nvSpPr>
        <p:spPr bwMode="auto">
          <a:xfrm>
            <a:off x="59436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3" name="Rectangle 113"/>
          <p:cNvSpPr>
            <a:spLocks noChangeArrowheads="1"/>
          </p:cNvSpPr>
          <p:nvPr/>
        </p:nvSpPr>
        <p:spPr bwMode="auto">
          <a:xfrm>
            <a:off x="60960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4" name="Rectangle 114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5" name="Rectangle 115"/>
          <p:cNvSpPr>
            <a:spLocks noChangeArrowheads="1"/>
          </p:cNvSpPr>
          <p:nvPr/>
        </p:nvSpPr>
        <p:spPr bwMode="auto">
          <a:xfrm>
            <a:off x="64008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6" name="Rectangle 116"/>
          <p:cNvSpPr>
            <a:spLocks noChangeArrowheads="1"/>
          </p:cNvSpPr>
          <p:nvPr/>
        </p:nvSpPr>
        <p:spPr bwMode="auto">
          <a:xfrm>
            <a:off x="65532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7" name="Rectangle 117"/>
          <p:cNvSpPr>
            <a:spLocks noChangeArrowheads="1"/>
          </p:cNvSpPr>
          <p:nvPr/>
        </p:nvSpPr>
        <p:spPr bwMode="auto">
          <a:xfrm>
            <a:off x="6705600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8" name="Rectangle 118"/>
          <p:cNvSpPr>
            <a:spLocks noChangeArrowheads="1"/>
          </p:cNvSpPr>
          <p:nvPr/>
        </p:nvSpPr>
        <p:spPr bwMode="auto">
          <a:xfrm>
            <a:off x="2284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19" name="Rectangle 119"/>
          <p:cNvSpPr>
            <a:spLocks noChangeArrowheads="1"/>
          </p:cNvSpPr>
          <p:nvPr/>
        </p:nvSpPr>
        <p:spPr bwMode="auto">
          <a:xfrm>
            <a:off x="2436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0" name="Rectangle 120"/>
          <p:cNvSpPr>
            <a:spLocks noChangeArrowheads="1"/>
          </p:cNvSpPr>
          <p:nvPr/>
        </p:nvSpPr>
        <p:spPr bwMode="auto">
          <a:xfrm>
            <a:off x="2589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1" name="Rectangle 121"/>
          <p:cNvSpPr>
            <a:spLocks noChangeArrowheads="1"/>
          </p:cNvSpPr>
          <p:nvPr/>
        </p:nvSpPr>
        <p:spPr bwMode="auto">
          <a:xfrm>
            <a:off x="2741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2" name="Rectangle 122"/>
          <p:cNvSpPr>
            <a:spLocks noChangeArrowheads="1"/>
          </p:cNvSpPr>
          <p:nvPr/>
        </p:nvSpPr>
        <p:spPr bwMode="auto">
          <a:xfrm>
            <a:off x="28940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3" name="Rectangle 123"/>
          <p:cNvSpPr>
            <a:spLocks noChangeArrowheads="1"/>
          </p:cNvSpPr>
          <p:nvPr/>
        </p:nvSpPr>
        <p:spPr bwMode="auto">
          <a:xfrm>
            <a:off x="3046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4" name="Rectangle 124"/>
          <p:cNvSpPr>
            <a:spLocks noChangeArrowheads="1"/>
          </p:cNvSpPr>
          <p:nvPr/>
        </p:nvSpPr>
        <p:spPr bwMode="auto">
          <a:xfrm>
            <a:off x="3198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5" name="Rectangle 125"/>
          <p:cNvSpPr>
            <a:spLocks noChangeArrowheads="1"/>
          </p:cNvSpPr>
          <p:nvPr/>
        </p:nvSpPr>
        <p:spPr bwMode="auto">
          <a:xfrm>
            <a:off x="3351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6" name="Rectangle 126"/>
          <p:cNvSpPr>
            <a:spLocks noChangeArrowheads="1"/>
          </p:cNvSpPr>
          <p:nvPr/>
        </p:nvSpPr>
        <p:spPr bwMode="auto">
          <a:xfrm>
            <a:off x="3503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7" name="Rectangle 127"/>
          <p:cNvSpPr>
            <a:spLocks noChangeArrowheads="1"/>
          </p:cNvSpPr>
          <p:nvPr/>
        </p:nvSpPr>
        <p:spPr bwMode="auto">
          <a:xfrm>
            <a:off x="36560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8" name="Rectangle 128"/>
          <p:cNvSpPr>
            <a:spLocks noChangeArrowheads="1"/>
          </p:cNvSpPr>
          <p:nvPr/>
        </p:nvSpPr>
        <p:spPr bwMode="auto">
          <a:xfrm>
            <a:off x="3808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29" name="Rectangle 129"/>
          <p:cNvSpPr>
            <a:spLocks noChangeArrowheads="1"/>
          </p:cNvSpPr>
          <p:nvPr/>
        </p:nvSpPr>
        <p:spPr bwMode="auto">
          <a:xfrm>
            <a:off x="3960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0" name="Rectangle 130"/>
          <p:cNvSpPr>
            <a:spLocks noChangeArrowheads="1"/>
          </p:cNvSpPr>
          <p:nvPr/>
        </p:nvSpPr>
        <p:spPr bwMode="auto">
          <a:xfrm>
            <a:off x="41132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1" name="Rectangle 131"/>
          <p:cNvSpPr>
            <a:spLocks noChangeArrowheads="1"/>
          </p:cNvSpPr>
          <p:nvPr/>
        </p:nvSpPr>
        <p:spPr bwMode="auto">
          <a:xfrm>
            <a:off x="42656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2" name="Rectangle 132"/>
          <p:cNvSpPr>
            <a:spLocks noChangeArrowheads="1"/>
          </p:cNvSpPr>
          <p:nvPr/>
        </p:nvSpPr>
        <p:spPr bwMode="auto">
          <a:xfrm>
            <a:off x="44180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3" name="Rectangle 133"/>
          <p:cNvSpPr>
            <a:spLocks noChangeArrowheads="1"/>
          </p:cNvSpPr>
          <p:nvPr/>
        </p:nvSpPr>
        <p:spPr bwMode="auto">
          <a:xfrm>
            <a:off x="45704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4" name="Rectangle 134"/>
          <p:cNvSpPr>
            <a:spLocks noChangeArrowheads="1"/>
          </p:cNvSpPr>
          <p:nvPr/>
        </p:nvSpPr>
        <p:spPr bwMode="auto">
          <a:xfrm>
            <a:off x="4722813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5" name="Rectangle 135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6" name="Rectangle 136"/>
          <p:cNvSpPr>
            <a:spLocks noChangeArrowheads="1"/>
          </p:cNvSpPr>
          <p:nvPr/>
        </p:nvSpPr>
        <p:spPr bwMode="auto">
          <a:xfrm>
            <a:off x="60960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7" name="Rectangle 137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8" name="Rectangle 138"/>
          <p:cNvSpPr>
            <a:spLocks noChangeArrowheads="1"/>
          </p:cNvSpPr>
          <p:nvPr/>
        </p:nvSpPr>
        <p:spPr bwMode="auto">
          <a:xfrm>
            <a:off x="64008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39" name="Rectangle 139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0" name="Rectangle 140"/>
          <p:cNvSpPr>
            <a:spLocks noChangeArrowheads="1"/>
          </p:cNvSpPr>
          <p:nvPr/>
        </p:nvSpPr>
        <p:spPr bwMode="auto">
          <a:xfrm>
            <a:off x="6705600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1" name="Rectangle 141"/>
          <p:cNvSpPr>
            <a:spLocks noChangeArrowheads="1"/>
          </p:cNvSpPr>
          <p:nvPr/>
        </p:nvSpPr>
        <p:spPr bwMode="auto">
          <a:xfrm>
            <a:off x="2284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2" name="Rectangle 142"/>
          <p:cNvSpPr>
            <a:spLocks noChangeArrowheads="1"/>
          </p:cNvSpPr>
          <p:nvPr/>
        </p:nvSpPr>
        <p:spPr bwMode="auto">
          <a:xfrm>
            <a:off x="2436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3" name="Rectangle 143"/>
          <p:cNvSpPr>
            <a:spLocks noChangeArrowheads="1"/>
          </p:cNvSpPr>
          <p:nvPr/>
        </p:nvSpPr>
        <p:spPr bwMode="auto">
          <a:xfrm>
            <a:off x="2589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4" name="Rectangle 144"/>
          <p:cNvSpPr>
            <a:spLocks noChangeArrowheads="1"/>
          </p:cNvSpPr>
          <p:nvPr/>
        </p:nvSpPr>
        <p:spPr bwMode="auto">
          <a:xfrm>
            <a:off x="2741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5" name="Rectangle 145"/>
          <p:cNvSpPr>
            <a:spLocks noChangeArrowheads="1"/>
          </p:cNvSpPr>
          <p:nvPr/>
        </p:nvSpPr>
        <p:spPr bwMode="auto">
          <a:xfrm>
            <a:off x="28940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6" name="Rectangle 146"/>
          <p:cNvSpPr>
            <a:spLocks noChangeArrowheads="1"/>
          </p:cNvSpPr>
          <p:nvPr/>
        </p:nvSpPr>
        <p:spPr bwMode="auto">
          <a:xfrm>
            <a:off x="3046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7" name="Rectangle 147"/>
          <p:cNvSpPr>
            <a:spLocks noChangeArrowheads="1"/>
          </p:cNvSpPr>
          <p:nvPr/>
        </p:nvSpPr>
        <p:spPr bwMode="auto">
          <a:xfrm>
            <a:off x="3198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8" name="Rectangle 148"/>
          <p:cNvSpPr>
            <a:spLocks noChangeArrowheads="1"/>
          </p:cNvSpPr>
          <p:nvPr/>
        </p:nvSpPr>
        <p:spPr bwMode="auto">
          <a:xfrm>
            <a:off x="3351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49" name="Rectangle 149"/>
          <p:cNvSpPr>
            <a:spLocks noChangeArrowheads="1"/>
          </p:cNvSpPr>
          <p:nvPr/>
        </p:nvSpPr>
        <p:spPr bwMode="auto">
          <a:xfrm>
            <a:off x="3503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0" name="Rectangle 150"/>
          <p:cNvSpPr>
            <a:spLocks noChangeArrowheads="1"/>
          </p:cNvSpPr>
          <p:nvPr/>
        </p:nvSpPr>
        <p:spPr bwMode="auto">
          <a:xfrm>
            <a:off x="36560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1" name="Rectangle 151"/>
          <p:cNvSpPr>
            <a:spLocks noChangeArrowheads="1"/>
          </p:cNvSpPr>
          <p:nvPr/>
        </p:nvSpPr>
        <p:spPr bwMode="auto">
          <a:xfrm>
            <a:off x="3808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2" name="Rectangle 152"/>
          <p:cNvSpPr>
            <a:spLocks noChangeArrowheads="1"/>
          </p:cNvSpPr>
          <p:nvPr/>
        </p:nvSpPr>
        <p:spPr bwMode="auto">
          <a:xfrm>
            <a:off x="3960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3" name="Rectangle 153"/>
          <p:cNvSpPr>
            <a:spLocks noChangeArrowheads="1"/>
          </p:cNvSpPr>
          <p:nvPr/>
        </p:nvSpPr>
        <p:spPr bwMode="auto">
          <a:xfrm>
            <a:off x="41132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4" name="Rectangle 154"/>
          <p:cNvSpPr>
            <a:spLocks noChangeArrowheads="1"/>
          </p:cNvSpPr>
          <p:nvPr/>
        </p:nvSpPr>
        <p:spPr bwMode="auto">
          <a:xfrm>
            <a:off x="42656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5" name="Rectangle 155"/>
          <p:cNvSpPr>
            <a:spLocks noChangeArrowheads="1"/>
          </p:cNvSpPr>
          <p:nvPr/>
        </p:nvSpPr>
        <p:spPr bwMode="auto">
          <a:xfrm>
            <a:off x="44180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6" name="Rectangle 156"/>
          <p:cNvSpPr>
            <a:spLocks noChangeArrowheads="1"/>
          </p:cNvSpPr>
          <p:nvPr/>
        </p:nvSpPr>
        <p:spPr bwMode="auto">
          <a:xfrm>
            <a:off x="45704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7" name="Rectangle 157"/>
          <p:cNvSpPr>
            <a:spLocks noChangeArrowheads="1"/>
          </p:cNvSpPr>
          <p:nvPr/>
        </p:nvSpPr>
        <p:spPr bwMode="auto">
          <a:xfrm>
            <a:off x="4722813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8" name="Rectangle 158"/>
          <p:cNvSpPr>
            <a:spLocks noChangeArrowheads="1"/>
          </p:cNvSpPr>
          <p:nvPr/>
        </p:nvSpPr>
        <p:spPr bwMode="auto">
          <a:xfrm>
            <a:off x="59436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59" name="Rectangle 159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0" name="Rectangle 160"/>
          <p:cNvSpPr>
            <a:spLocks noChangeArrowheads="1"/>
          </p:cNvSpPr>
          <p:nvPr/>
        </p:nvSpPr>
        <p:spPr bwMode="auto">
          <a:xfrm>
            <a:off x="62484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1" name="Rectangle 161"/>
          <p:cNvSpPr>
            <a:spLocks noChangeArrowheads="1"/>
          </p:cNvSpPr>
          <p:nvPr/>
        </p:nvSpPr>
        <p:spPr bwMode="auto">
          <a:xfrm>
            <a:off x="64008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2" name="Rectangle 162"/>
          <p:cNvSpPr>
            <a:spLocks noChangeArrowheads="1"/>
          </p:cNvSpPr>
          <p:nvPr/>
        </p:nvSpPr>
        <p:spPr bwMode="auto">
          <a:xfrm>
            <a:off x="65532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3" name="Rectangle 163"/>
          <p:cNvSpPr>
            <a:spLocks noChangeArrowheads="1"/>
          </p:cNvSpPr>
          <p:nvPr/>
        </p:nvSpPr>
        <p:spPr bwMode="auto">
          <a:xfrm>
            <a:off x="6705600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4" name="Rectangle 164"/>
          <p:cNvSpPr>
            <a:spLocks noChangeArrowheads="1"/>
          </p:cNvSpPr>
          <p:nvPr/>
        </p:nvSpPr>
        <p:spPr bwMode="auto">
          <a:xfrm>
            <a:off x="2284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5" name="Rectangle 165"/>
          <p:cNvSpPr>
            <a:spLocks noChangeArrowheads="1"/>
          </p:cNvSpPr>
          <p:nvPr/>
        </p:nvSpPr>
        <p:spPr bwMode="auto">
          <a:xfrm>
            <a:off x="2436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6" name="Rectangle 166"/>
          <p:cNvSpPr>
            <a:spLocks noChangeArrowheads="1"/>
          </p:cNvSpPr>
          <p:nvPr/>
        </p:nvSpPr>
        <p:spPr bwMode="auto">
          <a:xfrm>
            <a:off x="2589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7" name="Rectangle 167"/>
          <p:cNvSpPr>
            <a:spLocks noChangeArrowheads="1"/>
          </p:cNvSpPr>
          <p:nvPr/>
        </p:nvSpPr>
        <p:spPr bwMode="auto">
          <a:xfrm>
            <a:off x="2741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8" name="Rectangle 168"/>
          <p:cNvSpPr>
            <a:spLocks noChangeArrowheads="1"/>
          </p:cNvSpPr>
          <p:nvPr/>
        </p:nvSpPr>
        <p:spPr bwMode="auto">
          <a:xfrm>
            <a:off x="28940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69" name="Rectangle 169"/>
          <p:cNvSpPr>
            <a:spLocks noChangeArrowheads="1"/>
          </p:cNvSpPr>
          <p:nvPr/>
        </p:nvSpPr>
        <p:spPr bwMode="auto">
          <a:xfrm>
            <a:off x="3046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0" name="Rectangle 170"/>
          <p:cNvSpPr>
            <a:spLocks noChangeArrowheads="1"/>
          </p:cNvSpPr>
          <p:nvPr/>
        </p:nvSpPr>
        <p:spPr bwMode="auto">
          <a:xfrm>
            <a:off x="3198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1" name="Rectangle 171"/>
          <p:cNvSpPr>
            <a:spLocks noChangeArrowheads="1"/>
          </p:cNvSpPr>
          <p:nvPr/>
        </p:nvSpPr>
        <p:spPr bwMode="auto">
          <a:xfrm>
            <a:off x="3351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2" name="Rectangle 172"/>
          <p:cNvSpPr>
            <a:spLocks noChangeArrowheads="1"/>
          </p:cNvSpPr>
          <p:nvPr/>
        </p:nvSpPr>
        <p:spPr bwMode="auto">
          <a:xfrm>
            <a:off x="3503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3" name="Rectangle 173"/>
          <p:cNvSpPr>
            <a:spLocks noChangeArrowheads="1"/>
          </p:cNvSpPr>
          <p:nvPr/>
        </p:nvSpPr>
        <p:spPr bwMode="auto">
          <a:xfrm>
            <a:off x="36560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4" name="Rectangle 174"/>
          <p:cNvSpPr>
            <a:spLocks noChangeArrowheads="1"/>
          </p:cNvSpPr>
          <p:nvPr/>
        </p:nvSpPr>
        <p:spPr bwMode="auto">
          <a:xfrm>
            <a:off x="3808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5" name="Rectangle 175"/>
          <p:cNvSpPr>
            <a:spLocks noChangeArrowheads="1"/>
          </p:cNvSpPr>
          <p:nvPr/>
        </p:nvSpPr>
        <p:spPr bwMode="auto">
          <a:xfrm>
            <a:off x="3960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6" name="Rectangle 176"/>
          <p:cNvSpPr>
            <a:spLocks noChangeArrowheads="1"/>
          </p:cNvSpPr>
          <p:nvPr/>
        </p:nvSpPr>
        <p:spPr bwMode="auto">
          <a:xfrm>
            <a:off x="41132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7" name="Rectangle 177"/>
          <p:cNvSpPr>
            <a:spLocks noChangeArrowheads="1"/>
          </p:cNvSpPr>
          <p:nvPr/>
        </p:nvSpPr>
        <p:spPr bwMode="auto">
          <a:xfrm>
            <a:off x="42656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8" name="Rectangle 178"/>
          <p:cNvSpPr>
            <a:spLocks noChangeArrowheads="1"/>
          </p:cNvSpPr>
          <p:nvPr/>
        </p:nvSpPr>
        <p:spPr bwMode="auto">
          <a:xfrm>
            <a:off x="44180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79" name="Rectangle 179"/>
          <p:cNvSpPr>
            <a:spLocks noChangeArrowheads="1"/>
          </p:cNvSpPr>
          <p:nvPr/>
        </p:nvSpPr>
        <p:spPr bwMode="auto">
          <a:xfrm>
            <a:off x="45704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0" name="Rectangle 180"/>
          <p:cNvSpPr>
            <a:spLocks noChangeArrowheads="1"/>
          </p:cNvSpPr>
          <p:nvPr/>
        </p:nvSpPr>
        <p:spPr bwMode="auto">
          <a:xfrm>
            <a:off x="4722813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1" name="Rectangle 181"/>
          <p:cNvSpPr>
            <a:spLocks noChangeArrowheads="1"/>
          </p:cNvSpPr>
          <p:nvPr/>
        </p:nvSpPr>
        <p:spPr bwMode="auto">
          <a:xfrm>
            <a:off x="59436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2" name="Rectangle 182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3" name="Rectangle 183"/>
          <p:cNvSpPr>
            <a:spLocks noChangeArrowheads="1"/>
          </p:cNvSpPr>
          <p:nvPr/>
        </p:nvSpPr>
        <p:spPr bwMode="auto">
          <a:xfrm>
            <a:off x="62484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4" name="Rectangle 184"/>
          <p:cNvSpPr>
            <a:spLocks noChangeArrowheads="1"/>
          </p:cNvSpPr>
          <p:nvPr/>
        </p:nvSpPr>
        <p:spPr bwMode="auto">
          <a:xfrm>
            <a:off x="64008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5" name="Rectangle 185"/>
          <p:cNvSpPr>
            <a:spLocks noChangeArrowheads="1"/>
          </p:cNvSpPr>
          <p:nvPr/>
        </p:nvSpPr>
        <p:spPr bwMode="auto">
          <a:xfrm>
            <a:off x="65532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6" name="Rectangle 18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7" name="Rectangle 187"/>
          <p:cNvSpPr>
            <a:spLocks noChangeArrowheads="1"/>
          </p:cNvSpPr>
          <p:nvPr/>
        </p:nvSpPr>
        <p:spPr bwMode="auto">
          <a:xfrm>
            <a:off x="2284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8" name="Rectangle 188"/>
          <p:cNvSpPr>
            <a:spLocks noChangeArrowheads="1"/>
          </p:cNvSpPr>
          <p:nvPr/>
        </p:nvSpPr>
        <p:spPr bwMode="auto">
          <a:xfrm>
            <a:off x="2436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89" name="Rectangle 189"/>
          <p:cNvSpPr>
            <a:spLocks noChangeArrowheads="1"/>
          </p:cNvSpPr>
          <p:nvPr/>
        </p:nvSpPr>
        <p:spPr bwMode="auto">
          <a:xfrm>
            <a:off x="2589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0" name="Rectangle 190"/>
          <p:cNvSpPr>
            <a:spLocks noChangeArrowheads="1"/>
          </p:cNvSpPr>
          <p:nvPr/>
        </p:nvSpPr>
        <p:spPr bwMode="auto">
          <a:xfrm>
            <a:off x="2741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1" name="Rectangle 191"/>
          <p:cNvSpPr>
            <a:spLocks noChangeArrowheads="1"/>
          </p:cNvSpPr>
          <p:nvPr/>
        </p:nvSpPr>
        <p:spPr bwMode="auto">
          <a:xfrm>
            <a:off x="28940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2" name="Rectangle 192"/>
          <p:cNvSpPr>
            <a:spLocks noChangeArrowheads="1"/>
          </p:cNvSpPr>
          <p:nvPr/>
        </p:nvSpPr>
        <p:spPr bwMode="auto">
          <a:xfrm>
            <a:off x="3046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3" name="Rectangle 193"/>
          <p:cNvSpPr>
            <a:spLocks noChangeArrowheads="1"/>
          </p:cNvSpPr>
          <p:nvPr/>
        </p:nvSpPr>
        <p:spPr bwMode="auto">
          <a:xfrm>
            <a:off x="3198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4" name="Rectangle 194"/>
          <p:cNvSpPr>
            <a:spLocks noChangeArrowheads="1"/>
          </p:cNvSpPr>
          <p:nvPr/>
        </p:nvSpPr>
        <p:spPr bwMode="auto">
          <a:xfrm>
            <a:off x="3351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5" name="Rectangle 195"/>
          <p:cNvSpPr>
            <a:spLocks noChangeArrowheads="1"/>
          </p:cNvSpPr>
          <p:nvPr/>
        </p:nvSpPr>
        <p:spPr bwMode="auto">
          <a:xfrm>
            <a:off x="3503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6" name="Rectangle 196"/>
          <p:cNvSpPr>
            <a:spLocks noChangeArrowheads="1"/>
          </p:cNvSpPr>
          <p:nvPr/>
        </p:nvSpPr>
        <p:spPr bwMode="auto">
          <a:xfrm>
            <a:off x="36560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7" name="Rectangle 197"/>
          <p:cNvSpPr>
            <a:spLocks noChangeArrowheads="1"/>
          </p:cNvSpPr>
          <p:nvPr/>
        </p:nvSpPr>
        <p:spPr bwMode="auto">
          <a:xfrm>
            <a:off x="3808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8" name="Rectangle 198"/>
          <p:cNvSpPr>
            <a:spLocks noChangeArrowheads="1"/>
          </p:cNvSpPr>
          <p:nvPr/>
        </p:nvSpPr>
        <p:spPr bwMode="auto">
          <a:xfrm>
            <a:off x="3960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399" name="Rectangle 199"/>
          <p:cNvSpPr>
            <a:spLocks noChangeArrowheads="1"/>
          </p:cNvSpPr>
          <p:nvPr/>
        </p:nvSpPr>
        <p:spPr bwMode="auto">
          <a:xfrm>
            <a:off x="41132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0" name="Rectangle 200"/>
          <p:cNvSpPr>
            <a:spLocks noChangeArrowheads="1"/>
          </p:cNvSpPr>
          <p:nvPr/>
        </p:nvSpPr>
        <p:spPr bwMode="auto">
          <a:xfrm>
            <a:off x="42656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1" name="Rectangle 201"/>
          <p:cNvSpPr>
            <a:spLocks noChangeArrowheads="1"/>
          </p:cNvSpPr>
          <p:nvPr/>
        </p:nvSpPr>
        <p:spPr bwMode="auto">
          <a:xfrm>
            <a:off x="44180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2" name="Rectangle 202"/>
          <p:cNvSpPr>
            <a:spLocks noChangeArrowheads="1"/>
          </p:cNvSpPr>
          <p:nvPr/>
        </p:nvSpPr>
        <p:spPr bwMode="auto">
          <a:xfrm>
            <a:off x="45704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3" name="Rectangle 203"/>
          <p:cNvSpPr>
            <a:spLocks noChangeArrowheads="1"/>
          </p:cNvSpPr>
          <p:nvPr/>
        </p:nvSpPr>
        <p:spPr bwMode="auto">
          <a:xfrm>
            <a:off x="4722813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4" name="Rectangle 204"/>
          <p:cNvSpPr>
            <a:spLocks noChangeArrowheads="1"/>
          </p:cNvSpPr>
          <p:nvPr/>
        </p:nvSpPr>
        <p:spPr bwMode="auto">
          <a:xfrm>
            <a:off x="59436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5" name="Rectangle 205"/>
          <p:cNvSpPr>
            <a:spLocks noChangeArrowheads="1"/>
          </p:cNvSpPr>
          <p:nvPr/>
        </p:nvSpPr>
        <p:spPr bwMode="auto">
          <a:xfrm>
            <a:off x="60960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6" name="Rectangle 206"/>
          <p:cNvSpPr>
            <a:spLocks noChangeArrowheads="1"/>
          </p:cNvSpPr>
          <p:nvPr/>
        </p:nvSpPr>
        <p:spPr bwMode="auto">
          <a:xfrm>
            <a:off x="62484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7" name="Rectangle 207"/>
          <p:cNvSpPr>
            <a:spLocks noChangeArrowheads="1"/>
          </p:cNvSpPr>
          <p:nvPr/>
        </p:nvSpPr>
        <p:spPr bwMode="auto">
          <a:xfrm>
            <a:off x="64008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8" name="Rectangle 208"/>
          <p:cNvSpPr>
            <a:spLocks noChangeArrowheads="1"/>
          </p:cNvSpPr>
          <p:nvPr/>
        </p:nvSpPr>
        <p:spPr bwMode="auto">
          <a:xfrm>
            <a:off x="65532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09" name="Rectangle 209"/>
          <p:cNvSpPr>
            <a:spLocks noChangeArrowheads="1"/>
          </p:cNvSpPr>
          <p:nvPr/>
        </p:nvSpPr>
        <p:spPr bwMode="auto">
          <a:xfrm>
            <a:off x="6705600" y="3505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0" name="Rectangle 210"/>
          <p:cNvSpPr>
            <a:spLocks noChangeArrowheads="1"/>
          </p:cNvSpPr>
          <p:nvPr/>
        </p:nvSpPr>
        <p:spPr bwMode="auto">
          <a:xfrm>
            <a:off x="2284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1" name="Rectangle 211"/>
          <p:cNvSpPr>
            <a:spLocks noChangeArrowheads="1"/>
          </p:cNvSpPr>
          <p:nvPr/>
        </p:nvSpPr>
        <p:spPr bwMode="auto">
          <a:xfrm>
            <a:off x="2436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2" name="Rectangle 212"/>
          <p:cNvSpPr>
            <a:spLocks noChangeArrowheads="1"/>
          </p:cNvSpPr>
          <p:nvPr/>
        </p:nvSpPr>
        <p:spPr bwMode="auto">
          <a:xfrm>
            <a:off x="2589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3" name="Rectangle 213"/>
          <p:cNvSpPr>
            <a:spLocks noChangeArrowheads="1"/>
          </p:cNvSpPr>
          <p:nvPr/>
        </p:nvSpPr>
        <p:spPr bwMode="auto">
          <a:xfrm>
            <a:off x="2741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4" name="Rectangle 214"/>
          <p:cNvSpPr>
            <a:spLocks noChangeArrowheads="1"/>
          </p:cNvSpPr>
          <p:nvPr/>
        </p:nvSpPr>
        <p:spPr bwMode="auto">
          <a:xfrm>
            <a:off x="28940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5" name="Rectangle 215"/>
          <p:cNvSpPr>
            <a:spLocks noChangeArrowheads="1"/>
          </p:cNvSpPr>
          <p:nvPr/>
        </p:nvSpPr>
        <p:spPr bwMode="auto">
          <a:xfrm>
            <a:off x="3046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6" name="Rectangle 216"/>
          <p:cNvSpPr>
            <a:spLocks noChangeArrowheads="1"/>
          </p:cNvSpPr>
          <p:nvPr/>
        </p:nvSpPr>
        <p:spPr bwMode="auto">
          <a:xfrm>
            <a:off x="3198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7" name="Rectangle 217"/>
          <p:cNvSpPr>
            <a:spLocks noChangeArrowheads="1"/>
          </p:cNvSpPr>
          <p:nvPr/>
        </p:nvSpPr>
        <p:spPr bwMode="auto">
          <a:xfrm>
            <a:off x="3351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8" name="Rectangle 218"/>
          <p:cNvSpPr>
            <a:spLocks noChangeArrowheads="1"/>
          </p:cNvSpPr>
          <p:nvPr/>
        </p:nvSpPr>
        <p:spPr bwMode="auto">
          <a:xfrm>
            <a:off x="3503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19" name="Rectangle 219"/>
          <p:cNvSpPr>
            <a:spLocks noChangeArrowheads="1"/>
          </p:cNvSpPr>
          <p:nvPr/>
        </p:nvSpPr>
        <p:spPr bwMode="auto">
          <a:xfrm>
            <a:off x="36560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0" name="Rectangle 220"/>
          <p:cNvSpPr>
            <a:spLocks noChangeArrowheads="1"/>
          </p:cNvSpPr>
          <p:nvPr/>
        </p:nvSpPr>
        <p:spPr bwMode="auto">
          <a:xfrm>
            <a:off x="3808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1" name="Rectangle 221"/>
          <p:cNvSpPr>
            <a:spLocks noChangeArrowheads="1"/>
          </p:cNvSpPr>
          <p:nvPr/>
        </p:nvSpPr>
        <p:spPr bwMode="auto">
          <a:xfrm>
            <a:off x="3960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2" name="Rectangle 222"/>
          <p:cNvSpPr>
            <a:spLocks noChangeArrowheads="1"/>
          </p:cNvSpPr>
          <p:nvPr/>
        </p:nvSpPr>
        <p:spPr bwMode="auto">
          <a:xfrm>
            <a:off x="41132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3" name="Rectangle 223"/>
          <p:cNvSpPr>
            <a:spLocks noChangeArrowheads="1"/>
          </p:cNvSpPr>
          <p:nvPr/>
        </p:nvSpPr>
        <p:spPr bwMode="auto">
          <a:xfrm>
            <a:off x="42656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4" name="Rectangle 224"/>
          <p:cNvSpPr>
            <a:spLocks noChangeArrowheads="1"/>
          </p:cNvSpPr>
          <p:nvPr/>
        </p:nvSpPr>
        <p:spPr bwMode="auto">
          <a:xfrm>
            <a:off x="44180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5" name="Rectangle 225"/>
          <p:cNvSpPr>
            <a:spLocks noChangeArrowheads="1"/>
          </p:cNvSpPr>
          <p:nvPr/>
        </p:nvSpPr>
        <p:spPr bwMode="auto">
          <a:xfrm>
            <a:off x="45704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6" name="Rectangle 226"/>
          <p:cNvSpPr>
            <a:spLocks noChangeArrowheads="1"/>
          </p:cNvSpPr>
          <p:nvPr/>
        </p:nvSpPr>
        <p:spPr bwMode="auto">
          <a:xfrm>
            <a:off x="4722813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7" name="Rectangle 227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8" name="Rectangle 228"/>
          <p:cNvSpPr>
            <a:spLocks noChangeArrowheads="1"/>
          </p:cNvSpPr>
          <p:nvPr/>
        </p:nvSpPr>
        <p:spPr bwMode="auto">
          <a:xfrm>
            <a:off x="60960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29" name="Rectangle 22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0" name="Rectangle 230"/>
          <p:cNvSpPr>
            <a:spLocks noChangeArrowheads="1"/>
          </p:cNvSpPr>
          <p:nvPr/>
        </p:nvSpPr>
        <p:spPr bwMode="auto">
          <a:xfrm>
            <a:off x="64008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1" name="Rectangle 231"/>
          <p:cNvSpPr>
            <a:spLocks noChangeArrowheads="1"/>
          </p:cNvSpPr>
          <p:nvPr/>
        </p:nvSpPr>
        <p:spPr bwMode="auto">
          <a:xfrm>
            <a:off x="65532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2" name="Rectangle 232"/>
          <p:cNvSpPr>
            <a:spLocks noChangeArrowheads="1"/>
          </p:cNvSpPr>
          <p:nvPr/>
        </p:nvSpPr>
        <p:spPr bwMode="auto">
          <a:xfrm>
            <a:off x="6705600" y="3657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3" name="Rectangle 233"/>
          <p:cNvSpPr>
            <a:spLocks noChangeArrowheads="1"/>
          </p:cNvSpPr>
          <p:nvPr/>
        </p:nvSpPr>
        <p:spPr bwMode="auto">
          <a:xfrm>
            <a:off x="2284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4" name="Rectangle 234"/>
          <p:cNvSpPr>
            <a:spLocks noChangeArrowheads="1"/>
          </p:cNvSpPr>
          <p:nvPr/>
        </p:nvSpPr>
        <p:spPr bwMode="auto">
          <a:xfrm>
            <a:off x="2436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5" name="Rectangle 235"/>
          <p:cNvSpPr>
            <a:spLocks noChangeArrowheads="1"/>
          </p:cNvSpPr>
          <p:nvPr/>
        </p:nvSpPr>
        <p:spPr bwMode="auto">
          <a:xfrm>
            <a:off x="2589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6" name="Rectangle 236"/>
          <p:cNvSpPr>
            <a:spLocks noChangeArrowheads="1"/>
          </p:cNvSpPr>
          <p:nvPr/>
        </p:nvSpPr>
        <p:spPr bwMode="auto">
          <a:xfrm>
            <a:off x="2741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7" name="Rectangle 237"/>
          <p:cNvSpPr>
            <a:spLocks noChangeArrowheads="1"/>
          </p:cNvSpPr>
          <p:nvPr/>
        </p:nvSpPr>
        <p:spPr bwMode="auto">
          <a:xfrm>
            <a:off x="28940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8" name="Rectangle 238"/>
          <p:cNvSpPr>
            <a:spLocks noChangeArrowheads="1"/>
          </p:cNvSpPr>
          <p:nvPr/>
        </p:nvSpPr>
        <p:spPr bwMode="auto">
          <a:xfrm>
            <a:off x="3046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39" name="Rectangle 239"/>
          <p:cNvSpPr>
            <a:spLocks noChangeArrowheads="1"/>
          </p:cNvSpPr>
          <p:nvPr/>
        </p:nvSpPr>
        <p:spPr bwMode="auto">
          <a:xfrm>
            <a:off x="3198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0" name="Rectangle 240"/>
          <p:cNvSpPr>
            <a:spLocks noChangeArrowheads="1"/>
          </p:cNvSpPr>
          <p:nvPr/>
        </p:nvSpPr>
        <p:spPr bwMode="auto">
          <a:xfrm>
            <a:off x="3351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1" name="Rectangle 241"/>
          <p:cNvSpPr>
            <a:spLocks noChangeArrowheads="1"/>
          </p:cNvSpPr>
          <p:nvPr/>
        </p:nvSpPr>
        <p:spPr bwMode="auto">
          <a:xfrm>
            <a:off x="3503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2" name="Rectangle 242"/>
          <p:cNvSpPr>
            <a:spLocks noChangeArrowheads="1"/>
          </p:cNvSpPr>
          <p:nvPr/>
        </p:nvSpPr>
        <p:spPr bwMode="auto">
          <a:xfrm>
            <a:off x="36560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3" name="Rectangle 243"/>
          <p:cNvSpPr>
            <a:spLocks noChangeArrowheads="1"/>
          </p:cNvSpPr>
          <p:nvPr/>
        </p:nvSpPr>
        <p:spPr bwMode="auto">
          <a:xfrm>
            <a:off x="3808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4" name="Rectangle 244"/>
          <p:cNvSpPr>
            <a:spLocks noChangeArrowheads="1"/>
          </p:cNvSpPr>
          <p:nvPr/>
        </p:nvSpPr>
        <p:spPr bwMode="auto">
          <a:xfrm>
            <a:off x="3960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5" name="Rectangle 245"/>
          <p:cNvSpPr>
            <a:spLocks noChangeArrowheads="1"/>
          </p:cNvSpPr>
          <p:nvPr/>
        </p:nvSpPr>
        <p:spPr bwMode="auto">
          <a:xfrm>
            <a:off x="41132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6" name="Rectangle 246"/>
          <p:cNvSpPr>
            <a:spLocks noChangeArrowheads="1"/>
          </p:cNvSpPr>
          <p:nvPr/>
        </p:nvSpPr>
        <p:spPr bwMode="auto">
          <a:xfrm>
            <a:off x="42656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7" name="Rectangle 247"/>
          <p:cNvSpPr>
            <a:spLocks noChangeArrowheads="1"/>
          </p:cNvSpPr>
          <p:nvPr/>
        </p:nvSpPr>
        <p:spPr bwMode="auto">
          <a:xfrm>
            <a:off x="44180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8" name="Rectangle 248"/>
          <p:cNvSpPr>
            <a:spLocks noChangeArrowheads="1"/>
          </p:cNvSpPr>
          <p:nvPr/>
        </p:nvSpPr>
        <p:spPr bwMode="auto">
          <a:xfrm>
            <a:off x="45704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49" name="Rectangle 249"/>
          <p:cNvSpPr>
            <a:spLocks noChangeArrowheads="1"/>
          </p:cNvSpPr>
          <p:nvPr/>
        </p:nvSpPr>
        <p:spPr bwMode="auto">
          <a:xfrm>
            <a:off x="4722813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0" name="Rectangle 250"/>
          <p:cNvSpPr>
            <a:spLocks noChangeArrowheads="1"/>
          </p:cNvSpPr>
          <p:nvPr/>
        </p:nvSpPr>
        <p:spPr bwMode="auto">
          <a:xfrm>
            <a:off x="59436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1" name="Rectangle 25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2" name="Rectangle 252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3" name="Rectangle 253"/>
          <p:cNvSpPr>
            <a:spLocks noChangeArrowheads="1"/>
          </p:cNvSpPr>
          <p:nvPr/>
        </p:nvSpPr>
        <p:spPr bwMode="auto">
          <a:xfrm>
            <a:off x="64008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4" name="Rectangle 254"/>
          <p:cNvSpPr>
            <a:spLocks noChangeArrowheads="1"/>
          </p:cNvSpPr>
          <p:nvPr/>
        </p:nvSpPr>
        <p:spPr bwMode="auto">
          <a:xfrm>
            <a:off x="65532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5" name="Rectangle 255"/>
          <p:cNvSpPr>
            <a:spLocks noChangeArrowheads="1"/>
          </p:cNvSpPr>
          <p:nvPr/>
        </p:nvSpPr>
        <p:spPr bwMode="auto">
          <a:xfrm>
            <a:off x="6705600" y="3810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6" name="Rectangle 256"/>
          <p:cNvSpPr>
            <a:spLocks noChangeArrowheads="1"/>
          </p:cNvSpPr>
          <p:nvPr/>
        </p:nvSpPr>
        <p:spPr bwMode="auto">
          <a:xfrm>
            <a:off x="2284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7" name="Rectangle 257"/>
          <p:cNvSpPr>
            <a:spLocks noChangeArrowheads="1"/>
          </p:cNvSpPr>
          <p:nvPr/>
        </p:nvSpPr>
        <p:spPr bwMode="auto">
          <a:xfrm>
            <a:off x="2436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8" name="Rectangle 258"/>
          <p:cNvSpPr>
            <a:spLocks noChangeArrowheads="1"/>
          </p:cNvSpPr>
          <p:nvPr/>
        </p:nvSpPr>
        <p:spPr bwMode="auto">
          <a:xfrm>
            <a:off x="2589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59" name="Rectangle 259"/>
          <p:cNvSpPr>
            <a:spLocks noChangeArrowheads="1"/>
          </p:cNvSpPr>
          <p:nvPr/>
        </p:nvSpPr>
        <p:spPr bwMode="auto">
          <a:xfrm>
            <a:off x="2741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0" name="Rectangle 260"/>
          <p:cNvSpPr>
            <a:spLocks noChangeArrowheads="1"/>
          </p:cNvSpPr>
          <p:nvPr/>
        </p:nvSpPr>
        <p:spPr bwMode="auto">
          <a:xfrm>
            <a:off x="28940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1" name="Rectangle 261"/>
          <p:cNvSpPr>
            <a:spLocks noChangeArrowheads="1"/>
          </p:cNvSpPr>
          <p:nvPr/>
        </p:nvSpPr>
        <p:spPr bwMode="auto">
          <a:xfrm>
            <a:off x="3046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2" name="Rectangle 262"/>
          <p:cNvSpPr>
            <a:spLocks noChangeArrowheads="1"/>
          </p:cNvSpPr>
          <p:nvPr/>
        </p:nvSpPr>
        <p:spPr bwMode="auto">
          <a:xfrm>
            <a:off x="3198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3" name="Rectangle 263"/>
          <p:cNvSpPr>
            <a:spLocks noChangeArrowheads="1"/>
          </p:cNvSpPr>
          <p:nvPr/>
        </p:nvSpPr>
        <p:spPr bwMode="auto">
          <a:xfrm>
            <a:off x="3351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4" name="Rectangle 264"/>
          <p:cNvSpPr>
            <a:spLocks noChangeArrowheads="1"/>
          </p:cNvSpPr>
          <p:nvPr/>
        </p:nvSpPr>
        <p:spPr bwMode="auto">
          <a:xfrm>
            <a:off x="3503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5" name="Rectangle 265"/>
          <p:cNvSpPr>
            <a:spLocks noChangeArrowheads="1"/>
          </p:cNvSpPr>
          <p:nvPr/>
        </p:nvSpPr>
        <p:spPr bwMode="auto">
          <a:xfrm>
            <a:off x="36560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6" name="Rectangle 266"/>
          <p:cNvSpPr>
            <a:spLocks noChangeArrowheads="1"/>
          </p:cNvSpPr>
          <p:nvPr/>
        </p:nvSpPr>
        <p:spPr bwMode="auto">
          <a:xfrm>
            <a:off x="3808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7" name="Rectangle 267"/>
          <p:cNvSpPr>
            <a:spLocks noChangeArrowheads="1"/>
          </p:cNvSpPr>
          <p:nvPr/>
        </p:nvSpPr>
        <p:spPr bwMode="auto">
          <a:xfrm>
            <a:off x="3960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8" name="Rectangle 268"/>
          <p:cNvSpPr>
            <a:spLocks noChangeArrowheads="1"/>
          </p:cNvSpPr>
          <p:nvPr/>
        </p:nvSpPr>
        <p:spPr bwMode="auto">
          <a:xfrm>
            <a:off x="41132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69" name="Rectangle 269"/>
          <p:cNvSpPr>
            <a:spLocks noChangeArrowheads="1"/>
          </p:cNvSpPr>
          <p:nvPr/>
        </p:nvSpPr>
        <p:spPr bwMode="auto">
          <a:xfrm>
            <a:off x="42656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0" name="Rectangle 270"/>
          <p:cNvSpPr>
            <a:spLocks noChangeArrowheads="1"/>
          </p:cNvSpPr>
          <p:nvPr/>
        </p:nvSpPr>
        <p:spPr bwMode="auto">
          <a:xfrm>
            <a:off x="44180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1" name="Rectangle 271"/>
          <p:cNvSpPr>
            <a:spLocks noChangeArrowheads="1"/>
          </p:cNvSpPr>
          <p:nvPr/>
        </p:nvSpPr>
        <p:spPr bwMode="auto">
          <a:xfrm>
            <a:off x="45704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2" name="Rectangle 272"/>
          <p:cNvSpPr>
            <a:spLocks noChangeArrowheads="1"/>
          </p:cNvSpPr>
          <p:nvPr/>
        </p:nvSpPr>
        <p:spPr bwMode="auto">
          <a:xfrm>
            <a:off x="4722813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3" name="Rectangle 273"/>
          <p:cNvSpPr>
            <a:spLocks noChangeArrowheads="1"/>
          </p:cNvSpPr>
          <p:nvPr/>
        </p:nvSpPr>
        <p:spPr bwMode="auto">
          <a:xfrm>
            <a:off x="59436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4" name="Rectangle 274"/>
          <p:cNvSpPr>
            <a:spLocks noChangeArrowheads="1"/>
          </p:cNvSpPr>
          <p:nvPr/>
        </p:nvSpPr>
        <p:spPr bwMode="auto">
          <a:xfrm>
            <a:off x="60960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5" name="Rectangle 275"/>
          <p:cNvSpPr>
            <a:spLocks noChangeArrowheads="1"/>
          </p:cNvSpPr>
          <p:nvPr/>
        </p:nvSpPr>
        <p:spPr bwMode="auto">
          <a:xfrm>
            <a:off x="62484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6" name="Rectangle 276"/>
          <p:cNvSpPr>
            <a:spLocks noChangeArrowheads="1"/>
          </p:cNvSpPr>
          <p:nvPr/>
        </p:nvSpPr>
        <p:spPr bwMode="auto">
          <a:xfrm>
            <a:off x="64008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7" name="Rectangle 277"/>
          <p:cNvSpPr>
            <a:spLocks noChangeArrowheads="1"/>
          </p:cNvSpPr>
          <p:nvPr/>
        </p:nvSpPr>
        <p:spPr bwMode="auto">
          <a:xfrm>
            <a:off x="65532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8" name="Rectangle 278"/>
          <p:cNvSpPr>
            <a:spLocks noChangeArrowheads="1"/>
          </p:cNvSpPr>
          <p:nvPr/>
        </p:nvSpPr>
        <p:spPr bwMode="auto">
          <a:xfrm>
            <a:off x="6705600" y="3962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79" name="Rectangle 279"/>
          <p:cNvSpPr>
            <a:spLocks noChangeArrowheads="1"/>
          </p:cNvSpPr>
          <p:nvPr/>
        </p:nvSpPr>
        <p:spPr bwMode="auto">
          <a:xfrm>
            <a:off x="2284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0" name="Rectangle 280"/>
          <p:cNvSpPr>
            <a:spLocks noChangeArrowheads="1"/>
          </p:cNvSpPr>
          <p:nvPr/>
        </p:nvSpPr>
        <p:spPr bwMode="auto">
          <a:xfrm>
            <a:off x="2436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1" name="Rectangle 281"/>
          <p:cNvSpPr>
            <a:spLocks noChangeArrowheads="1"/>
          </p:cNvSpPr>
          <p:nvPr/>
        </p:nvSpPr>
        <p:spPr bwMode="auto">
          <a:xfrm>
            <a:off x="2589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2" name="Rectangle 282"/>
          <p:cNvSpPr>
            <a:spLocks noChangeArrowheads="1"/>
          </p:cNvSpPr>
          <p:nvPr/>
        </p:nvSpPr>
        <p:spPr bwMode="auto">
          <a:xfrm>
            <a:off x="2741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3" name="Rectangle 283"/>
          <p:cNvSpPr>
            <a:spLocks noChangeArrowheads="1"/>
          </p:cNvSpPr>
          <p:nvPr/>
        </p:nvSpPr>
        <p:spPr bwMode="auto">
          <a:xfrm>
            <a:off x="28940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4" name="Rectangle 284"/>
          <p:cNvSpPr>
            <a:spLocks noChangeArrowheads="1"/>
          </p:cNvSpPr>
          <p:nvPr/>
        </p:nvSpPr>
        <p:spPr bwMode="auto">
          <a:xfrm>
            <a:off x="3046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5" name="Rectangle 285"/>
          <p:cNvSpPr>
            <a:spLocks noChangeArrowheads="1"/>
          </p:cNvSpPr>
          <p:nvPr/>
        </p:nvSpPr>
        <p:spPr bwMode="auto">
          <a:xfrm>
            <a:off x="3198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6" name="Rectangle 286"/>
          <p:cNvSpPr>
            <a:spLocks noChangeArrowheads="1"/>
          </p:cNvSpPr>
          <p:nvPr/>
        </p:nvSpPr>
        <p:spPr bwMode="auto">
          <a:xfrm>
            <a:off x="3351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7" name="Rectangle 287"/>
          <p:cNvSpPr>
            <a:spLocks noChangeArrowheads="1"/>
          </p:cNvSpPr>
          <p:nvPr/>
        </p:nvSpPr>
        <p:spPr bwMode="auto">
          <a:xfrm>
            <a:off x="3503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8" name="Rectangle 288"/>
          <p:cNvSpPr>
            <a:spLocks noChangeArrowheads="1"/>
          </p:cNvSpPr>
          <p:nvPr/>
        </p:nvSpPr>
        <p:spPr bwMode="auto">
          <a:xfrm>
            <a:off x="36560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89" name="Rectangle 289"/>
          <p:cNvSpPr>
            <a:spLocks noChangeArrowheads="1"/>
          </p:cNvSpPr>
          <p:nvPr/>
        </p:nvSpPr>
        <p:spPr bwMode="auto">
          <a:xfrm>
            <a:off x="3808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0" name="Rectangle 290"/>
          <p:cNvSpPr>
            <a:spLocks noChangeArrowheads="1"/>
          </p:cNvSpPr>
          <p:nvPr/>
        </p:nvSpPr>
        <p:spPr bwMode="auto">
          <a:xfrm>
            <a:off x="3960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1" name="Rectangle 291"/>
          <p:cNvSpPr>
            <a:spLocks noChangeArrowheads="1"/>
          </p:cNvSpPr>
          <p:nvPr/>
        </p:nvSpPr>
        <p:spPr bwMode="auto">
          <a:xfrm>
            <a:off x="41132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2" name="Rectangle 292"/>
          <p:cNvSpPr>
            <a:spLocks noChangeArrowheads="1"/>
          </p:cNvSpPr>
          <p:nvPr/>
        </p:nvSpPr>
        <p:spPr bwMode="auto">
          <a:xfrm>
            <a:off x="42656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3" name="Rectangle 293"/>
          <p:cNvSpPr>
            <a:spLocks noChangeArrowheads="1"/>
          </p:cNvSpPr>
          <p:nvPr/>
        </p:nvSpPr>
        <p:spPr bwMode="auto">
          <a:xfrm>
            <a:off x="44180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4" name="Rectangle 294"/>
          <p:cNvSpPr>
            <a:spLocks noChangeArrowheads="1"/>
          </p:cNvSpPr>
          <p:nvPr/>
        </p:nvSpPr>
        <p:spPr bwMode="auto">
          <a:xfrm>
            <a:off x="45704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5" name="Rectangle 295"/>
          <p:cNvSpPr>
            <a:spLocks noChangeArrowheads="1"/>
          </p:cNvSpPr>
          <p:nvPr/>
        </p:nvSpPr>
        <p:spPr bwMode="auto">
          <a:xfrm>
            <a:off x="4722813" y="4114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6" name="Rectangle 296"/>
          <p:cNvSpPr>
            <a:spLocks noChangeArrowheads="1"/>
          </p:cNvSpPr>
          <p:nvPr/>
        </p:nvSpPr>
        <p:spPr bwMode="auto">
          <a:xfrm>
            <a:off x="59436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7" name="Rectangle 297"/>
          <p:cNvSpPr>
            <a:spLocks noChangeArrowheads="1"/>
          </p:cNvSpPr>
          <p:nvPr/>
        </p:nvSpPr>
        <p:spPr bwMode="auto">
          <a:xfrm>
            <a:off x="60960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8" name="Rectangle 298"/>
          <p:cNvSpPr>
            <a:spLocks noChangeArrowheads="1"/>
          </p:cNvSpPr>
          <p:nvPr/>
        </p:nvSpPr>
        <p:spPr bwMode="auto">
          <a:xfrm>
            <a:off x="62484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499" name="Rectangle 299"/>
          <p:cNvSpPr>
            <a:spLocks noChangeArrowheads="1"/>
          </p:cNvSpPr>
          <p:nvPr/>
        </p:nvSpPr>
        <p:spPr bwMode="auto">
          <a:xfrm>
            <a:off x="64008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00" name="Rectangle 300"/>
          <p:cNvSpPr>
            <a:spLocks noChangeArrowheads="1"/>
          </p:cNvSpPr>
          <p:nvPr/>
        </p:nvSpPr>
        <p:spPr bwMode="auto">
          <a:xfrm>
            <a:off x="65532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01" name="Rectangle 301"/>
          <p:cNvSpPr>
            <a:spLocks noChangeArrowheads="1"/>
          </p:cNvSpPr>
          <p:nvPr/>
        </p:nvSpPr>
        <p:spPr bwMode="auto">
          <a:xfrm>
            <a:off x="6705600" y="4114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02" name="Text Box 302"/>
          <p:cNvSpPr txBox="1">
            <a:spLocks noChangeArrowheads="1"/>
          </p:cNvSpPr>
          <p:nvPr/>
        </p:nvSpPr>
        <p:spPr bwMode="auto">
          <a:xfrm>
            <a:off x="5943600" y="1905000"/>
            <a:ext cx="7604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</p:txBody>
      </p:sp>
      <p:cxnSp>
        <p:nvCxnSpPr>
          <p:cNvPr id="435503" name="AutoShape 303"/>
          <p:cNvCxnSpPr>
            <a:cxnSpLocks noChangeShapeType="1"/>
            <a:stCxn id="435225" idx="3"/>
            <a:endCxn id="435248" idx="3"/>
          </p:cNvCxnSpPr>
          <p:nvPr/>
        </p:nvCxnSpPr>
        <p:spPr bwMode="auto">
          <a:xfrm>
            <a:off x="6858000" y="23622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5504" name="AutoShape 304"/>
          <p:cNvCxnSpPr>
            <a:cxnSpLocks noChangeShapeType="1"/>
            <a:stCxn id="435248" idx="3"/>
            <a:endCxn id="435271" idx="3"/>
          </p:cNvCxnSpPr>
          <p:nvPr/>
        </p:nvCxnSpPr>
        <p:spPr bwMode="auto">
          <a:xfrm>
            <a:off x="6858000" y="25146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5505" name="AutoShape 305"/>
          <p:cNvCxnSpPr>
            <a:cxnSpLocks noChangeShapeType="1"/>
            <a:stCxn id="435271" idx="3"/>
            <a:endCxn id="435294" idx="3"/>
          </p:cNvCxnSpPr>
          <p:nvPr/>
        </p:nvCxnSpPr>
        <p:spPr bwMode="auto">
          <a:xfrm>
            <a:off x="6858000" y="26670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5506" name="AutoShape 306"/>
          <p:cNvCxnSpPr>
            <a:cxnSpLocks noChangeShapeType="1"/>
            <a:stCxn id="435294" idx="3"/>
            <a:endCxn id="435501" idx="3"/>
          </p:cNvCxnSpPr>
          <p:nvPr/>
        </p:nvCxnSpPr>
        <p:spPr bwMode="auto">
          <a:xfrm>
            <a:off x="6858000" y="2819400"/>
            <a:ext cx="1588" cy="13716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5507" name="AutoShape 307"/>
          <p:cNvCxnSpPr>
            <a:cxnSpLocks noChangeShapeType="1"/>
            <a:stCxn id="435317" idx="3"/>
            <a:endCxn id="435340" idx="3"/>
          </p:cNvCxnSpPr>
          <p:nvPr/>
        </p:nvCxnSpPr>
        <p:spPr bwMode="auto">
          <a:xfrm>
            <a:off x="6858000" y="29718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5508" name="AutoShape 308"/>
          <p:cNvCxnSpPr>
            <a:cxnSpLocks noChangeShapeType="1"/>
            <a:stCxn id="435340" idx="3"/>
            <a:endCxn id="435363" idx="3"/>
          </p:cNvCxnSpPr>
          <p:nvPr/>
        </p:nvCxnSpPr>
        <p:spPr bwMode="auto">
          <a:xfrm>
            <a:off x="6858000" y="3124200"/>
            <a:ext cx="1588" cy="152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5509" name="AutoShape 309"/>
          <p:cNvCxnSpPr>
            <a:cxnSpLocks noChangeShapeType="1"/>
            <a:stCxn id="435363" idx="3"/>
            <a:endCxn id="435501" idx="3"/>
          </p:cNvCxnSpPr>
          <p:nvPr/>
        </p:nvCxnSpPr>
        <p:spPr bwMode="auto">
          <a:xfrm>
            <a:off x="6858000" y="3276600"/>
            <a:ext cx="1588" cy="914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5510" name="Line 310"/>
          <p:cNvSpPr>
            <a:spLocks noChangeShapeType="1"/>
          </p:cNvSpPr>
          <p:nvPr/>
        </p:nvSpPr>
        <p:spPr bwMode="auto">
          <a:xfrm flipV="1">
            <a:off x="21336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11" name="Text Box 311"/>
          <p:cNvSpPr txBox="1">
            <a:spLocks noChangeArrowheads="1"/>
          </p:cNvSpPr>
          <p:nvPr/>
        </p:nvSpPr>
        <p:spPr bwMode="auto">
          <a:xfrm rot="-3933363">
            <a:off x="1800225" y="4981575"/>
            <a:ext cx="4381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MAR</a:t>
            </a:r>
          </a:p>
        </p:txBody>
      </p:sp>
      <p:sp>
        <p:nvSpPr>
          <p:cNvPr id="435512" name="Line 312"/>
          <p:cNvSpPr>
            <a:spLocks noChangeShapeType="1"/>
          </p:cNvSpPr>
          <p:nvPr/>
        </p:nvSpPr>
        <p:spPr bwMode="auto">
          <a:xfrm flipV="1">
            <a:off x="22860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13" name="Text Box 313"/>
          <p:cNvSpPr txBox="1">
            <a:spLocks noChangeArrowheads="1"/>
          </p:cNvSpPr>
          <p:nvPr/>
        </p:nvSpPr>
        <p:spPr bwMode="auto">
          <a:xfrm rot="-3933363">
            <a:off x="1949450" y="4981575"/>
            <a:ext cx="4445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MDR</a:t>
            </a:r>
          </a:p>
        </p:txBody>
      </p:sp>
      <p:sp>
        <p:nvSpPr>
          <p:cNvPr id="435514" name="Line 314"/>
          <p:cNvSpPr>
            <a:spLocks noChangeShapeType="1"/>
          </p:cNvSpPr>
          <p:nvPr/>
        </p:nvSpPr>
        <p:spPr bwMode="auto">
          <a:xfrm flipV="1">
            <a:off x="24384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15" name="Text Box 315"/>
          <p:cNvSpPr txBox="1">
            <a:spLocks noChangeArrowheads="1"/>
          </p:cNvSpPr>
          <p:nvPr/>
        </p:nvSpPr>
        <p:spPr bwMode="auto">
          <a:xfrm rot="-3933363">
            <a:off x="2035175" y="4981575"/>
            <a:ext cx="5778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MemEn</a:t>
            </a:r>
          </a:p>
        </p:txBody>
      </p:sp>
      <p:sp>
        <p:nvSpPr>
          <p:cNvPr id="435516" name="Line 316"/>
          <p:cNvSpPr>
            <a:spLocks noChangeShapeType="1"/>
          </p:cNvSpPr>
          <p:nvPr/>
        </p:nvSpPr>
        <p:spPr bwMode="auto">
          <a:xfrm flipV="1">
            <a:off x="25908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17" name="Text Box 317"/>
          <p:cNvSpPr txBox="1">
            <a:spLocks noChangeArrowheads="1"/>
          </p:cNvSpPr>
          <p:nvPr/>
        </p:nvSpPr>
        <p:spPr bwMode="auto">
          <a:xfrm rot="-3933363">
            <a:off x="2162175" y="4981575"/>
            <a:ext cx="6286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MemRW</a:t>
            </a:r>
          </a:p>
        </p:txBody>
      </p:sp>
      <p:sp>
        <p:nvSpPr>
          <p:cNvPr id="435518" name="Line 318"/>
          <p:cNvSpPr>
            <a:spLocks noChangeShapeType="1"/>
          </p:cNvSpPr>
          <p:nvPr/>
        </p:nvSpPr>
        <p:spPr bwMode="auto">
          <a:xfrm flipV="1">
            <a:off x="27432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19" name="Text Box 319"/>
          <p:cNvSpPr txBox="1">
            <a:spLocks noChangeArrowheads="1"/>
          </p:cNvSpPr>
          <p:nvPr/>
        </p:nvSpPr>
        <p:spPr bwMode="auto">
          <a:xfrm rot="-3933363">
            <a:off x="2336800" y="4981575"/>
            <a:ext cx="5842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RegRW</a:t>
            </a:r>
          </a:p>
        </p:txBody>
      </p:sp>
      <p:sp>
        <p:nvSpPr>
          <p:cNvPr id="435520" name="Line 320"/>
          <p:cNvSpPr>
            <a:spLocks noChangeShapeType="1"/>
          </p:cNvSpPr>
          <p:nvPr/>
        </p:nvSpPr>
        <p:spPr bwMode="auto">
          <a:xfrm flipV="1">
            <a:off x="28956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21" name="Text Box 321"/>
          <p:cNvSpPr txBox="1">
            <a:spLocks noChangeArrowheads="1"/>
          </p:cNvSpPr>
          <p:nvPr/>
        </p:nvSpPr>
        <p:spPr bwMode="auto">
          <a:xfrm rot="-3933363">
            <a:off x="2651125" y="4981575"/>
            <a:ext cx="2603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A</a:t>
            </a:r>
          </a:p>
        </p:txBody>
      </p:sp>
      <p:sp>
        <p:nvSpPr>
          <p:cNvPr id="435522" name="Line 322"/>
          <p:cNvSpPr>
            <a:spLocks noChangeShapeType="1"/>
          </p:cNvSpPr>
          <p:nvPr/>
        </p:nvSpPr>
        <p:spPr bwMode="auto">
          <a:xfrm flipV="1">
            <a:off x="30480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23" name="Text Box 323"/>
          <p:cNvSpPr txBox="1">
            <a:spLocks noChangeArrowheads="1"/>
          </p:cNvSpPr>
          <p:nvPr/>
        </p:nvSpPr>
        <p:spPr bwMode="auto">
          <a:xfrm rot="-3933363">
            <a:off x="2803525" y="4979988"/>
            <a:ext cx="2603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B</a:t>
            </a:r>
          </a:p>
        </p:txBody>
      </p:sp>
      <p:grpSp>
        <p:nvGrpSpPr>
          <p:cNvPr id="435524" name="Group 324"/>
          <p:cNvGrpSpPr>
            <a:grpSpLocks/>
          </p:cNvGrpSpPr>
          <p:nvPr/>
        </p:nvGrpSpPr>
        <p:grpSpPr bwMode="auto">
          <a:xfrm>
            <a:off x="2889250" y="4267200"/>
            <a:ext cx="539750" cy="1482725"/>
            <a:chOff x="2060" y="2688"/>
            <a:chExt cx="340" cy="934"/>
          </a:xfrm>
        </p:grpSpPr>
        <p:sp>
          <p:nvSpPr>
            <p:cNvPr id="435525" name="Line 325"/>
            <p:cNvSpPr>
              <a:spLocks noChangeShapeType="1"/>
            </p:cNvSpPr>
            <p:nvPr/>
          </p:nvSpPr>
          <p:spPr bwMode="auto">
            <a:xfrm flipV="1">
              <a:off x="2256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526" name="Text Box 326"/>
            <p:cNvSpPr txBox="1">
              <a:spLocks noChangeArrowheads="1"/>
            </p:cNvSpPr>
            <p:nvPr/>
          </p:nvSpPr>
          <p:spPr bwMode="auto">
            <a:xfrm rot="-3933363">
              <a:off x="1825" y="3244"/>
              <a:ext cx="613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/>
                <a:t>ALUOp[2]</a:t>
              </a:r>
            </a:p>
          </p:txBody>
        </p:sp>
      </p:grpSp>
      <p:grpSp>
        <p:nvGrpSpPr>
          <p:cNvPr id="435527" name="Group 327"/>
          <p:cNvGrpSpPr>
            <a:grpSpLocks/>
          </p:cNvGrpSpPr>
          <p:nvPr/>
        </p:nvGrpSpPr>
        <p:grpSpPr bwMode="auto">
          <a:xfrm>
            <a:off x="3429000" y="4267200"/>
            <a:ext cx="457200" cy="957263"/>
            <a:chOff x="2208" y="2688"/>
            <a:chExt cx="288" cy="603"/>
          </a:xfrm>
        </p:grpSpPr>
        <p:sp>
          <p:nvSpPr>
            <p:cNvPr id="435528" name="Line 328"/>
            <p:cNvSpPr>
              <a:spLocks noChangeShapeType="1"/>
            </p:cNvSpPr>
            <p:nvPr/>
          </p:nvSpPr>
          <p:spPr bwMode="auto">
            <a:xfrm flipV="1">
              <a:off x="2352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529" name="Text Box 329"/>
            <p:cNvSpPr txBox="1">
              <a:spLocks noChangeArrowheads="1"/>
            </p:cNvSpPr>
            <p:nvPr/>
          </p:nvSpPr>
          <p:spPr bwMode="auto">
            <a:xfrm rot="-3933363">
              <a:off x="2198" y="3137"/>
              <a:ext cx="16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</a:t>
              </a:r>
            </a:p>
          </p:txBody>
        </p:sp>
      </p:grpSp>
      <p:grpSp>
        <p:nvGrpSpPr>
          <p:cNvPr id="435530" name="Group 330"/>
          <p:cNvGrpSpPr>
            <a:grpSpLocks/>
          </p:cNvGrpSpPr>
          <p:nvPr/>
        </p:nvGrpSpPr>
        <p:grpSpPr bwMode="auto">
          <a:xfrm>
            <a:off x="3581400" y="4267200"/>
            <a:ext cx="457200" cy="1130300"/>
            <a:chOff x="2304" y="2688"/>
            <a:chExt cx="288" cy="712"/>
          </a:xfrm>
        </p:grpSpPr>
        <p:sp>
          <p:nvSpPr>
            <p:cNvPr id="435531" name="Line 331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532" name="Text Box 332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SHFT[3]</a:t>
              </a:r>
            </a:p>
          </p:txBody>
        </p:sp>
      </p:grpSp>
      <p:sp>
        <p:nvSpPr>
          <p:cNvPr id="435533" name="Line 333"/>
          <p:cNvSpPr>
            <a:spLocks noChangeShapeType="1"/>
          </p:cNvSpPr>
          <p:nvPr/>
        </p:nvSpPr>
        <p:spPr bwMode="auto">
          <a:xfrm flipV="1">
            <a:off x="335915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34" name="Text Box 334"/>
          <p:cNvSpPr txBox="1">
            <a:spLocks noChangeArrowheads="1"/>
          </p:cNvSpPr>
          <p:nvPr/>
        </p:nvSpPr>
        <p:spPr bwMode="auto">
          <a:xfrm rot="-3933363">
            <a:off x="2675731" y="5149057"/>
            <a:ext cx="97313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/>
              <a:t>ALUOp[1]</a:t>
            </a:r>
          </a:p>
        </p:txBody>
      </p:sp>
      <p:sp>
        <p:nvSpPr>
          <p:cNvPr id="435535" name="Line 335"/>
          <p:cNvSpPr>
            <a:spLocks noChangeShapeType="1"/>
          </p:cNvSpPr>
          <p:nvPr/>
        </p:nvSpPr>
        <p:spPr bwMode="auto">
          <a:xfrm flipV="1">
            <a:off x="351155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36" name="Text Box 336"/>
          <p:cNvSpPr txBox="1">
            <a:spLocks noChangeArrowheads="1"/>
          </p:cNvSpPr>
          <p:nvPr/>
        </p:nvSpPr>
        <p:spPr bwMode="auto">
          <a:xfrm rot="-3933363">
            <a:off x="2828131" y="5149057"/>
            <a:ext cx="973137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/>
              <a:t>ALUOp[0]</a:t>
            </a:r>
          </a:p>
        </p:txBody>
      </p:sp>
      <p:grpSp>
        <p:nvGrpSpPr>
          <p:cNvPr id="435537" name="Group 337"/>
          <p:cNvGrpSpPr>
            <a:grpSpLocks/>
          </p:cNvGrpSpPr>
          <p:nvPr/>
        </p:nvGrpSpPr>
        <p:grpSpPr bwMode="auto">
          <a:xfrm>
            <a:off x="3733800" y="4267200"/>
            <a:ext cx="457200" cy="1130300"/>
            <a:chOff x="2304" y="2688"/>
            <a:chExt cx="288" cy="712"/>
          </a:xfrm>
        </p:grpSpPr>
        <p:sp>
          <p:nvSpPr>
            <p:cNvPr id="435538" name="Line 338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539" name="Text Box 339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SHFT[2]</a:t>
              </a:r>
            </a:p>
          </p:txBody>
        </p:sp>
      </p:grpSp>
      <p:grpSp>
        <p:nvGrpSpPr>
          <p:cNvPr id="435540" name="Group 340"/>
          <p:cNvGrpSpPr>
            <a:grpSpLocks/>
          </p:cNvGrpSpPr>
          <p:nvPr/>
        </p:nvGrpSpPr>
        <p:grpSpPr bwMode="auto">
          <a:xfrm>
            <a:off x="3886200" y="4267200"/>
            <a:ext cx="457200" cy="1130300"/>
            <a:chOff x="2304" y="2688"/>
            <a:chExt cx="288" cy="712"/>
          </a:xfrm>
        </p:grpSpPr>
        <p:sp>
          <p:nvSpPr>
            <p:cNvPr id="435541" name="Line 341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542" name="Text Box 342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SHFT[1]</a:t>
              </a:r>
            </a:p>
          </p:txBody>
        </p:sp>
      </p:grpSp>
      <p:grpSp>
        <p:nvGrpSpPr>
          <p:cNvPr id="435543" name="Group 343"/>
          <p:cNvGrpSpPr>
            <a:grpSpLocks/>
          </p:cNvGrpSpPr>
          <p:nvPr/>
        </p:nvGrpSpPr>
        <p:grpSpPr bwMode="auto">
          <a:xfrm>
            <a:off x="4038600" y="4267200"/>
            <a:ext cx="457200" cy="1130300"/>
            <a:chOff x="2304" y="2688"/>
            <a:chExt cx="288" cy="712"/>
          </a:xfrm>
        </p:grpSpPr>
        <p:sp>
          <p:nvSpPr>
            <p:cNvPr id="435544" name="Line 344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545" name="Text Box 345"/>
            <p:cNvSpPr txBox="1">
              <a:spLocks noChangeArrowheads="1"/>
            </p:cNvSpPr>
            <p:nvPr/>
          </p:nvSpPr>
          <p:spPr bwMode="auto">
            <a:xfrm rot="-3933363">
              <a:off x="2184" y="3136"/>
              <a:ext cx="384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SHFT[0]</a:t>
              </a:r>
            </a:p>
          </p:txBody>
        </p:sp>
      </p:grpSp>
      <p:grpSp>
        <p:nvGrpSpPr>
          <p:cNvPr id="435546" name="Group 346"/>
          <p:cNvGrpSpPr>
            <a:grpSpLocks/>
          </p:cNvGrpSpPr>
          <p:nvPr/>
        </p:nvGrpSpPr>
        <p:grpSpPr bwMode="auto">
          <a:xfrm>
            <a:off x="4343400" y="4267200"/>
            <a:ext cx="457200" cy="1195388"/>
            <a:chOff x="2304" y="2688"/>
            <a:chExt cx="288" cy="753"/>
          </a:xfrm>
        </p:grpSpPr>
        <p:sp>
          <p:nvSpPr>
            <p:cNvPr id="435547" name="Line 347"/>
            <p:cNvSpPr>
              <a:spLocks noChangeShapeType="1"/>
            </p:cNvSpPr>
            <p:nvPr/>
          </p:nvSpPr>
          <p:spPr bwMode="auto">
            <a:xfrm flipV="1">
              <a:off x="2448" y="268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548" name="Text Box 348"/>
            <p:cNvSpPr txBox="1">
              <a:spLocks noChangeArrowheads="1"/>
            </p:cNvSpPr>
            <p:nvPr/>
          </p:nvSpPr>
          <p:spPr bwMode="auto">
            <a:xfrm rot="-3933363">
              <a:off x="2142" y="3135"/>
              <a:ext cx="468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BusEn[3:0]</a:t>
              </a:r>
            </a:p>
          </p:txBody>
        </p:sp>
      </p:grpSp>
      <p:sp>
        <p:nvSpPr>
          <p:cNvPr id="435549" name="Rectangle 349"/>
          <p:cNvSpPr>
            <a:spLocks noChangeArrowheads="1"/>
          </p:cNvSpPr>
          <p:nvPr/>
        </p:nvSpPr>
        <p:spPr bwMode="auto">
          <a:xfrm>
            <a:off x="4876800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0" name="Rectangle 350"/>
          <p:cNvSpPr>
            <a:spLocks noChangeArrowheads="1"/>
          </p:cNvSpPr>
          <p:nvPr/>
        </p:nvSpPr>
        <p:spPr bwMode="auto">
          <a:xfrm>
            <a:off x="5029200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1" name="Rectangle 351"/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2" name="Rectangle 352"/>
          <p:cNvSpPr>
            <a:spLocks noChangeArrowheads="1"/>
          </p:cNvSpPr>
          <p:nvPr/>
        </p:nvSpPr>
        <p:spPr bwMode="auto">
          <a:xfrm>
            <a:off x="5029200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3" name="Rectangle 353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4" name="Rectangle 354"/>
          <p:cNvSpPr>
            <a:spLocks noChangeArrowheads="1"/>
          </p:cNvSpPr>
          <p:nvPr/>
        </p:nvSpPr>
        <p:spPr bwMode="auto">
          <a:xfrm>
            <a:off x="5029200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5" name="Rectangle 355"/>
          <p:cNvSpPr>
            <a:spLocks noChangeArrowheads="1"/>
          </p:cNvSpPr>
          <p:nvPr/>
        </p:nvSpPr>
        <p:spPr bwMode="auto">
          <a:xfrm>
            <a:off x="4876800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6" name="Rectangle 356"/>
          <p:cNvSpPr>
            <a:spLocks noChangeArrowheads="1"/>
          </p:cNvSpPr>
          <p:nvPr/>
        </p:nvSpPr>
        <p:spPr bwMode="auto">
          <a:xfrm>
            <a:off x="5029200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7" name="Rectangle 357"/>
          <p:cNvSpPr>
            <a:spLocks noChangeArrowheads="1"/>
          </p:cNvSpPr>
          <p:nvPr/>
        </p:nvSpPr>
        <p:spPr bwMode="auto">
          <a:xfrm>
            <a:off x="4876800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8" name="Rectangle 358"/>
          <p:cNvSpPr>
            <a:spLocks noChangeArrowheads="1"/>
          </p:cNvSpPr>
          <p:nvPr/>
        </p:nvSpPr>
        <p:spPr bwMode="auto">
          <a:xfrm>
            <a:off x="5029200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59" name="Rectangle 359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0" name="Rectangle 360"/>
          <p:cNvSpPr>
            <a:spLocks noChangeArrowheads="1"/>
          </p:cNvSpPr>
          <p:nvPr/>
        </p:nvSpPr>
        <p:spPr bwMode="auto">
          <a:xfrm>
            <a:off x="5029200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1" name="Rectangle 361"/>
          <p:cNvSpPr>
            <a:spLocks noChangeArrowheads="1"/>
          </p:cNvSpPr>
          <p:nvPr/>
        </p:nvSpPr>
        <p:spPr bwMode="auto">
          <a:xfrm>
            <a:off x="4876800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2" name="Rectangle 362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3" name="Rectangle 363"/>
          <p:cNvSpPr>
            <a:spLocks noChangeArrowheads="1"/>
          </p:cNvSpPr>
          <p:nvPr/>
        </p:nvSpPr>
        <p:spPr bwMode="auto">
          <a:xfrm>
            <a:off x="4876800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4" name="Rectangle 364"/>
          <p:cNvSpPr>
            <a:spLocks noChangeArrowheads="1"/>
          </p:cNvSpPr>
          <p:nvPr/>
        </p:nvSpPr>
        <p:spPr bwMode="auto">
          <a:xfrm>
            <a:off x="5029200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5" name="Rectangle 365"/>
          <p:cNvSpPr>
            <a:spLocks noChangeArrowheads="1"/>
          </p:cNvSpPr>
          <p:nvPr/>
        </p:nvSpPr>
        <p:spPr bwMode="auto">
          <a:xfrm>
            <a:off x="4876800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6" name="Rectangle 366"/>
          <p:cNvSpPr>
            <a:spLocks noChangeArrowheads="1"/>
          </p:cNvSpPr>
          <p:nvPr/>
        </p:nvSpPr>
        <p:spPr bwMode="auto">
          <a:xfrm>
            <a:off x="5029200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7" name="Rectangle 367"/>
          <p:cNvSpPr>
            <a:spLocks noChangeArrowheads="1"/>
          </p:cNvSpPr>
          <p:nvPr/>
        </p:nvSpPr>
        <p:spPr bwMode="auto">
          <a:xfrm>
            <a:off x="4876800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8" name="Rectangle 368"/>
          <p:cNvSpPr>
            <a:spLocks noChangeArrowheads="1"/>
          </p:cNvSpPr>
          <p:nvPr/>
        </p:nvSpPr>
        <p:spPr bwMode="auto">
          <a:xfrm>
            <a:off x="5029200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69" name="Rectangle 369"/>
          <p:cNvSpPr>
            <a:spLocks noChangeArrowheads="1"/>
          </p:cNvSpPr>
          <p:nvPr/>
        </p:nvSpPr>
        <p:spPr bwMode="auto">
          <a:xfrm>
            <a:off x="4876800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0" name="Rectangle 370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1" name="Rectangle 371"/>
          <p:cNvSpPr>
            <a:spLocks noChangeArrowheads="1"/>
          </p:cNvSpPr>
          <p:nvPr/>
        </p:nvSpPr>
        <p:spPr bwMode="auto">
          <a:xfrm>
            <a:off x="4876800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2" name="Rectangle 372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3" name="Rectangle 373"/>
          <p:cNvSpPr>
            <a:spLocks noChangeArrowheads="1"/>
          </p:cNvSpPr>
          <p:nvPr/>
        </p:nvSpPr>
        <p:spPr bwMode="auto">
          <a:xfrm>
            <a:off x="4876800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4" name="Rectangle 374"/>
          <p:cNvSpPr>
            <a:spLocks noChangeArrowheads="1"/>
          </p:cNvSpPr>
          <p:nvPr/>
        </p:nvSpPr>
        <p:spPr bwMode="auto">
          <a:xfrm>
            <a:off x="5029200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5" name="Rectangle 375"/>
          <p:cNvSpPr>
            <a:spLocks noChangeArrowheads="1"/>
          </p:cNvSpPr>
          <p:nvPr/>
        </p:nvSpPr>
        <p:spPr bwMode="auto">
          <a:xfrm>
            <a:off x="5183188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6" name="Rectangle 376"/>
          <p:cNvSpPr>
            <a:spLocks noChangeArrowheads="1"/>
          </p:cNvSpPr>
          <p:nvPr/>
        </p:nvSpPr>
        <p:spPr bwMode="auto">
          <a:xfrm>
            <a:off x="5335588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7" name="Rectangle 377"/>
          <p:cNvSpPr>
            <a:spLocks noChangeArrowheads="1"/>
          </p:cNvSpPr>
          <p:nvPr/>
        </p:nvSpPr>
        <p:spPr bwMode="auto">
          <a:xfrm>
            <a:off x="5183188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8" name="Rectangle 378"/>
          <p:cNvSpPr>
            <a:spLocks noChangeArrowheads="1"/>
          </p:cNvSpPr>
          <p:nvPr/>
        </p:nvSpPr>
        <p:spPr bwMode="auto">
          <a:xfrm>
            <a:off x="5335588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79" name="Rectangle 379"/>
          <p:cNvSpPr>
            <a:spLocks noChangeArrowheads="1"/>
          </p:cNvSpPr>
          <p:nvPr/>
        </p:nvSpPr>
        <p:spPr bwMode="auto">
          <a:xfrm>
            <a:off x="5183188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0" name="Rectangle 380"/>
          <p:cNvSpPr>
            <a:spLocks noChangeArrowheads="1"/>
          </p:cNvSpPr>
          <p:nvPr/>
        </p:nvSpPr>
        <p:spPr bwMode="auto">
          <a:xfrm>
            <a:off x="5335588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1" name="Rectangle 381"/>
          <p:cNvSpPr>
            <a:spLocks noChangeArrowheads="1"/>
          </p:cNvSpPr>
          <p:nvPr/>
        </p:nvSpPr>
        <p:spPr bwMode="auto">
          <a:xfrm>
            <a:off x="5183188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2" name="Rectangle 382"/>
          <p:cNvSpPr>
            <a:spLocks noChangeArrowheads="1"/>
          </p:cNvSpPr>
          <p:nvPr/>
        </p:nvSpPr>
        <p:spPr bwMode="auto">
          <a:xfrm>
            <a:off x="5335588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3" name="Rectangle 383"/>
          <p:cNvSpPr>
            <a:spLocks noChangeArrowheads="1"/>
          </p:cNvSpPr>
          <p:nvPr/>
        </p:nvSpPr>
        <p:spPr bwMode="auto">
          <a:xfrm>
            <a:off x="5183188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4" name="Rectangle 384"/>
          <p:cNvSpPr>
            <a:spLocks noChangeArrowheads="1"/>
          </p:cNvSpPr>
          <p:nvPr/>
        </p:nvSpPr>
        <p:spPr bwMode="auto">
          <a:xfrm>
            <a:off x="5335588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5" name="Rectangle 385"/>
          <p:cNvSpPr>
            <a:spLocks noChangeArrowheads="1"/>
          </p:cNvSpPr>
          <p:nvPr/>
        </p:nvSpPr>
        <p:spPr bwMode="auto">
          <a:xfrm>
            <a:off x="5183188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6" name="Rectangle 386"/>
          <p:cNvSpPr>
            <a:spLocks noChangeArrowheads="1"/>
          </p:cNvSpPr>
          <p:nvPr/>
        </p:nvSpPr>
        <p:spPr bwMode="auto">
          <a:xfrm>
            <a:off x="5335588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7" name="Rectangle 387"/>
          <p:cNvSpPr>
            <a:spLocks noChangeArrowheads="1"/>
          </p:cNvSpPr>
          <p:nvPr/>
        </p:nvSpPr>
        <p:spPr bwMode="auto">
          <a:xfrm>
            <a:off x="5183188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8" name="Rectangle 388"/>
          <p:cNvSpPr>
            <a:spLocks noChangeArrowheads="1"/>
          </p:cNvSpPr>
          <p:nvPr/>
        </p:nvSpPr>
        <p:spPr bwMode="auto">
          <a:xfrm>
            <a:off x="5335588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89" name="Rectangle 389"/>
          <p:cNvSpPr>
            <a:spLocks noChangeArrowheads="1"/>
          </p:cNvSpPr>
          <p:nvPr/>
        </p:nvSpPr>
        <p:spPr bwMode="auto">
          <a:xfrm>
            <a:off x="5183188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0" name="Rectangle 390"/>
          <p:cNvSpPr>
            <a:spLocks noChangeArrowheads="1"/>
          </p:cNvSpPr>
          <p:nvPr/>
        </p:nvSpPr>
        <p:spPr bwMode="auto">
          <a:xfrm>
            <a:off x="5335588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1" name="Rectangle 391"/>
          <p:cNvSpPr>
            <a:spLocks noChangeArrowheads="1"/>
          </p:cNvSpPr>
          <p:nvPr/>
        </p:nvSpPr>
        <p:spPr bwMode="auto">
          <a:xfrm>
            <a:off x="5183188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2" name="Rectangle 392"/>
          <p:cNvSpPr>
            <a:spLocks noChangeArrowheads="1"/>
          </p:cNvSpPr>
          <p:nvPr/>
        </p:nvSpPr>
        <p:spPr bwMode="auto">
          <a:xfrm>
            <a:off x="5335588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3" name="Rectangle 393"/>
          <p:cNvSpPr>
            <a:spLocks noChangeArrowheads="1"/>
          </p:cNvSpPr>
          <p:nvPr/>
        </p:nvSpPr>
        <p:spPr bwMode="auto">
          <a:xfrm>
            <a:off x="5183188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4" name="Rectangle 394"/>
          <p:cNvSpPr>
            <a:spLocks noChangeArrowheads="1"/>
          </p:cNvSpPr>
          <p:nvPr/>
        </p:nvSpPr>
        <p:spPr bwMode="auto">
          <a:xfrm>
            <a:off x="5335588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5" name="Rectangle 395"/>
          <p:cNvSpPr>
            <a:spLocks noChangeArrowheads="1"/>
          </p:cNvSpPr>
          <p:nvPr/>
        </p:nvSpPr>
        <p:spPr bwMode="auto">
          <a:xfrm>
            <a:off x="5183188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6" name="Rectangle 396"/>
          <p:cNvSpPr>
            <a:spLocks noChangeArrowheads="1"/>
          </p:cNvSpPr>
          <p:nvPr/>
        </p:nvSpPr>
        <p:spPr bwMode="auto">
          <a:xfrm>
            <a:off x="5335588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7" name="Rectangle 397"/>
          <p:cNvSpPr>
            <a:spLocks noChangeArrowheads="1"/>
          </p:cNvSpPr>
          <p:nvPr/>
        </p:nvSpPr>
        <p:spPr bwMode="auto">
          <a:xfrm>
            <a:off x="5183188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8" name="Rectangle 398"/>
          <p:cNvSpPr>
            <a:spLocks noChangeArrowheads="1"/>
          </p:cNvSpPr>
          <p:nvPr/>
        </p:nvSpPr>
        <p:spPr bwMode="auto">
          <a:xfrm>
            <a:off x="5335588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599" name="Rectangle 399"/>
          <p:cNvSpPr>
            <a:spLocks noChangeArrowheads="1"/>
          </p:cNvSpPr>
          <p:nvPr/>
        </p:nvSpPr>
        <p:spPr bwMode="auto">
          <a:xfrm>
            <a:off x="5183188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0" name="Rectangle 400"/>
          <p:cNvSpPr>
            <a:spLocks noChangeArrowheads="1"/>
          </p:cNvSpPr>
          <p:nvPr/>
        </p:nvSpPr>
        <p:spPr bwMode="auto">
          <a:xfrm>
            <a:off x="5335588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1" name="Rectangle 401"/>
          <p:cNvSpPr>
            <a:spLocks noChangeArrowheads="1"/>
          </p:cNvSpPr>
          <p:nvPr/>
        </p:nvSpPr>
        <p:spPr bwMode="auto">
          <a:xfrm>
            <a:off x="5489575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2" name="Rectangle 402"/>
          <p:cNvSpPr>
            <a:spLocks noChangeArrowheads="1"/>
          </p:cNvSpPr>
          <p:nvPr/>
        </p:nvSpPr>
        <p:spPr bwMode="auto">
          <a:xfrm>
            <a:off x="5641975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3" name="Rectangle 403"/>
          <p:cNvSpPr>
            <a:spLocks noChangeArrowheads="1"/>
          </p:cNvSpPr>
          <p:nvPr/>
        </p:nvSpPr>
        <p:spPr bwMode="auto">
          <a:xfrm>
            <a:off x="5489575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4" name="Rectangle 404"/>
          <p:cNvSpPr>
            <a:spLocks noChangeArrowheads="1"/>
          </p:cNvSpPr>
          <p:nvPr/>
        </p:nvSpPr>
        <p:spPr bwMode="auto">
          <a:xfrm>
            <a:off x="5641975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5" name="Rectangle 405"/>
          <p:cNvSpPr>
            <a:spLocks noChangeArrowheads="1"/>
          </p:cNvSpPr>
          <p:nvPr/>
        </p:nvSpPr>
        <p:spPr bwMode="auto">
          <a:xfrm>
            <a:off x="5489575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6" name="Rectangle 406"/>
          <p:cNvSpPr>
            <a:spLocks noChangeArrowheads="1"/>
          </p:cNvSpPr>
          <p:nvPr/>
        </p:nvSpPr>
        <p:spPr bwMode="auto">
          <a:xfrm>
            <a:off x="5641975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7" name="Rectangle 407"/>
          <p:cNvSpPr>
            <a:spLocks noChangeArrowheads="1"/>
          </p:cNvSpPr>
          <p:nvPr/>
        </p:nvSpPr>
        <p:spPr bwMode="auto">
          <a:xfrm>
            <a:off x="5489575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8" name="Rectangle 408"/>
          <p:cNvSpPr>
            <a:spLocks noChangeArrowheads="1"/>
          </p:cNvSpPr>
          <p:nvPr/>
        </p:nvSpPr>
        <p:spPr bwMode="auto">
          <a:xfrm>
            <a:off x="5641975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09" name="Rectangle 409"/>
          <p:cNvSpPr>
            <a:spLocks noChangeArrowheads="1"/>
          </p:cNvSpPr>
          <p:nvPr/>
        </p:nvSpPr>
        <p:spPr bwMode="auto">
          <a:xfrm>
            <a:off x="5489575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0" name="Rectangle 410"/>
          <p:cNvSpPr>
            <a:spLocks noChangeArrowheads="1"/>
          </p:cNvSpPr>
          <p:nvPr/>
        </p:nvSpPr>
        <p:spPr bwMode="auto">
          <a:xfrm>
            <a:off x="5641975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1" name="Rectangle 411"/>
          <p:cNvSpPr>
            <a:spLocks noChangeArrowheads="1"/>
          </p:cNvSpPr>
          <p:nvPr/>
        </p:nvSpPr>
        <p:spPr bwMode="auto">
          <a:xfrm>
            <a:off x="5489575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2" name="Rectangle 412"/>
          <p:cNvSpPr>
            <a:spLocks noChangeArrowheads="1"/>
          </p:cNvSpPr>
          <p:nvPr/>
        </p:nvSpPr>
        <p:spPr bwMode="auto">
          <a:xfrm>
            <a:off x="5641975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3" name="Rectangle 413"/>
          <p:cNvSpPr>
            <a:spLocks noChangeArrowheads="1"/>
          </p:cNvSpPr>
          <p:nvPr/>
        </p:nvSpPr>
        <p:spPr bwMode="auto">
          <a:xfrm>
            <a:off x="5489575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4" name="Rectangle 414"/>
          <p:cNvSpPr>
            <a:spLocks noChangeArrowheads="1"/>
          </p:cNvSpPr>
          <p:nvPr/>
        </p:nvSpPr>
        <p:spPr bwMode="auto">
          <a:xfrm>
            <a:off x="5641975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5" name="Rectangle 415"/>
          <p:cNvSpPr>
            <a:spLocks noChangeArrowheads="1"/>
          </p:cNvSpPr>
          <p:nvPr/>
        </p:nvSpPr>
        <p:spPr bwMode="auto">
          <a:xfrm>
            <a:off x="5489575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6" name="Rectangle 416"/>
          <p:cNvSpPr>
            <a:spLocks noChangeArrowheads="1"/>
          </p:cNvSpPr>
          <p:nvPr/>
        </p:nvSpPr>
        <p:spPr bwMode="auto">
          <a:xfrm>
            <a:off x="5641975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7" name="Rectangle 417"/>
          <p:cNvSpPr>
            <a:spLocks noChangeArrowheads="1"/>
          </p:cNvSpPr>
          <p:nvPr/>
        </p:nvSpPr>
        <p:spPr bwMode="auto">
          <a:xfrm>
            <a:off x="5489575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8" name="Rectangle 418"/>
          <p:cNvSpPr>
            <a:spLocks noChangeArrowheads="1"/>
          </p:cNvSpPr>
          <p:nvPr/>
        </p:nvSpPr>
        <p:spPr bwMode="auto">
          <a:xfrm>
            <a:off x="5641975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19" name="Rectangle 419"/>
          <p:cNvSpPr>
            <a:spLocks noChangeArrowheads="1"/>
          </p:cNvSpPr>
          <p:nvPr/>
        </p:nvSpPr>
        <p:spPr bwMode="auto">
          <a:xfrm>
            <a:off x="5489575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0" name="Rectangle 420"/>
          <p:cNvSpPr>
            <a:spLocks noChangeArrowheads="1"/>
          </p:cNvSpPr>
          <p:nvPr/>
        </p:nvSpPr>
        <p:spPr bwMode="auto">
          <a:xfrm>
            <a:off x="5641975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1" name="Rectangle 421"/>
          <p:cNvSpPr>
            <a:spLocks noChangeArrowheads="1"/>
          </p:cNvSpPr>
          <p:nvPr/>
        </p:nvSpPr>
        <p:spPr bwMode="auto">
          <a:xfrm>
            <a:off x="5489575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2" name="Rectangle 422"/>
          <p:cNvSpPr>
            <a:spLocks noChangeArrowheads="1"/>
          </p:cNvSpPr>
          <p:nvPr/>
        </p:nvSpPr>
        <p:spPr bwMode="auto">
          <a:xfrm>
            <a:off x="5641975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3" name="Rectangle 423"/>
          <p:cNvSpPr>
            <a:spLocks noChangeArrowheads="1"/>
          </p:cNvSpPr>
          <p:nvPr/>
        </p:nvSpPr>
        <p:spPr bwMode="auto">
          <a:xfrm>
            <a:off x="5489575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4" name="Rectangle 424"/>
          <p:cNvSpPr>
            <a:spLocks noChangeArrowheads="1"/>
          </p:cNvSpPr>
          <p:nvPr/>
        </p:nvSpPr>
        <p:spPr bwMode="auto">
          <a:xfrm>
            <a:off x="5641975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5" name="Rectangle 425"/>
          <p:cNvSpPr>
            <a:spLocks noChangeArrowheads="1"/>
          </p:cNvSpPr>
          <p:nvPr/>
        </p:nvSpPr>
        <p:spPr bwMode="auto">
          <a:xfrm>
            <a:off x="5489575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6" name="Rectangle 426"/>
          <p:cNvSpPr>
            <a:spLocks noChangeArrowheads="1"/>
          </p:cNvSpPr>
          <p:nvPr/>
        </p:nvSpPr>
        <p:spPr bwMode="auto">
          <a:xfrm>
            <a:off x="5641975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7" name="Rectangle 427"/>
          <p:cNvSpPr>
            <a:spLocks noChangeArrowheads="1"/>
          </p:cNvSpPr>
          <p:nvPr/>
        </p:nvSpPr>
        <p:spPr bwMode="auto">
          <a:xfrm>
            <a:off x="5791200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8" name="Rectangle 428"/>
          <p:cNvSpPr>
            <a:spLocks noChangeArrowheads="1"/>
          </p:cNvSpPr>
          <p:nvPr/>
        </p:nvSpPr>
        <p:spPr bwMode="auto">
          <a:xfrm>
            <a:off x="5791200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29" name="Rectangle 429"/>
          <p:cNvSpPr>
            <a:spLocks noChangeArrowheads="1"/>
          </p:cNvSpPr>
          <p:nvPr/>
        </p:nvSpPr>
        <p:spPr bwMode="auto">
          <a:xfrm>
            <a:off x="5791200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0" name="Rectangle 430"/>
          <p:cNvSpPr>
            <a:spLocks noChangeArrowheads="1"/>
          </p:cNvSpPr>
          <p:nvPr/>
        </p:nvSpPr>
        <p:spPr bwMode="auto">
          <a:xfrm>
            <a:off x="5791200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1" name="Rectangle 431"/>
          <p:cNvSpPr>
            <a:spLocks noChangeArrowheads="1"/>
          </p:cNvSpPr>
          <p:nvPr/>
        </p:nvSpPr>
        <p:spPr bwMode="auto">
          <a:xfrm>
            <a:off x="5791200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2" name="Rectangle 432"/>
          <p:cNvSpPr>
            <a:spLocks noChangeArrowheads="1"/>
          </p:cNvSpPr>
          <p:nvPr/>
        </p:nvSpPr>
        <p:spPr bwMode="auto">
          <a:xfrm>
            <a:off x="5791200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3" name="Rectangle 433"/>
          <p:cNvSpPr>
            <a:spLocks noChangeArrowheads="1"/>
          </p:cNvSpPr>
          <p:nvPr/>
        </p:nvSpPr>
        <p:spPr bwMode="auto">
          <a:xfrm>
            <a:off x="5791200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4" name="Rectangle 434"/>
          <p:cNvSpPr>
            <a:spLocks noChangeArrowheads="1"/>
          </p:cNvSpPr>
          <p:nvPr/>
        </p:nvSpPr>
        <p:spPr bwMode="auto">
          <a:xfrm>
            <a:off x="5791200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5" name="Rectangle 435"/>
          <p:cNvSpPr>
            <a:spLocks noChangeArrowheads="1"/>
          </p:cNvSpPr>
          <p:nvPr/>
        </p:nvSpPr>
        <p:spPr bwMode="auto">
          <a:xfrm>
            <a:off x="5791200" y="3505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6" name="Rectangle 436"/>
          <p:cNvSpPr>
            <a:spLocks noChangeArrowheads="1"/>
          </p:cNvSpPr>
          <p:nvPr/>
        </p:nvSpPr>
        <p:spPr bwMode="auto">
          <a:xfrm>
            <a:off x="5791200" y="3657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7" name="Rectangle 437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8" name="Rectangle 438"/>
          <p:cNvSpPr>
            <a:spLocks noChangeArrowheads="1"/>
          </p:cNvSpPr>
          <p:nvPr/>
        </p:nvSpPr>
        <p:spPr bwMode="auto">
          <a:xfrm>
            <a:off x="5791200" y="3962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39" name="Rectangle 439"/>
          <p:cNvSpPr>
            <a:spLocks noChangeArrowheads="1"/>
          </p:cNvSpPr>
          <p:nvPr/>
        </p:nvSpPr>
        <p:spPr bwMode="auto">
          <a:xfrm>
            <a:off x="5791200" y="4114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40" name="Text Box 440"/>
          <p:cNvSpPr txBox="1">
            <a:spLocks noChangeArrowheads="1"/>
          </p:cNvSpPr>
          <p:nvPr/>
        </p:nvSpPr>
        <p:spPr bwMode="auto">
          <a:xfrm>
            <a:off x="4800600" y="1905000"/>
            <a:ext cx="116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Control</a:t>
            </a:r>
          </a:p>
        </p:txBody>
      </p:sp>
      <p:sp>
        <p:nvSpPr>
          <p:cNvPr id="435641" name="Line 441"/>
          <p:cNvSpPr>
            <a:spLocks noChangeShapeType="1"/>
          </p:cNvSpPr>
          <p:nvPr/>
        </p:nvSpPr>
        <p:spPr bwMode="auto">
          <a:xfrm flipV="1">
            <a:off x="48768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42" name="Text Box 442"/>
          <p:cNvSpPr txBox="1">
            <a:spLocks noChangeArrowheads="1"/>
          </p:cNvSpPr>
          <p:nvPr/>
        </p:nvSpPr>
        <p:spPr bwMode="auto">
          <a:xfrm rot="-3933363">
            <a:off x="4629150" y="4979988"/>
            <a:ext cx="2667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N</a:t>
            </a:r>
          </a:p>
        </p:txBody>
      </p:sp>
      <p:sp>
        <p:nvSpPr>
          <p:cNvPr id="435643" name="Line 443"/>
          <p:cNvSpPr>
            <a:spLocks noChangeShapeType="1"/>
          </p:cNvSpPr>
          <p:nvPr/>
        </p:nvSpPr>
        <p:spPr bwMode="auto">
          <a:xfrm flipV="1">
            <a:off x="50292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44" name="Text Box 444"/>
          <p:cNvSpPr txBox="1">
            <a:spLocks noChangeArrowheads="1"/>
          </p:cNvSpPr>
          <p:nvPr/>
        </p:nvSpPr>
        <p:spPr bwMode="auto">
          <a:xfrm rot="-3933363">
            <a:off x="4787900" y="4979988"/>
            <a:ext cx="2540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Z</a:t>
            </a:r>
          </a:p>
        </p:txBody>
      </p:sp>
      <p:sp>
        <p:nvSpPr>
          <p:cNvPr id="435645" name="Line 445"/>
          <p:cNvSpPr>
            <a:spLocks noChangeShapeType="1"/>
          </p:cNvSpPr>
          <p:nvPr/>
        </p:nvSpPr>
        <p:spPr bwMode="auto">
          <a:xfrm flipV="1">
            <a:off x="51816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46" name="Text Box 446"/>
          <p:cNvSpPr txBox="1">
            <a:spLocks noChangeArrowheads="1"/>
          </p:cNvSpPr>
          <p:nvPr/>
        </p:nvSpPr>
        <p:spPr bwMode="auto">
          <a:xfrm rot="-3933363">
            <a:off x="4937125" y="4981575"/>
            <a:ext cx="2603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P</a:t>
            </a:r>
          </a:p>
        </p:txBody>
      </p:sp>
      <p:sp>
        <p:nvSpPr>
          <p:cNvPr id="435647" name="Line 447"/>
          <p:cNvSpPr>
            <a:spLocks noChangeShapeType="1"/>
          </p:cNvSpPr>
          <p:nvPr/>
        </p:nvSpPr>
        <p:spPr bwMode="auto">
          <a:xfrm flipV="1">
            <a:off x="53340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48" name="Text Box 448"/>
          <p:cNvSpPr txBox="1">
            <a:spLocks noChangeArrowheads="1"/>
          </p:cNvSpPr>
          <p:nvPr/>
        </p:nvSpPr>
        <p:spPr bwMode="auto">
          <a:xfrm rot="-3933363">
            <a:off x="5070475" y="4978400"/>
            <a:ext cx="2984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IR</a:t>
            </a:r>
          </a:p>
        </p:txBody>
      </p:sp>
      <p:sp>
        <p:nvSpPr>
          <p:cNvPr id="435649" name="Line 449"/>
          <p:cNvSpPr>
            <a:spLocks noChangeShapeType="1"/>
          </p:cNvSpPr>
          <p:nvPr/>
        </p:nvSpPr>
        <p:spPr bwMode="auto">
          <a:xfrm flipV="1">
            <a:off x="54864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50" name="Text Box 450"/>
          <p:cNvSpPr txBox="1">
            <a:spLocks noChangeArrowheads="1"/>
          </p:cNvSpPr>
          <p:nvPr/>
        </p:nvSpPr>
        <p:spPr bwMode="auto">
          <a:xfrm rot="-3933363">
            <a:off x="5200650" y="4978400"/>
            <a:ext cx="3429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PC</a:t>
            </a:r>
          </a:p>
        </p:txBody>
      </p:sp>
      <p:sp>
        <p:nvSpPr>
          <p:cNvPr id="435651" name="Rectangle 451"/>
          <p:cNvSpPr>
            <a:spLocks noChangeArrowheads="1"/>
          </p:cNvSpPr>
          <p:nvPr/>
        </p:nvSpPr>
        <p:spPr bwMode="auto">
          <a:xfrm>
            <a:off x="36576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52" name="Rectangle 452"/>
          <p:cNvSpPr>
            <a:spLocks noChangeArrowheads="1"/>
          </p:cNvSpPr>
          <p:nvPr/>
        </p:nvSpPr>
        <p:spPr bwMode="auto">
          <a:xfrm>
            <a:off x="38100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53" name="Rectangle 453"/>
          <p:cNvSpPr>
            <a:spLocks noChangeArrowheads="1"/>
          </p:cNvSpPr>
          <p:nvPr/>
        </p:nvSpPr>
        <p:spPr bwMode="auto">
          <a:xfrm>
            <a:off x="39624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54" name="Rectangle 454"/>
          <p:cNvSpPr>
            <a:spLocks noChangeArrowheads="1"/>
          </p:cNvSpPr>
          <p:nvPr/>
        </p:nvSpPr>
        <p:spPr bwMode="auto">
          <a:xfrm>
            <a:off x="41148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55" name="Rectangle 455"/>
          <p:cNvSpPr>
            <a:spLocks noChangeArrowheads="1"/>
          </p:cNvSpPr>
          <p:nvPr/>
        </p:nvSpPr>
        <p:spPr bwMode="auto">
          <a:xfrm>
            <a:off x="42672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56" name="Rectangle 456"/>
          <p:cNvSpPr>
            <a:spLocks noChangeArrowheads="1"/>
          </p:cNvSpPr>
          <p:nvPr/>
        </p:nvSpPr>
        <p:spPr bwMode="auto">
          <a:xfrm>
            <a:off x="4419600" y="2286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57" name="Rectangle 457"/>
          <p:cNvSpPr>
            <a:spLocks noChangeArrowheads="1"/>
          </p:cNvSpPr>
          <p:nvPr/>
        </p:nvSpPr>
        <p:spPr bwMode="auto">
          <a:xfrm>
            <a:off x="36576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58" name="Rectangle 458"/>
          <p:cNvSpPr>
            <a:spLocks noChangeArrowheads="1"/>
          </p:cNvSpPr>
          <p:nvPr/>
        </p:nvSpPr>
        <p:spPr bwMode="auto">
          <a:xfrm>
            <a:off x="38100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59" name="Rectangle 459"/>
          <p:cNvSpPr>
            <a:spLocks noChangeArrowheads="1"/>
          </p:cNvSpPr>
          <p:nvPr/>
        </p:nvSpPr>
        <p:spPr bwMode="auto">
          <a:xfrm>
            <a:off x="39624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0" name="Rectangle 460"/>
          <p:cNvSpPr>
            <a:spLocks noChangeArrowheads="1"/>
          </p:cNvSpPr>
          <p:nvPr/>
        </p:nvSpPr>
        <p:spPr bwMode="auto">
          <a:xfrm>
            <a:off x="41148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1" name="Rectangle 461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2" name="Rectangle 462"/>
          <p:cNvSpPr>
            <a:spLocks noChangeArrowheads="1"/>
          </p:cNvSpPr>
          <p:nvPr/>
        </p:nvSpPr>
        <p:spPr bwMode="auto">
          <a:xfrm>
            <a:off x="4419600" y="2438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3" name="Rectangle 463"/>
          <p:cNvSpPr>
            <a:spLocks noChangeArrowheads="1"/>
          </p:cNvSpPr>
          <p:nvPr/>
        </p:nvSpPr>
        <p:spPr bwMode="auto">
          <a:xfrm>
            <a:off x="36576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4" name="Rectangle 464"/>
          <p:cNvSpPr>
            <a:spLocks noChangeArrowheads="1"/>
          </p:cNvSpPr>
          <p:nvPr/>
        </p:nvSpPr>
        <p:spPr bwMode="auto">
          <a:xfrm>
            <a:off x="38100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5" name="Rectangle 465"/>
          <p:cNvSpPr>
            <a:spLocks noChangeArrowheads="1"/>
          </p:cNvSpPr>
          <p:nvPr/>
        </p:nvSpPr>
        <p:spPr bwMode="auto">
          <a:xfrm>
            <a:off x="39624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6" name="Rectangle 466"/>
          <p:cNvSpPr>
            <a:spLocks noChangeArrowheads="1"/>
          </p:cNvSpPr>
          <p:nvPr/>
        </p:nvSpPr>
        <p:spPr bwMode="auto">
          <a:xfrm>
            <a:off x="41148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7" name="Rectangle 467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8" name="Rectangle 468"/>
          <p:cNvSpPr>
            <a:spLocks noChangeArrowheads="1"/>
          </p:cNvSpPr>
          <p:nvPr/>
        </p:nvSpPr>
        <p:spPr bwMode="auto">
          <a:xfrm>
            <a:off x="4419600" y="2590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69" name="Rectangle 469"/>
          <p:cNvSpPr>
            <a:spLocks noChangeArrowheads="1"/>
          </p:cNvSpPr>
          <p:nvPr/>
        </p:nvSpPr>
        <p:spPr bwMode="auto">
          <a:xfrm>
            <a:off x="36576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0" name="Rectangle 470"/>
          <p:cNvSpPr>
            <a:spLocks noChangeArrowheads="1"/>
          </p:cNvSpPr>
          <p:nvPr/>
        </p:nvSpPr>
        <p:spPr bwMode="auto">
          <a:xfrm>
            <a:off x="38100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1" name="Rectangle 471"/>
          <p:cNvSpPr>
            <a:spLocks noChangeArrowheads="1"/>
          </p:cNvSpPr>
          <p:nvPr/>
        </p:nvSpPr>
        <p:spPr bwMode="auto">
          <a:xfrm>
            <a:off x="39624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2" name="Rectangle 472"/>
          <p:cNvSpPr>
            <a:spLocks noChangeArrowheads="1"/>
          </p:cNvSpPr>
          <p:nvPr/>
        </p:nvSpPr>
        <p:spPr bwMode="auto">
          <a:xfrm>
            <a:off x="41148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3" name="Rectangle 473"/>
          <p:cNvSpPr>
            <a:spLocks noChangeArrowheads="1"/>
          </p:cNvSpPr>
          <p:nvPr/>
        </p:nvSpPr>
        <p:spPr bwMode="auto">
          <a:xfrm>
            <a:off x="42672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4" name="Rectangle 474"/>
          <p:cNvSpPr>
            <a:spLocks noChangeArrowheads="1"/>
          </p:cNvSpPr>
          <p:nvPr/>
        </p:nvSpPr>
        <p:spPr bwMode="auto">
          <a:xfrm>
            <a:off x="4419600" y="2743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5" name="Rectangle 475"/>
          <p:cNvSpPr>
            <a:spLocks noChangeArrowheads="1"/>
          </p:cNvSpPr>
          <p:nvPr/>
        </p:nvSpPr>
        <p:spPr bwMode="auto">
          <a:xfrm>
            <a:off x="36576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6" name="Rectangle 476"/>
          <p:cNvSpPr>
            <a:spLocks noChangeArrowheads="1"/>
          </p:cNvSpPr>
          <p:nvPr/>
        </p:nvSpPr>
        <p:spPr bwMode="auto">
          <a:xfrm>
            <a:off x="38100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7" name="Rectangle 477"/>
          <p:cNvSpPr>
            <a:spLocks noChangeArrowheads="1"/>
          </p:cNvSpPr>
          <p:nvPr/>
        </p:nvSpPr>
        <p:spPr bwMode="auto">
          <a:xfrm>
            <a:off x="39624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8" name="Rectangle 478"/>
          <p:cNvSpPr>
            <a:spLocks noChangeArrowheads="1"/>
          </p:cNvSpPr>
          <p:nvPr/>
        </p:nvSpPr>
        <p:spPr bwMode="auto">
          <a:xfrm>
            <a:off x="41148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79" name="Rectangle 479"/>
          <p:cNvSpPr>
            <a:spLocks noChangeArrowheads="1"/>
          </p:cNvSpPr>
          <p:nvPr/>
        </p:nvSpPr>
        <p:spPr bwMode="auto">
          <a:xfrm>
            <a:off x="42672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0" name="Rectangle 480"/>
          <p:cNvSpPr>
            <a:spLocks noChangeArrowheads="1"/>
          </p:cNvSpPr>
          <p:nvPr/>
        </p:nvSpPr>
        <p:spPr bwMode="auto">
          <a:xfrm>
            <a:off x="4419600" y="2895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1" name="Rectangle 481"/>
          <p:cNvSpPr>
            <a:spLocks noChangeArrowheads="1"/>
          </p:cNvSpPr>
          <p:nvPr/>
        </p:nvSpPr>
        <p:spPr bwMode="auto">
          <a:xfrm>
            <a:off x="36576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2" name="Rectangle 482"/>
          <p:cNvSpPr>
            <a:spLocks noChangeArrowheads="1"/>
          </p:cNvSpPr>
          <p:nvPr/>
        </p:nvSpPr>
        <p:spPr bwMode="auto">
          <a:xfrm>
            <a:off x="38100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3" name="Rectangle 483"/>
          <p:cNvSpPr>
            <a:spLocks noChangeArrowheads="1"/>
          </p:cNvSpPr>
          <p:nvPr/>
        </p:nvSpPr>
        <p:spPr bwMode="auto">
          <a:xfrm>
            <a:off x="39624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4" name="Rectangle 484"/>
          <p:cNvSpPr>
            <a:spLocks noChangeArrowheads="1"/>
          </p:cNvSpPr>
          <p:nvPr/>
        </p:nvSpPr>
        <p:spPr bwMode="auto">
          <a:xfrm>
            <a:off x="41148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5" name="Rectangle 485"/>
          <p:cNvSpPr>
            <a:spLocks noChangeArrowheads="1"/>
          </p:cNvSpPr>
          <p:nvPr/>
        </p:nvSpPr>
        <p:spPr bwMode="auto">
          <a:xfrm>
            <a:off x="42672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6" name="Rectangle 486"/>
          <p:cNvSpPr>
            <a:spLocks noChangeArrowheads="1"/>
          </p:cNvSpPr>
          <p:nvPr/>
        </p:nvSpPr>
        <p:spPr bwMode="auto">
          <a:xfrm>
            <a:off x="4419600" y="3048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7" name="Rectangle 487"/>
          <p:cNvSpPr>
            <a:spLocks noChangeArrowheads="1"/>
          </p:cNvSpPr>
          <p:nvPr/>
        </p:nvSpPr>
        <p:spPr bwMode="auto">
          <a:xfrm>
            <a:off x="36576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8" name="Rectangle 488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89" name="Rectangle 489"/>
          <p:cNvSpPr>
            <a:spLocks noChangeArrowheads="1"/>
          </p:cNvSpPr>
          <p:nvPr/>
        </p:nvSpPr>
        <p:spPr bwMode="auto">
          <a:xfrm>
            <a:off x="39624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0" name="Rectangle 490"/>
          <p:cNvSpPr>
            <a:spLocks noChangeArrowheads="1"/>
          </p:cNvSpPr>
          <p:nvPr/>
        </p:nvSpPr>
        <p:spPr bwMode="auto">
          <a:xfrm>
            <a:off x="41148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1" name="Rectangle 491"/>
          <p:cNvSpPr>
            <a:spLocks noChangeArrowheads="1"/>
          </p:cNvSpPr>
          <p:nvPr/>
        </p:nvSpPr>
        <p:spPr bwMode="auto">
          <a:xfrm>
            <a:off x="42672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2" name="Rectangle 492"/>
          <p:cNvSpPr>
            <a:spLocks noChangeArrowheads="1"/>
          </p:cNvSpPr>
          <p:nvPr/>
        </p:nvSpPr>
        <p:spPr bwMode="auto">
          <a:xfrm>
            <a:off x="4419600" y="3200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3" name="Rectangle 493"/>
          <p:cNvSpPr>
            <a:spLocks noChangeArrowheads="1"/>
          </p:cNvSpPr>
          <p:nvPr/>
        </p:nvSpPr>
        <p:spPr bwMode="auto">
          <a:xfrm>
            <a:off x="36576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4" name="Rectangle 494"/>
          <p:cNvSpPr>
            <a:spLocks noChangeArrowheads="1"/>
          </p:cNvSpPr>
          <p:nvPr/>
        </p:nvSpPr>
        <p:spPr bwMode="auto">
          <a:xfrm>
            <a:off x="38100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5" name="Rectangle 495"/>
          <p:cNvSpPr>
            <a:spLocks noChangeArrowheads="1"/>
          </p:cNvSpPr>
          <p:nvPr/>
        </p:nvSpPr>
        <p:spPr bwMode="auto">
          <a:xfrm>
            <a:off x="39624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6" name="Rectangle 496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7" name="Rectangle 497"/>
          <p:cNvSpPr>
            <a:spLocks noChangeArrowheads="1"/>
          </p:cNvSpPr>
          <p:nvPr/>
        </p:nvSpPr>
        <p:spPr bwMode="auto">
          <a:xfrm>
            <a:off x="42672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8" name="Rectangle 498"/>
          <p:cNvSpPr>
            <a:spLocks noChangeArrowheads="1"/>
          </p:cNvSpPr>
          <p:nvPr/>
        </p:nvSpPr>
        <p:spPr bwMode="auto">
          <a:xfrm>
            <a:off x="4419600" y="3352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699" name="Rectangle 499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0" name="Rectangle 500"/>
          <p:cNvSpPr>
            <a:spLocks noChangeArrowheads="1"/>
          </p:cNvSpPr>
          <p:nvPr/>
        </p:nvSpPr>
        <p:spPr bwMode="auto">
          <a:xfrm>
            <a:off x="38100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1" name="Rectangle 501"/>
          <p:cNvSpPr>
            <a:spLocks noChangeArrowheads="1"/>
          </p:cNvSpPr>
          <p:nvPr/>
        </p:nvSpPr>
        <p:spPr bwMode="auto">
          <a:xfrm>
            <a:off x="39624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2" name="Rectangle 502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3" name="Rectangle 503"/>
          <p:cNvSpPr>
            <a:spLocks noChangeArrowheads="1"/>
          </p:cNvSpPr>
          <p:nvPr/>
        </p:nvSpPr>
        <p:spPr bwMode="auto">
          <a:xfrm>
            <a:off x="42672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4" name="Rectangle 504"/>
          <p:cNvSpPr>
            <a:spLocks noChangeArrowheads="1"/>
          </p:cNvSpPr>
          <p:nvPr/>
        </p:nvSpPr>
        <p:spPr bwMode="auto">
          <a:xfrm>
            <a:off x="4419600" y="35052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5" name="Rectangle 505"/>
          <p:cNvSpPr>
            <a:spLocks noChangeArrowheads="1"/>
          </p:cNvSpPr>
          <p:nvPr/>
        </p:nvSpPr>
        <p:spPr bwMode="auto">
          <a:xfrm>
            <a:off x="36576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6" name="Rectangle 506"/>
          <p:cNvSpPr>
            <a:spLocks noChangeArrowheads="1"/>
          </p:cNvSpPr>
          <p:nvPr/>
        </p:nvSpPr>
        <p:spPr bwMode="auto">
          <a:xfrm>
            <a:off x="38100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7" name="Rectangle 507"/>
          <p:cNvSpPr>
            <a:spLocks noChangeArrowheads="1"/>
          </p:cNvSpPr>
          <p:nvPr/>
        </p:nvSpPr>
        <p:spPr bwMode="auto">
          <a:xfrm>
            <a:off x="39624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8" name="Rectangle 508"/>
          <p:cNvSpPr>
            <a:spLocks noChangeArrowheads="1"/>
          </p:cNvSpPr>
          <p:nvPr/>
        </p:nvSpPr>
        <p:spPr bwMode="auto">
          <a:xfrm>
            <a:off x="41148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09" name="Rectangle 509"/>
          <p:cNvSpPr>
            <a:spLocks noChangeArrowheads="1"/>
          </p:cNvSpPr>
          <p:nvPr/>
        </p:nvSpPr>
        <p:spPr bwMode="auto">
          <a:xfrm>
            <a:off x="42672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0" name="Rectangle 510"/>
          <p:cNvSpPr>
            <a:spLocks noChangeArrowheads="1"/>
          </p:cNvSpPr>
          <p:nvPr/>
        </p:nvSpPr>
        <p:spPr bwMode="auto">
          <a:xfrm>
            <a:off x="4419600" y="36576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1" name="Rectangle 511"/>
          <p:cNvSpPr>
            <a:spLocks noChangeArrowheads="1"/>
          </p:cNvSpPr>
          <p:nvPr/>
        </p:nvSpPr>
        <p:spPr bwMode="auto">
          <a:xfrm>
            <a:off x="36576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2" name="Rectangle 512"/>
          <p:cNvSpPr>
            <a:spLocks noChangeArrowheads="1"/>
          </p:cNvSpPr>
          <p:nvPr/>
        </p:nvSpPr>
        <p:spPr bwMode="auto">
          <a:xfrm>
            <a:off x="38100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3" name="Rectangle 513"/>
          <p:cNvSpPr>
            <a:spLocks noChangeArrowheads="1"/>
          </p:cNvSpPr>
          <p:nvPr/>
        </p:nvSpPr>
        <p:spPr bwMode="auto">
          <a:xfrm>
            <a:off x="39624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4" name="Rectangle 514"/>
          <p:cNvSpPr>
            <a:spLocks noChangeArrowheads="1"/>
          </p:cNvSpPr>
          <p:nvPr/>
        </p:nvSpPr>
        <p:spPr bwMode="auto">
          <a:xfrm>
            <a:off x="41148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5" name="Rectangle 515"/>
          <p:cNvSpPr>
            <a:spLocks noChangeArrowheads="1"/>
          </p:cNvSpPr>
          <p:nvPr/>
        </p:nvSpPr>
        <p:spPr bwMode="auto">
          <a:xfrm>
            <a:off x="42672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6" name="Rectangle 516"/>
          <p:cNvSpPr>
            <a:spLocks noChangeArrowheads="1"/>
          </p:cNvSpPr>
          <p:nvPr/>
        </p:nvSpPr>
        <p:spPr bwMode="auto">
          <a:xfrm>
            <a:off x="4419600" y="38100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7" name="Rectangle 517"/>
          <p:cNvSpPr>
            <a:spLocks noChangeArrowheads="1"/>
          </p:cNvSpPr>
          <p:nvPr/>
        </p:nvSpPr>
        <p:spPr bwMode="auto">
          <a:xfrm>
            <a:off x="36576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8" name="Rectangle 518"/>
          <p:cNvSpPr>
            <a:spLocks noChangeArrowheads="1"/>
          </p:cNvSpPr>
          <p:nvPr/>
        </p:nvSpPr>
        <p:spPr bwMode="auto">
          <a:xfrm>
            <a:off x="38100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19" name="Rectangle 519"/>
          <p:cNvSpPr>
            <a:spLocks noChangeArrowheads="1"/>
          </p:cNvSpPr>
          <p:nvPr/>
        </p:nvSpPr>
        <p:spPr bwMode="auto">
          <a:xfrm>
            <a:off x="39624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0" name="Rectangle 520"/>
          <p:cNvSpPr>
            <a:spLocks noChangeArrowheads="1"/>
          </p:cNvSpPr>
          <p:nvPr/>
        </p:nvSpPr>
        <p:spPr bwMode="auto">
          <a:xfrm>
            <a:off x="41148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1" name="Rectangle 521"/>
          <p:cNvSpPr>
            <a:spLocks noChangeArrowheads="1"/>
          </p:cNvSpPr>
          <p:nvPr/>
        </p:nvSpPr>
        <p:spPr bwMode="auto">
          <a:xfrm>
            <a:off x="42672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2" name="Rectangle 522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3" name="Rectangle 523"/>
          <p:cNvSpPr>
            <a:spLocks noChangeArrowheads="1"/>
          </p:cNvSpPr>
          <p:nvPr/>
        </p:nvSpPr>
        <p:spPr bwMode="auto">
          <a:xfrm>
            <a:off x="36576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4" name="Rectangle 524"/>
          <p:cNvSpPr>
            <a:spLocks noChangeArrowheads="1"/>
          </p:cNvSpPr>
          <p:nvPr/>
        </p:nvSpPr>
        <p:spPr bwMode="auto">
          <a:xfrm>
            <a:off x="38100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5" name="Rectangle 525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6" name="Rectangle 526"/>
          <p:cNvSpPr>
            <a:spLocks noChangeArrowheads="1"/>
          </p:cNvSpPr>
          <p:nvPr/>
        </p:nvSpPr>
        <p:spPr bwMode="auto">
          <a:xfrm>
            <a:off x="41148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7" name="Rectangle 527"/>
          <p:cNvSpPr>
            <a:spLocks noChangeArrowheads="1"/>
          </p:cNvSpPr>
          <p:nvPr/>
        </p:nvSpPr>
        <p:spPr bwMode="auto">
          <a:xfrm>
            <a:off x="42672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8" name="Rectangle 528"/>
          <p:cNvSpPr>
            <a:spLocks noChangeArrowheads="1"/>
          </p:cNvSpPr>
          <p:nvPr/>
        </p:nvSpPr>
        <p:spPr bwMode="auto">
          <a:xfrm>
            <a:off x="4419600" y="4114800"/>
            <a:ext cx="152400" cy="152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729" name="Text Box 529"/>
          <p:cNvSpPr txBox="1">
            <a:spLocks noChangeArrowheads="1"/>
          </p:cNvSpPr>
          <p:nvPr/>
        </p:nvSpPr>
        <p:spPr bwMode="auto">
          <a:xfrm>
            <a:off x="3657600" y="1905000"/>
            <a:ext cx="7604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</p:txBody>
      </p:sp>
      <p:cxnSp>
        <p:nvCxnSpPr>
          <p:cNvPr id="435730" name="AutoShape 530"/>
          <p:cNvCxnSpPr>
            <a:cxnSpLocks noChangeShapeType="1"/>
            <a:stCxn id="435668" idx="3"/>
            <a:endCxn id="435728" idx="3"/>
          </p:cNvCxnSpPr>
          <p:nvPr/>
        </p:nvCxnSpPr>
        <p:spPr bwMode="auto">
          <a:xfrm>
            <a:off x="4572000" y="2667000"/>
            <a:ext cx="1588" cy="1524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95308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for Handling Branches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75FBC2-29F4-4513-8030-18ED9F029CE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59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12192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13716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15240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16764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5" name="Rectangle 7"/>
          <p:cNvSpPr>
            <a:spLocks noChangeArrowheads="1"/>
          </p:cNvSpPr>
          <p:nvPr/>
        </p:nvSpPr>
        <p:spPr bwMode="auto">
          <a:xfrm>
            <a:off x="18288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19812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7" name="Rectangle 9"/>
          <p:cNvSpPr>
            <a:spLocks noChangeArrowheads="1"/>
          </p:cNvSpPr>
          <p:nvPr/>
        </p:nvSpPr>
        <p:spPr bwMode="auto">
          <a:xfrm>
            <a:off x="21336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8" name="Rectangle 10"/>
          <p:cNvSpPr>
            <a:spLocks noChangeArrowheads="1"/>
          </p:cNvSpPr>
          <p:nvPr/>
        </p:nvSpPr>
        <p:spPr bwMode="auto">
          <a:xfrm>
            <a:off x="22860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9" name="Rectangle 11"/>
          <p:cNvSpPr>
            <a:spLocks noChangeArrowheads="1"/>
          </p:cNvSpPr>
          <p:nvPr/>
        </p:nvSpPr>
        <p:spPr bwMode="auto">
          <a:xfrm>
            <a:off x="24384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0" name="Rectangle 12"/>
          <p:cNvSpPr>
            <a:spLocks noChangeArrowheads="1"/>
          </p:cNvSpPr>
          <p:nvPr/>
        </p:nvSpPr>
        <p:spPr bwMode="auto">
          <a:xfrm>
            <a:off x="25908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1" name="Rectangle 13"/>
          <p:cNvSpPr>
            <a:spLocks noChangeArrowheads="1"/>
          </p:cNvSpPr>
          <p:nvPr/>
        </p:nvSpPr>
        <p:spPr bwMode="auto">
          <a:xfrm>
            <a:off x="27432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28956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30480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4" name="Rectangle 16"/>
          <p:cNvSpPr>
            <a:spLocks noChangeArrowheads="1"/>
          </p:cNvSpPr>
          <p:nvPr/>
        </p:nvSpPr>
        <p:spPr bwMode="auto">
          <a:xfrm>
            <a:off x="32004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33528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6" name="Rectangle 18"/>
          <p:cNvSpPr>
            <a:spLocks noChangeArrowheads="1"/>
          </p:cNvSpPr>
          <p:nvPr/>
        </p:nvSpPr>
        <p:spPr bwMode="auto">
          <a:xfrm>
            <a:off x="35052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3657600" y="1676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8" name="Rectangle 20"/>
          <p:cNvSpPr>
            <a:spLocks noChangeArrowheads="1"/>
          </p:cNvSpPr>
          <p:nvPr/>
        </p:nvSpPr>
        <p:spPr bwMode="auto">
          <a:xfrm>
            <a:off x="4878388" y="1676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5030788" y="1676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0" name="Rectangle 22"/>
          <p:cNvSpPr>
            <a:spLocks noChangeArrowheads="1"/>
          </p:cNvSpPr>
          <p:nvPr/>
        </p:nvSpPr>
        <p:spPr bwMode="auto">
          <a:xfrm>
            <a:off x="5183188" y="1676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335588" y="1676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2" name="Rectangle 24"/>
          <p:cNvSpPr>
            <a:spLocks noChangeArrowheads="1"/>
          </p:cNvSpPr>
          <p:nvPr/>
        </p:nvSpPr>
        <p:spPr bwMode="auto">
          <a:xfrm>
            <a:off x="5487988" y="1676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3" name="Rectangle 25"/>
          <p:cNvSpPr>
            <a:spLocks noChangeArrowheads="1"/>
          </p:cNvSpPr>
          <p:nvPr/>
        </p:nvSpPr>
        <p:spPr bwMode="auto">
          <a:xfrm>
            <a:off x="5640388" y="1676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12192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5" name="Rectangle 27"/>
          <p:cNvSpPr>
            <a:spLocks noChangeArrowheads="1"/>
          </p:cNvSpPr>
          <p:nvPr/>
        </p:nvSpPr>
        <p:spPr bwMode="auto">
          <a:xfrm>
            <a:off x="13716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6" name="Rectangle 28"/>
          <p:cNvSpPr>
            <a:spLocks noChangeArrowheads="1"/>
          </p:cNvSpPr>
          <p:nvPr/>
        </p:nvSpPr>
        <p:spPr bwMode="auto">
          <a:xfrm>
            <a:off x="15240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7" name="Rectangle 29"/>
          <p:cNvSpPr>
            <a:spLocks noChangeArrowheads="1"/>
          </p:cNvSpPr>
          <p:nvPr/>
        </p:nvSpPr>
        <p:spPr bwMode="auto">
          <a:xfrm>
            <a:off x="16764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9" name="Rectangle 31"/>
          <p:cNvSpPr>
            <a:spLocks noChangeArrowheads="1"/>
          </p:cNvSpPr>
          <p:nvPr/>
        </p:nvSpPr>
        <p:spPr bwMode="auto">
          <a:xfrm>
            <a:off x="19812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0" name="Rectangle 32"/>
          <p:cNvSpPr>
            <a:spLocks noChangeArrowheads="1"/>
          </p:cNvSpPr>
          <p:nvPr/>
        </p:nvSpPr>
        <p:spPr bwMode="auto">
          <a:xfrm>
            <a:off x="21336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1" name="Rectangle 33"/>
          <p:cNvSpPr>
            <a:spLocks noChangeArrowheads="1"/>
          </p:cNvSpPr>
          <p:nvPr/>
        </p:nvSpPr>
        <p:spPr bwMode="auto">
          <a:xfrm>
            <a:off x="22860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2" name="Rectangle 34"/>
          <p:cNvSpPr>
            <a:spLocks noChangeArrowheads="1"/>
          </p:cNvSpPr>
          <p:nvPr/>
        </p:nvSpPr>
        <p:spPr bwMode="auto">
          <a:xfrm>
            <a:off x="24384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25908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4" name="Rectangle 36"/>
          <p:cNvSpPr>
            <a:spLocks noChangeArrowheads="1"/>
          </p:cNvSpPr>
          <p:nvPr/>
        </p:nvSpPr>
        <p:spPr bwMode="auto">
          <a:xfrm>
            <a:off x="27432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28956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32004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8" name="Rectangle 40"/>
          <p:cNvSpPr>
            <a:spLocks noChangeArrowheads="1"/>
          </p:cNvSpPr>
          <p:nvPr/>
        </p:nvSpPr>
        <p:spPr bwMode="auto">
          <a:xfrm>
            <a:off x="33528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9" name="Rectangle 41"/>
          <p:cNvSpPr>
            <a:spLocks noChangeArrowheads="1"/>
          </p:cNvSpPr>
          <p:nvPr/>
        </p:nvSpPr>
        <p:spPr bwMode="auto">
          <a:xfrm>
            <a:off x="35052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0" name="Rectangle 42"/>
          <p:cNvSpPr>
            <a:spLocks noChangeArrowheads="1"/>
          </p:cNvSpPr>
          <p:nvPr/>
        </p:nvSpPr>
        <p:spPr bwMode="auto">
          <a:xfrm>
            <a:off x="3657600" y="1828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1" name="Rectangle 43"/>
          <p:cNvSpPr>
            <a:spLocks noChangeArrowheads="1"/>
          </p:cNvSpPr>
          <p:nvPr/>
        </p:nvSpPr>
        <p:spPr bwMode="auto">
          <a:xfrm>
            <a:off x="4878388" y="1828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2" name="Rectangle 44"/>
          <p:cNvSpPr>
            <a:spLocks noChangeArrowheads="1"/>
          </p:cNvSpPr>
          <p:nvPr/>
        </p:nvSpPr>
        <p:spPr bwMode="auto">
          <a:xfrm>
            <a:off x="5030788" y="1828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5183188" y="1828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5335588" y="1828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5" name="Rectangle 47"/>
          <p:cNvSpPr>
            <a:spLocks noChangeArrowheads="1"/>
          </p:cNvSpPr>
          <p:nvPr/>
        </p:nvSpPr>
        <p:spPr bwMode="auto">
          <a:xfrm>
            <a:off x="5487988" y="1828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6" name="Rectangle 48"/>
          <p:cNvSpPr>
            <a:spLocks noChangeArrowheads="1"/>
          </p:cNvSpPr>
          <p:nvPr/>
        </p:nvSpPr>
        <p:spPr bwMode="auto">
          <a:xfrm>
            <a:off x="5640388" y="1828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7" name="Rectangle 49"/>
          <p:cNvSpPr>
            <a:spLocks noChangeArrowheads="1"/>
          </p:cNvSpPr>
          <p:nvPr/>
        </p:nvSpPr>
        <p:spPr bwMode="auto">
          <a:xfrm>
            <a:off x="12192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8" name="Rectangle 50"/>
          <p:cNvSpPr>
            <a:spLocks noChangeArrowheads="1"/>
          </p:cNvSpPr>
          <p:nvPr/>
        </p:nvSpPr>
        <p:spPr bwMode="auto">
          <a:xfrm>
            <a:off x="13716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9" name="Rectangle 51"/>
          <p:cNvSpPr>
            <a:spLocks noChangeArrowheads="1"/>
          </p:cNvSpPr>
          <p:nvPr/>
        </p:nvSpPr>
        <p:spPr bwMode="auto">
          <a:xfrm>
            <a:off x="15240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0" name="Rectangle 52"/>
          <p:cNvSpPr>
            <a:spLocks noChangeArrowheads="1"/>
          </p:cNvSpPr>
          <p:nvPr/>
        </p:nvSpPr>
        <p:spPr bwMode="auto">
          <a:xfrm>
            <a:off x="16764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1" name="Rectangle 53"/>
          <p:cNvSpPr>
            <a:spLocks noChangeArrowheads="1"/>
          </p:cNvSpPr>
          <p:nvPr/>
        </p:nvSpPr>
        <p:spPr bwMode="auto">
          <a:xfrm>
            <a:off x="18288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2" name="Rectangle 54"/>
          <p:cNvSpPr>
            <a:spLocks noChangeArrowheads="1"/>
          </p:cNvSpPr>
          <p:nvPr/>
        </p:nvSpPr>
        <p:spPr bwMode="auto">
          <a:xfrm>
            <a:off x="19812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3" name="Rectangle 55"/>
          <p:cNvSpPr>
            <a:spLocks noChangeArrowheads="1"/>
          </p:cNvSpPr>
          <p:nvPr/>
        </p:nvSpPr>
        <p:spPr bwMode="auto">
          <a:xfrm>
            <a:off x="21336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4" name="Rectangle 56"/>
          <p:cNvSpPr>
            <a:spLocks noChangeArrowheads="1"/>
          </p:cNvSpPr>
          <p:nvPr/>
        </p:nvSpPr>
        <p:spPr bwMode="auto">
          <a:xfrm>
            <a:off x="22860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5" name="Rectangle 57"/>
          <p:cNvSpPr>
            <a:spLocks noChangeArrowheads="1"/>
          </p:cNvSpPr>
          <p:nvPr/>
        </p:nvSpPr>
        <p:spPr bwMode="auto">
          <a:xfrm>
            <a:off x="24384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6" name="Rectangle 58"/>
          <p:cNvSpPr>
            <a:spLocks noChangeArrowheads="1"/>
          </p:cNvSpPr>
          <p:nvPr/>
        </p:nvSpPr>
        <p:spPr bwMode="auto">
          <a:xfrm>
            <a:off x="25908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7" name="Rectangle 59"/>
          <p:cNvSpPr>
            <a:spLocks noChangeArrowheads="1"/>
          </p:cNvSpPr>
          <p:nvPr/>
        </p:nvSpPr>
        <p:spPr bwMode="auto">
          <a:xfrm>
            <a:off x="27432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8" name="Rectangle 60"/>
          <p:cNvSpPr>
            <a:spLocks noChangeArrowheads="1"/>
          </p:cNvSpPr>
          <p:nvPr/>
        </p:nvSpPr>
        <p:spPr bwMode="auto">
          <a:xfrm>
            <a:off x="28956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09" name="Rectangle 61"/>
          <p:cNvSpPr>
            <a:spLocks noChangeArrowheads="1"/>
          </p:cNvSpPr>
          <p:nvPr/>
        </p:nvSpPr>
        <p:spPr bwMode="auto">
          <a:xfrm>
            <a:off x="30480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0" name="Rectangle 62"/>
          <p:cNvSpPr>
            <a:spLocks noChangeArrowheads="1"/>
          </p:cNvSpPr>
          <p:nvPr/>
        </p:nvSpPr>
        <p:spPr bwMode="auto">
          <a:xfrm>
            <a:off x="32004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1" name="Rectangle 63"/>
          <p:cNvSpPr>
            <a:spLocks noChangeArrowheads="1"/>
          </p:cNvSpPr>
          <p:nvPr/>
        </p:nvSpPr>
        <p:spPr bwMode="auto">
          <a:xfrm>
            <a:off x="33528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2" name="Rectangle 64"/>
          <p:cNvSpPr>
            <a:spLocks noChangeArrowheads="1"/>
          </p:cNvSpPr>
          <p:nvPr/>
        </p:nvSpPr>
        <p:spPr bwMode="auto">
          <a:xfrm>
            <a:off x="35052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3" name="Rectangle 65"/>
          <p:cNvSpPr>
            <a:spLocks noChangeArrowheads="1"/>
          </p:cNvSpPr>
          <p:nvPr/>
        </p:nvSpPr>
        <p:spPr bwMode="auto">
          <a:xfrm>
            <a:off x="3657600" y="1981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4" name="Rectangle 66"/>
          <p:cNvSpPr>
            <a:spLocks noChangeArrowheads="1"/>
          </p:cNvSpPr>
          <p:nvPr/>
        </p:nvSpPr>
        <p:spPr bwMode="auto">
          <a:xfrm>
            <a:off x="4878388" y="1981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5" name="Rectangle 67"/>
          <p:cNvSpPr>
            <a:spLocks noChangeArrowheads="1"/>
          </p:cNvSpPr>
          <p:nvPr/>
        </p:nvSpPr>
        <p:spPr bwMode="auto">
          <a:xfrm>
            <a:off x="5030788" y="1981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6" name="Rectangle 68"/>
          <p:cNvSpPr>
            <a:spLocks noChangeArrowheads="1"/>
          </p:cNvSpPr>
          <p:nvPr/>
        </p:nvSpPr>
        <p:spPr bwMode="auto">
          <a:xfrm>
            <a:off x="5183188" y="1981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7" name="Rectangle 69"/>
          <p:cNvSpPr>
            <a:spLocks noChangeArrowheads="1"/>
          </p:cNvSpPr>
          <p:nvPr/>
        </p:nvSpPr>
        <p:spPr bwMode="auto">
          <a:xfrm>
            <a:off x="5335588" y="1981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8" name="Rectangle 70"/>
          <p:cNvSpPr>
            <a:spLocks noChangeArrowheads="1"/>
          </p:cNvSpPr>
          <p:nvPr/>
        </p:nvSpPr>
        <p:spPr bwMode="auto">
          <a:xfrm>
            <a:off x="5487988" y="1981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19" name="Rectangle 71"/>
          <p:cNvSpPr>
            <a:spLocks noChangeArrowheads="1"/>
          </p:cNvSpPr>
          <p:nvPr/>
        </p:nvSpPr>
        <p:spPr bwMode="auto">
          <a:xfrm>
            <a:off x="5640388" y="1981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0" name="Rectangle 72"/>
          <p:cNvSpPr>
            <a:spLocks noChangeArrowheads="1"/>
          </p:cNvSpPr>
          <p:nvPr/>
        </p:nvSpPr>
        <p:spPr bwMode="auto">
          <a:xfrm>
            <a:off x="12192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1" name="Rectangle 73"/>
          <p:cNvSpPr>
            <a:spLocks noChangeArrowheads="1"/>
          </p:cNvSpPr>
          <p:nvPr/>
        </p:nvSpPr>
        <p:spPr bwMode="auto">
          <a:xfrm>
            <a:off x="13716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2" name="Rectangle 74"/>
          <p:cNvSpPr>
            <a:spLocks noChangeArrowheads="1"/>
          </p:cNvSpPr>
          <p:nvPr/>
        </p:nvSpPr>
        <p:spPr bwMode="auto">
          <a:xfrm>
            <a:off x="15240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3" name="Rectangle 75"/>
          <p:cNvSpPr>
            <a:spLocks noChangeArrowheads="1"/>
          </p:cNvSpPr>
          <p:nvPr/>
        </p:nvSpPr>
        <p:spPr bwMode="auto">
          <a:xfrm>
            <a:off x="16764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4" name="Rectangle 76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5" name="Rectangle 77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6" name="Rectangle 78"/>
          <p:cNvSpPr>
            <a:spLocks noChangeArrowheads="1"/>
          </p:cNvSpPr>
          <p:nvPr/>
        </p:nvSpPr>
        <p:spPr bwMode="auto">
          <a:xfrm>
            <a:off x="21336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7" name="Rectangle 79"/>
          <p:cNvSpPr>
            <a:spLocks noChangeArrowheads="1"/>
          </p:cNvSpPr>
          <p:nvPr/>
        </p:nvSpPr>
        <p:spPr bwMode="auto">
          <a:xfrm>
            <a:off x="22860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8" name="Rectangle 80"/>
          <p:cNvSpPr>
            <a:spLocks noChangeArrowheads="1"/>
          </p:cNvSpPr>
          <p:nvPr/>
        </p:nvSpPr>
        <p:spPr bwMode="auto">
          <a:xfrm>
            <a:off x="24384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29" name="Rectangle 81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0" name="Rectangle 82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1" name="Rectangle 83"/>
          <p:cNvSpPr>
            <a:spLocks noChangeArrowheads="1"/>
          </p:cNvSpPr>
          <p:nvPr/>
        </p:nvSpPr>
        <p:spPr bwMode="auto">
          <a:xfrm>
            <a:off x="28956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2" name="Rectangle 84"/>
          <p:cNvSpPr>
            <a:spLocks noChangeArrowheads="1"/>
          </p:cNvSpPr>
          <p:nvPr/>
        </p:nvSpPr>
        <p:spPr bwMode="auto">
          <a:xfrm>
            <a:off x="30480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3" name="Rectangle 85"/>
          <p:cNvSpPr>
            <a:spLocks noChangeArrowheads="1"/>
          </p:cNvSpPr>
          <p:nvPr/>
        </p:nvSpPr>
        <p:spPr bwMode="auto">
          <a:xfrm>
            <a:off x="32004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4" name="Rectangle 86"/>
          <p:cNvSpPr>
            <a:spLocks noChangeArrowheads="1"/>
          </p:cNvSpPr>
          <p:nvPr/>
        </p:nvSpPr>
        <p:spPr bwMode="auto">
          <a:xfrm>
            <a:off x="33528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5" name="Rectangle 87"/>
          <p:cNvSpPr>
            <a:spLocks noChangeArrowheads="1"/>
          </p:cNvSpPr>
          <p:nvPr/>
        </p:nvSpPr>
        <p:spPr bwMode="auto">
          <a:xfrm>
            <a:off x="35052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6" name="Rectangle 88"/>
          <p:cNvSpPr>
            <a:spLocks noChangeArrowheads="1"/>
          </p:cNvSpPr>
          <p:nvPr/>
        </p:nvSpPr>
        <p:spPr bwMode="auto">
          <a:xfrm>
            <a:off x="3657600" y="2133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7" name="Rectangle 89"/>
          <p:cNvSpPr>
            <a:spLocks noChangeArrowheads="1"/>
          </p:cNvSpPr>
          <p:nvPr/>
        </p:nvSpPr>
        <p:spPr bwMode="auto">
          <a:xfrm>
            <a:off x="4878388" y="2133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8" name="Rectangle 90"/>
          <p:cNvSpPr>
            <a:spLocks noChangeArrowheads="1"/>
          </p:cNvSpPr>
          <p:nvPr/>
        </p:nvSpPr>
        <p:spPr bwMode="auto">
          <a:xfrm>
            <a:off x="5030788" y="2133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39" name="Rectangle 91"/>
          <p:cNvSpPr>
            <a:spLocks noChangeArrowheads="1"/>
          </p:cNvSpPr>
          <p:nvPr/>
        </p:nvSpPr>
        <p:spPr bwMode="auto">
          <a:xfrm>
            <a:off x="5183188" y="2133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0" name="Rectangle 92"/>
          <p:cNvSpPr>
            <a:spLocks noChangeArrowheads="1"/>
          </p:cNvSpPr>
          <p:nvPr/>
        </p:nvSpPr>
        <p:spPr bwMode="auto">
          <a:xfrm>
            <a:off x="5335588" y="2133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1" name="Rectangle 93"/>
          <p:cNvSpPr>
            <a:spLocks noChangeArrowheads="1"/>
          </p:cNvSpPr>
          <p:nvPr/>
        </p:nvSpPr>
        <p:spPr bwMode="auto">
          <a:xfrm>
            <a:off x="5487988" y="2133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2" name="Rectangle 94"/>
          <p:cNvSpPr>
            <a:spLocks noChangeArrowheads="1"/>
          </p:cNvSpPr>
          <p:nvPr/>
        </p:nvSpPr>
        <p:spPr bwMode="auto">
          <a:xfrm>
            <a:off x="5640388" y="2133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3" name="Rectangle 95"/>
          <p:cNvSpPr>
            <a:spLocks noChangeArrowheads="1"/>
          </p:cNvSpPr>
          <p:nvPr/>
        </p:nvSpPr>
        <p:spPr bwMode="auto">
          <a:xfrm>
            <a:off x="12192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4" name="Rectangle 96"/>
          <p:cNvSpPr>
            <a:spLocks noChangeArrowheads="1"/>
          </p:cNvSpPr>
          <p:nvPr/>
        </p:nvSpPr>
        <p:spPr bwMode="auto">
          <a:xfrm>
            <a:off x="13716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5" name="Rectangle 97"/>
          <p:cNvSpPr>
            <a:spLocks noChangeArrowheads="1"/>
          </p:cNvSpPr>
          <p:nvPr/>
        </p:nvSpPr>
        <p:spPr bwMode="auto">
          <a:xfrm>
            <a:off x="15240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6" name="Rectangle 98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7" name="Rectangle 99"/>
          <p:cNvSpPr>
            <a:spLocks noChangeArrowheads="1"/>
          </p:cNvSpPr>
          <p:nvPr/>
        </p:nvSpPr>
        <p:spPr bwMode="auto">
          <a:xfrm>
            <a:off x="18288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8" name="Rectangle 100"/>
          <p:cNvSpPr>
            <a:spLocks noChangeArrowheads="1"/>
          </p:cNvSpPr>
          <p:nvPr/>
        </p:nvSpPr>
        <p:spPr bwMode="auto">
          <a:xfrm>
            <a:off x="19812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9" name="Rectangle 101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0" name="Rectangle 102"/>
          <p:cNvSpPr>
            <a:spLocks noChangeArrowheads="1"/>
          </p:cNvSpPr>
          <p:nvPr/>
        </p:nvSpPr>
        <p:spPr bwMode="auto">
          <a:xfrm>
            <a:off x="22860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1" name="Rectangle 103"/>
          <p:cNvSpPr>
            <a:spLocks noChangeArrowheads="1"/>
          </p:cNvSpPr>
          <p:nvPr/>
        </p:nvSpPr>
        <p:spPr bwMode="auto">
          <a:xfrm>
            <a:off x="24384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2" name="Rectangle 104"/>
          <p:cNvSpPr>
            <a:spLocks noChangeArrowheads="1"/>
          </p:cNvSpPr>
          <p:nvPr/>
        </p:nvSpPr>
        <p:spPr bwMode="auto">
          <a:xfrm>
            <a:off x="25908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3" name="Rectangle 105"/>
          <p:cNvSpPr>
            <a:spLocks noChangeArrowheads="1"/>
          </p:cNvSpPr>
          <p:nvPr/>
        </p:nvSpPr>
        <p:spPr bwMode="auto">
          <a:xfrm>
            <a:off x="27432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4" name="Rectangle 106"/>
          <p:cNvSpPr>
            <a:spLocks noChangeArrowheads="1"/>
          </p:cNvSpPr>
          <p:nvPr/>
        </p:nvSpPr>
        <p:spPr bwMode="auto">
          <a:xfrm>
            <a:off x="28956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5" name="Rectangle 107"/>
          <p:cNvSpPr>
            <a:spLocks noChangeArrowheads="1"/>
          </p:cNvSpPr>
          <p:nvPr/>
        </p:nvSpPr>
        <p:spPr bwMode="auto">
          <a:xfrm>
            <a:off x="30480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6" name="Rectangle 108"/>
          <p:cNvSpPr>
            <a:spLocks noChangeArrowheads="1"/>
          </p:cNvSpPr>
          <p:nvPr/>
        </p:nvSpPr>
        <p:spPr bwMode="auto">
          <a:xfrm>
            <a:off x="32004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7" name="Rectangle 109"/>
          <p:cNvSpPr>
            <a:spLocks noChangeArrowheads="1"/>
          </p:cNvSpPr>
          <p:nvPr/>
        </p:nvSpPr>
        <p:spPr bwMode="auto">
          <a:xfrm>
            <a:off x="33528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8" name="Rectangle 110"/>
          <p:cNvSpPr>
            <a:spLocks noChangeArrowheads="1"/>
          </p:cNvSpPr>
          <p:nvPr/>
        </p:nvSpPr>
        <p:spPr bwMode="auto">
          <a:xfrm>
            <a:off x="35052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59" name="Rectangle 111"/>
          <p:cNvSpPr>
            <a:spLocks noChangeArrowheads="1"/>
          </p:cNvSpPr>
          <p:nvPr/>
        </p:nvSpPr>
        <p:spPr bwMode="auto">
          <a:xfrm>
            <a:off x="3657600" y="2286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0" name="Rectangle 112"/>
          <p:cNvSpPr>
            <a:spLocks noChangeArrowheads="1"/>
          </p:cNvSpPr>
          <p:nvPr/>
        </p:nvSpPr>
        <p:spPr bwMode="auto">
          <a:xfrm>
            <a:off x="4878388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1" name="Rectangle 113"/>
          <p:cNvSpPr>
            <a:spLocks noChangeArrowheads="1"/>
          </p:cNvSpPr>
          <p:nvPr/>
        </p:nvSpPr>
        <p:spPr bwMode="auto">
          <a:xfrm>
            <a:off x="5030788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2" name="Rectangle 114"/>
          <p:cNvSpPr>
            <a:spLocks noChangeArrowheads="1"/>
          </p:cNvSpPr>
          <p:nvPr/>
        </p:nvSpPr>
        <p:spPr bwMode="auto">
          <a:xfrm>
            <a:off x="5183188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3" name="Rectangle 115"/>
          <p:cNvSpPr>
            <a:spLocks noChangeArrowheads="1"/>
          </p:cNvSpPr>
          <p:nvPr/>
        </p:nvSpPr>
        <p:spPr bwMode="auto">
          <a:xfrm>
            <a:off x="5335588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4" name="Rectangle 116"/>
          <p:cNvSpPr>
            <a:spLocks noChangeArrowheads="1"/>
          </p:cNvSpPr>
          <p:nvPr/>
        </p:nvSpPr>
        <p:spPr bwMode="auto">
          <a:xfrm>
            <a:off x="5487988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5" name="Rectangle 117"/>
          <p:cNvSpPr>
            <a:spLocks noChangeArrowheads="1"/>
          </p:cNvSpPr>
          <p:nvPr/>
        </p:nvSpPr>
        <p:spPr bwMode="auto">
          <a:xfrm>
            <a:off x="5640388" y="2286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6" name="Rectangle 118"/>
          <p:cNvSpPr>
            <a:spLocks noChangeArrowheads="1"/>
          </p:cNvSpPr>
          <p:nvPr/>
        </p:nvSpPr>
        <p:spPr bwMode="auto">
          <a:xfrm>
            <a:off x="12192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7" name="Rectangle 119"/>
          <p:cNvSpPr>
            <a:spLocks noChangeArrowheads="1"/>
          </p:cNvSpPr>
          <p:nvPr/>
        </p:nvSpPr>
        <p:spPr bwMode="auto">
          <a:xfrm>
            <a:off x="13716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8" name="Rectangle 120"/>
          <p:cNvSpPr>
            <a:spLocks noChangeArrowheads="1"/>
          </p:cNvSpPr>
          <p:nvPr/>
        </p:nvSpPr>
        <p:spPr bwMode="auto">
          <a:xfrm>
            <a:off x="15240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69" name="Rectangle 121"/>
          <p:cNvSpPr>
            <a:spLocks noChangeArrowheads="1"/>
          </p:cNvSpPr>
          <p:nvPr/>
        </p:nvSpPr>
        <p:spPr bwMode="auto">
          <a:xfrm>
            <a:off x="16764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0" name="Rectangle 122"/>
          <p:cNvSpPr>
            <a:spLocks noChangeArrowheads="1"/>
          </p:cNvSpPr>
          <p:nvPr/>
        </p:nvSpPr>
        <p:spPr bwMode="auto">
          <a:xfrm>
            <a:off x="18288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1" name="Rectangle 123"/>
          <p:cNvSpPr>
            <a:spLocks noChangeArrowheads="1"/>
          </p:cNvSpPr>
          <p:nvPr/>
        </p:nvSpPr>
        <p:spPr bwMode="auto">
          <a:xfrm>
            <a:off x="19812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2" name="Rectangle 124"/>
          <p:cNvSpPr>
            <a:spLocks noChangeArrowheads="1"/>
          </p:cNvSpPr>
          <p:nvPr/>
        </p:nvSpPr>
        <p:spPr bwMode="auto">
          <a:xfrm>
            <a:off x="21336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3" name="Rectangle 125"/>
          <p:cNvSpPr>
            <a:spLocks noChangeArrowheads="1"/>
          </p:cNvSpPr>
          <p:nvPr/>
        </p:nvSpPr>
        <p:spPr bwMode="auto">
          <a:xfrm>
            <a:off x="22860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4" name="Rectangle 126"/>
          <p:cNvSpPr>
            <a:spLocks noChangeArrowheads="1"/>
          </p:cNvSpPr>
          <p:nvPr/>
        </p:nvSpPr>
        <p:spPr bwMode="auto">
          <a:xfrm>
            <a:off x="24384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5" name="Rectangle 127"/>
          <p:cNvSpPr>
            <a:spLocks noChangeArrowheads="1"/>
          </p:cNvSpPr>
          <p:nvPr/>
        </p:nvSpPr>
        <p:spPr bwMode="auto">
          <a:xfrm>
            <a:off x="25908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6" name="Rectangle 128"/>
          <p:cNvSpPr>
            <a:spLocks noChangeArrowheads="1"/>
          </p:cNvSpPr>
          <p:nvPr/>
        </p:nvSpPr>
        <p:spPr bwMode="auto">
          <a:xfrm>
            <a:off x="27432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7" name="Rectangle 129"/>
          <p:cNvSpPr>
            <a:spLocks noChangeArrowheads="1"/>
          </p:cNvSpPr>
          <p:nvPr/>
        </p:nvSpPr>
        <p:spPr bwMode="auto">
          <a:xfrm>
            <a:off x="28956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8" name="Rectangle 130"/>
          <p:cNvSpPr>
            <a:spLocks noChangeArrowheads="1"/>
          </p:cNvSpPr>
          <p:nvPr/>
        </p:nvSpPr>
        <p:spPr bwMode="auto">
          <a:xfrm>
            <a:off x="30480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79" name="Rectangle 131"/>
          <p:cNvSpPr>
            <a:spLocks noChangeArrowheads="1"/>
          </p:cNvSpPr>
          <p:nvPr/>
        </p:nvSpPr>
        <p:spPr bwMode="auto">
          <a:xfrm>
            <a:off x="32004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0" name="Rectangle 132"/>
          <p:cNvSpPr>
            <a:spLocks noChangeArrowheads="1"/>
          </p:cNvSpPr>
          <p:nvPr/>
        </p:nvSpPr>
        <p:spPr bwMode="auto">
          <a:xfrm>
            <a:off x="33528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1" name="Rectangle 133"/>
          <p:cNvSpPr>
            <a:spLocks noChangeArrowheads="1"/>
          </p:cNvSpPr>
          <p:nvPr/>
        </p:nvSpPr>
        <p:spPr bwMode="auto">
          <a:xfrm>
            <a:off x="35052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2" name="Rectangle 134"/>
          <p:cNvSpPr>
            <a:spLocks noChangeArrowheads="1"/>
          </p:cNvSpPr>
          <p:nvPr/>
        </p:nvSpPr>
        <p:spPr bwMode="auto">
          <a:xfrm>
            <a:off x="3657600" y="2438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3" name="Rectangle 135"/>
          <p:cNvSpPr>
            <a:spLocks noChangeArrowheads="1"/>
          </p:cNvSpPr>
          <p:nvPr/>
        </p:nvSpPr>
        <p:spPr bwMode="auto">
          <a:xfrm>
            <a:off x="4878388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4" name="Rectangle 136"/>
          <p:cNvSpPr>
            <a:spLocks noChangeArrowheads="1"/>
          </p:cNvSpPr>
          <p:nvPr/>
        </p:nvSpPr>
        <p:spPr bwMode="auto">
          <a:xfrm>
            <a:off x="5030788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5" name="Rectangle 137"/>
          <p:cNvSpPr>
            <a:spLocks noChangeArrowheads="1"/>
          </p:cNvSpPr>
          <p:nvPr/>
        </p:nvSpPr>
        <p:spPr bwMode="auto">
          <a:xfrm>
            <a:off x="5183188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6" name="Rectangle 138"/>
          <p:cNvSpPr>
            <a:spLocks noChangeArrowheads="1"/>
          </p:cNvSpPr>
          <p:nvPr/>
        </p:nvSpPr>
        <p:spPr bwMode="auto">
          <a:xfrm>
            <a:off x="5335588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7" name="Rectangle 139"/>
          <p:cNvSpPr>
            <a:spLocks noChangeArrowheads="1"/>
          </p:cNvSpPr>
          <p:nvPr/>
        </p:nvSpPr>
        <p:spPr bwMode="auto">
          <a:xfrm>
            <a:off x="5487988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8" name="Rectangle 140"/>
          <p:cNvSpPr>
            <a:spLocks noChangeArrowheads="1"/>
          </p:cNvSpPr>
          <p:nvPr/>
        </p:nvSpPr>
        <p:spPr bwMode="auto">
          <a:xfrm>
            <a:off x="5640388" y="2438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89" name="Rectangle 141"/>
          <p:cNvSpPr>
            <a:spLocks noChangeArrowheads="1"/>
          </p:cNvSpPr>
          <p:nvPr/>
        </p:nvSpPr>
        <p:spPr bwMode="auto">
          <a:xfrm>
            <a:off x="12192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0" name="Rectangle 142"/>
          <p:cNvSpPr>
            <a:spLocks noChangeArrowheads="1"/>
          </p:cNvSpPr>
          <p:nvPr/>
        </p:nvSpPr>
        <p:spPr bwMode="auto">
          <a:xfrm>
            <a:off x="13716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1" name="Rectangle 143"/>
          <p:cNvSpPr>
            <a:spLocks noChangeArrowheads="1"/>
          </p:cNvSpPr>
          <p:nvPr/>
        </p:nvSpPr>
        <p:spPr bwMode="auto">
          <a:xfrm>
            <a:off x="15240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2" name="Rectangle 144"/>
          <p:cNvSpPr>
            <a:spLocks noChangeArrowheads="1"/>
          </p:cNvSpPr>
          <p:nvPr/>
        </p:nvSpPr>
        <p:spPr bwMode="auto">
          <a:xfrm>
            <a:off x="16764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3" name="Rectangle 145"/>
          <p:cNvSpPr>
            <a:spLocks noChangeArrowheads="1"/>
          </p:cNvSpPr>
          <p:nvPr/>
        </p:nvSpPr>
        <p:spPr bwMode="auto">
          <a:xfrm>
            <a:off x="18288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4" name="Rectangle 146"/>
          <p:cNvSpPr>
            <a:spLocks noChangeArrowheads="1"/>
          </p:cNvSpPr>
          <p:nvPr/>
        </p:nvSpPr>
        <p:spPr bwMode="auto">
          <a:xfrm>
            <a:off x="19812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5" name="Rectangle 147"/>
          <p:cNvSpPr>
            <a:spLocks noChangeArrowheads="1"/>
          </p:cNvSpPr>
          <p:nvPr/>
        </p:nvSpPr>
        <p:spPr bwMode="auto">
          <a:xfrm>
            <a:off x="21336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6" name="Rectangle 148"/>
          <p:cNvSpPr>
            <a:spLocks noChangeArrowheads="1"/>
          </p:cNvSpPr>
          <p:nvPr/>
        </p:nvSpPr>
        <p:spPr bwMode="auto">
          <a:xfrm>
            <a:off x="22860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7" name="Rectangle 149"/>
          <p:cNvSpPr>
            <a:spLocks noChangeArrowheads="1"/>
          </p:cNvSpPr>
          <p:nvPr/>
        </p:nvSpPr>
        <p:spPr bwMode="auto">
          <a:xfrm>
            <a:off x="24384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8" name="Rectangle 150"/>
          <p:cNvSpPr>
            <a:spLocks noChangeArrowheads="1"/>
          </p:cNvSpPr>
          <p:nvPr/>
        </p:nvSpPr>
        <p:spPr bwMode="auto">
          <a:xfrm>
            <a:off x="25908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99" name="Rectangle 151"/>
          <p:cNvSpPr>
            <a:spLocks noChangeArrowheads="1"/>
          </p:cNvSpPr>
          <p:nvPr/>
        </p:nvSpPr>
        <p:spPr bwMode="auto">
          <a:xfrm>
            <a:off x="27432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0" name="Rectangle 152"/>
          <p:cNvSpPr>
            <a:spLocks noChangeArrowheads="1"/>
          </p:cNvSpPr>
          <p:nvPr/>
        </p:nvSpPr>
        <p:spPr bwMode="auto">
          <a:xfrm>
            <a:off x="28956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1" name="Rectangle 153"/>
          <p:cNvSpPr>
            <a:spLocks noChangeArrowheads="1"/>
          </p:cNvSpPr>
          <p:nvPr/>
        </p:nvSpPr>
        <p:spPr bwMode="auto">
          <a:xfrm>
            <a:off x="30480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2" name="Rectangle 154"/>
          <p:cNvSpPr>
            <a:spLocks noChangeArrowheads="1"/>
          </p:cNvSpPr>
          <p:nvPr/>
        </p:nvSpPr>
        <p:spPr bwMode="auto">
          <a:xfrm>
            <a:off x="32004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3" name="Rectangle 155"/>
          <p:cNvSpPr>
            <a:spLocks noChangeArrowheads="1"/>
          </p:cNvSpPr>
          <p:nvPr/>
        </p:nvSpPr>
        <p:spPr bwMode="auto">
          <a:xfrm>
            <a:off x="33528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4" name="Rectangle 156"/>
          <p:cNvSpPr>
            <a:spLocks noChangeArrowheads="1"/>
          </p:cNvSpPr>
          <p:nvPr/>
        </p:nvSpPr>
        <p:spPr bwMode="auto">
          <a:xfrm>
            <a:off x="35052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5" name="Rectangle 157"/>
          <p:cNvSpPr>
            <a:spLocks noChangeArrowheads="1"/>
          </p:cNvSpPr>
          <p:nvPr/>
        </p:nvSpPr>
        <p:spPr bwMode="auto">
          <a:xfrm>
            <a:off x="3657600" y="2590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6" name="Rectangle 158"/>
          <p:cNvSpPr>
            <a:spLocks noChangeArrowheads="1"/>
          </p:cNvSpPr>
          <p:nvPr/>
        </p:nvSpPr>
        <p:spPr bwMode="auto">
          <a:xfrm>
            <a:off x="4878388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7" name="Rectangle 159"/>
          <p:cNvSpPr>
            <a:spLocks noChangeArrowheads="1"/>
          </p:cNvSpPr>
          <p:nvPr/>
        </p:nvSpPr>
        <p:spPr bwMode="auto">
          <a:xfrm>
            <a:off x="5030788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8" name="Rectangle 160"/>
          <p:cNvSpPr>
            <a:spLocks noChangeArrowheads="1"/>
          </p:cNvSpPr>
          <p:nvPr/>
        </p:nvSpPr>
        <p:spPr bwMode="auto">
          <a:xfrm>
            <a:off x="5183188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09" name="Rectangle 161"/>
          <p:cNvSpPr>
            <a:spLocks noChangeArrowheads="1"/>
          </p:cNvSpPr>
          <p:nvPr/>
        </p:nvSpPr>
        <p:spPr bwMode="auto">
          <a:xfrm>
            <a:off x="5335588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0" name="Rectangle 162"/>
          <p:cNvSpPr>
            <a:spLocks noChangeArrowheads="1"/>
          </p:cNvSpPr>
          <p:nvPr/>
        </p:nvSpPr>
        <p:spPr bwMode="auto">
          <a:xfrm>
            <a:off x="5487988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1" name="Rectangle 163"/>
          <p:cNvSpPr>
            <a:spLocks noChangeArrowheads="1"/>
          </p:cNvSpPr>
          <p:nvPr/>
        </p:nvSpPr>
        <p:spPr bwMode="auto">
          <a:xfrm>
            <a:off x="5640388" y="2590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2" name="Rectangle 164"/>
          <p:cNvSpPr>
            <a:spLocks noChangeArrowheads="1"/>
          </p:cNvSpPr>
          <p:nvPr/>
        </p:nvSpPr>
        <p:spPr bwMode="auto">
          <a:xfrm>
            <a:off x="12192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3" name="Rectangle 165"/>
          <p:cNvSpPr>
            <a:spLocks noChangeArrowheads="1"/>
          </p:cNvSpPr>
          <p:nvPr/>
        </p:nvSpPr>
        <p:spPr bwMode="auto">
          <a:xfrm>
            <a:off x="13716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4" name="Rectangle 166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5" name="Rectangle 167"/>
          <p:cNvSpPr>
            <a:spLocks noChangeArrowheads="1"/>
          </p:cNvSpPr>
          <p:nvPr/>
        </p:nvSpPr>
        <p:spPr bwMode="auto">
          <a:xfrm>
            <a:off x="16764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6" name="Rectangle 168"/>
          <p:cNvSpPr>
            <a:spLocks noChangeArrowheads="1"/>
          </p:cNvSpPr>
          <p:nvPr/>
        </p:nvSpPr>
        <p:spPr bwMode="auto">
          <a:xfrm>
            <a:off x="18288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7" name="Rectangle 169"/>
          <p:cNvSpPr>
            <a:spLocks noChangeArrowheads="1"/>
          </p:cNvSpPr>
          <p:nvPr/>
        </p:nvSpPr>
        <p:spPr bwMode="auto">
          <a:xfrm>
            <a:off x="19812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8" name="Rectangle 170"/>
          <p:cNvSpPr>
            <a:spLocks noChangeArrowheads="1"/>
          </p:cNvSpPr>
          <p:nvPr/>
        </p:nvSpPr>
        <p:spPr bwMode="auto">
          <a:xfrm>
            <a:off x="21336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19" name="Rectangle 171"/>
          <p:cNvSpPr>
            <a:spLocks noChangeArrowheads="1"/>
          </p:cNvSpPr>
          <p:nvPr/>
        </p:nvSpPr>
        <p:spPr bwMode="auto">
          <a:xfrm>
            <a:off x="22860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0" name="Rectangle 172"/>
          <p:cNvSpPr>
            <a:spLocks noChangeArrowheads="1"/>
          </p:cNvSpPr>
          <p:nvPr/>
        </p:nvSpPr>
        <p:spPr bwMode="auto">
          <a:xfrm>
            <a:off x="24384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1" name="Rectangle 173"/>
          <p:cNvSpPr>
            <a:spLocks noChangeArrowheads="1"/>
          </p:cNvSpPr>
          <p:nvPr/>
        </p:nvSpPr>
        <p:spPr bwMode="auto">
          <a:xfrm>
            <a:off x="25908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2" name="Rectangle 174"/>
          <p:cNvSpPr>
            <a:spLocks noChangeArrowheads="1"/>
          </p:cNvSpPr>
          <p:nvPr/>
        </p:nvSpPr>
        <p:spPr bwMode="auto">
          <a:xfrm>
            <a:off x="27432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3" name="Rectangle 175"/>
          <p:cNvSpPr>
            <a:spLocks noChangeArrowheads="1"/>
          </p:cNvSpPr>
          <p:nvPr/>
        </p:nvSpPr>
        <p:spPr bwMode="auto">
          <a:xfrm>
            <a:off x="28956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4" name="Rectangle 176"/>
          <p:cNvSpPr>
            <a:spLocks noChangeArrowheads="1"/>
          </p:cNvSpPr>
          <p:nvPr/>
        </p:nvSpPr>
        <p:spPr bwMode="auto">
          <a:xfrm>
            <a:off x="30480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5" name="Rectangle 177"/>
          <p:cNvSpPr>
            <a:spLocks noChangeArrowheads="1"/>
          </p:cNvSpPr>
          <p:nvPr/>
        </p:nvSpPr>
        <p:spPr bwMode="auto">
          <a:xfrm>
            <a:off x="32004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6" name="Rectangle 178"/>
          <p:cNvSpPr>
            <a:spLocks noChangeArrowheads="1"/>
          </p:cNvSpPr>
          <p:nvPr/>
        </p:nvSpPr>
        <p:spPr bwMode="auto">
          <a:xfrm>
            <a:off x="33528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7" name="Rectangle 179"/>
          <p:cNvSpPr>
            <a:spLocks noChangeArrowheads="1"/>
          </p:cNvSpPr>
          <p:nvPr/>
        </p:nvSpPr>
        <p:spPr bwMode="auto">
          <a:xfrm>
            <a:off x="35052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8" name="Rectangle 180"/>
          <p:cNvSpPr>
            <a:spLocks noChangeArrowheads="1"/>
          </p:cNvSpPr>
          <p:nvPr/>
        </p:nvSpPr>
        <p:spPr bwMode="auto">
          <a:xfrm>
            <a:off x="3657600" y="2743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29" name="Rectangle 181"/>
          <p:cNvSpPr>
            <a:spLocks noChangeArrowheads="1"/>
          </p:cNvSpPr>
          <p:nvPr/>
        </p:nvSpPr>
        <p:spPr bwMode="auto">
          <a:xfrm>
            <a:off x="4878388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0" name="Rectangle 182"/>
          <p:cNvSpPr>
            <a:spLocks noChangeArrowheads="1"/>
          </p:cNvSpPr>
          <p:nvPr/>
        </p:nvSpPr>
        <p:spPr bwMode="auto">
          <a:xfrm>
            <a:off x="5030788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1" name="Rectangle 183"/>
          <p:cNvSpPr>
            <a:spLocks noChangeArrowheads="1"/>
          </p:cNvSpPr>
          <p:nvPr/>
        </p:nvSpPr>
        <p:spPr bwMode="auto">
          <a:xfrm>
            <a:off x="5183188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2" name="Rectangle 184"/>
          <p:cNvSpPr>
            <a:spLocks noChangeArrowheads="1"/>
          </p:cNvSpPr>
          <p:nvPr/>
        </p:nvSpPr>
        <p:spPr bwMode="auto">
          <a:xfrm>
            <a:off x="5335588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3" name="Rectangle 185"/>
          <p:cNvSpPr>
            <a:spLocks noChangeArrowheads="1"/>
          </p:cNvSpPr>
          <p:nvPr/>
        </p:nvSpPr>
        <p:spPr bwMode="auto">
          <a:xfrm>
            <a:off x="5487988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4" name="Rectangle 186"/>
          <p:cNvSpPr>
            <a:spLocks noChangeArrowheads="1"/>
          </p:cNvSpPr>
          <p:nvPr/>
        </p:nvSpPr>
        <p:spPr bwMode="auto">
          <a:xfrm>
            <a:off x="5640388" y="27432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5" name="Rectangle 187"/>
          <p:cNvSpPr>
            <a:spLocks noChangeArrowheads="1"/>
          </p:cNvSpPr>
          <p:nvPr/>
        </p:nvSpPr>
        <p:spPr bwMode="auto">
          <a:xfrm>
            <a:off x="1219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6" name="Rectangle 188"/>
          <p:cNvSpPr>
            <a:spLocks noChangeArrowheads="1"/>
          </p:cNvSpPr>
          <p:nvPr/>
        </p:nvSpPr>
        <p:spPr bwMode="auto">
          <a:xfrm>
            <a:off x="1371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7" name="Rectangle 189"/>
          <p:cNvSpPr>
            <a:spLocks noChangeArrowheads="1"/>
          </p:cNvSpPr>
          <p:nvPr/>
        </p:nvSpPr>
        <p:spPr bwMode="auto">
          <a:xfrm>
            <a:off x="1524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8" name="Rectangle 190"/>
          <p:cNvSpPr>
            <a:spLocks noChangeArrowheads="1"/>
          </p:cNvSpPr>
          <p:nvPr/>
        </p:nvSpPr>
        <p:spPr bwMode="auto">
          <a:xfrm>
            <a:off x="1676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39" name="Rectangle 191"/>
          <p:cNvSpPr>
            <a:spLocks noChangeArrowheads="1"/>
          </p:cNvSpPr>
          <p:nvPr/>
        </p:nvSpPr>
        <p:spPr bwMode="auto">
          <a:xfrm>
            <a:off x="1828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0" name="Rectangle 192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1" name="Rectangle 193"/>
          <p:cNvSpPr>
            <a:spLocks noChangeArrowheads="1"/>
          </p:cNvSpPr>
          <p:nvPr/>
        </p:nvSpPr>
        <p:spPr bwMode="auto">
          <a:xfrm>
            <a:off x="2133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2" name="Rectangle 194"/>
          <p:cNvSpPr>
            <a:spLocks noChangeArrowheads="1"/>
          </p:cNvSpPr>
          <p:nvPr/>
        </p:nvSpPr>
        <p:spPr bwMode="auto">
          <a:xfrm>
            <a:off x="2286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3" name="Rectangle 195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4" name="Rectangle 196"/>
          <p:cNvSpPr>
            <a:spLocks noChangeArrowheads="1"/>
          </p:cNvSpPr>
          <p:nvPr/>
        </p:nvSpPr>
        <p:spPr bwMode="auto">
          <a:xfrm>
            <a:off x="2590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5" name="Rectangle 197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6" name="Rectangle 198"/>
          <p:cNvSpPr>
            <a:spLocks noChangeArrowheads="1"/>
          </p:cNvSpPr>
          <p:nvPr/>
        </p:nvSpPr>
        <p:spPr bwMode="auto">
          <a:xfrm>
            <a:off x="2895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7" name="Rectangle 199"/>
          <p:cNvSpPr>
            <a:spLocks noChangeArrowheads="1"/>
          </p:cNvSpPr>
          <p:nvPr/>
        </p:nvSpPr>
        <p:spPr bwMode="auto">
          <a:xfrm>
            <a:off x="3048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8" name="Rectangle 200"/>
          <p:cNvSpPr>
            <a:spLocks noChangeArrowheads="1"/>
          </p:cNvSpPr>
          <p:nvPr/>
        </p:nvSpPr>
        <p:spPr bwMode="auto">
          <a:xfrm>
            <a:off x="3200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49" name="Rectangle 201"/>
          <p:cNvSpPr>
            <a:spLocks noChangeArrowheads="1"/>
          </p:cNvSpPr>
          <p:nvPr/>
        </p:nvSpPr>
        <p:spPr bwMode="auto">
          <a:xfrm>
            <a:off x="3352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0" name="Rectangle 202"/>
          <p:cNvSpPr>
            <a:spLocks noChangeArrowheads="1"/>
          </p:cNvSpPr>
          <p:nvPr/>
        </p:nvSpPr>
        <p:spPr bwMode="auto">
          <a:xfrm>
            <a:off x="3505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1" name="Rectangle 203"/>
          <p:cNvSpPr>
            <a:spLocks noChangeArrowheads="1"/>
          </p:cNvSpPr>
          <p:nvPr/>
        </p:nvSpPr>
        <p:spPr bwMode="auto">
          <a:xfrm>
            <a:off x="3657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2" name="Rectangle 204"/>
          <p:cNvSpPr>
            <a:spLocks noChangeArrowheads="1"/>
          </p:cNvSpPr>
          <p:nvPr/>
        </p:nvSpPr>
        <p:spPr bwMode="auto">
          <a:xfrm>
            <a:off x="4878388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3" name="Rectangle 205"/>
          <p:cNvSpPr>
            <a:spLocks noChangeArrowheads="1"/>
          </p:cNvSpPr>
          <p:nvPr/>
        </p:nvSpPr>
        <p:spPr bwMode="auto">
          <a:xfrm>
            <a:off x="5030788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4" name="Rectangle 206"/>
          <p:cNvSpPr>
            <a:spLocks noChangeArrowheads="1"/>
          </p:cNvSpPr>
          <p:nvPr/>
        </p:nvSpPr>
        <p:spPr bwMode="auto">
          <a:xfrm>
            <a:off x="5183188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5" name="Rectangle 207"/>
          <p:cNvSpPr>
            <a:spLocks noChangeArrowheads="1"/>
          </p:cNvSpPr>
          <p:nvPr/>
        </p:nvSpPr>
        <p:spPr bwMode="auto">
          <a:xfrm>
            <a:off x="5335588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6" name="Rectangle 208"/>
          <p:cNvSpPr>
            <a:spLocks noChangeArrowheads="1"/>
          </p:cNvSpPr>
          <p:nvPr/>
        </p:nvSpPr>
        <p:spPr bwMode="auto">
          <a:xfrm>
            <a:off x="5487988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7" name="Rectangle 209"/>
          <p:cNvSpPr>
            <a:spLocks noChangeArrowheads="1"/>
          </p:cNvSpPr>
          <p:nvPr/>
        </p:nvSpPr>
        <p:spPr bwMode="auto">
          <a:xfrm>
            <a:off x="5640388" y="28956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8" name="Rectangle 210"/>
          <p:cNvSpPr>
            <a:spLocks noChangeArrowheads="1"/>
          </p:cNvSpPr>
          <p:nvPr/>
        </p:nvSpPr>
        <p:spPr bwMode="auto">
          <a:xfrm>
            <a:off x="1219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59" name="Rectangle 211"/>
          <p:cNvSpPr>
            <a:spLocks noChangeArrowheads="1"/>
          </p:cNvSpPr>
          <p:nvPr/>
        </p:nvSpPr>
        <p:spPr bwMode="auto">
          <a:xfrm>
            <a:off x="1371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0" name="Rectangle 212"/>
          <p:cNvSpPr>
            <a:spLocks noChangeArrowheads="1"/>
          </p:cNvSpPr>
          <p:nvPr/>
        </p:nvSpPr>
        <p:spPr bwMode="auto">
          <a:xfrm>
            <a:off x="1524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1" name="Rectangle 213"/>
          <p:cNvSpPr>
            <a:spLocks noChangeArrowheads="1"/>
          </p:cNvSpPr>
          <p:nvPr/>
        </p:nvSpPr>
        <p:spPr bwMode="auto">
          <a:xfrm>
            <a:off x="1676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2" name="Rectangle 214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3" name="Rectangle 215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4" name="Rectangle 216"/>
          <p:cNvSpPr>
            <a:spLocks noChangeArrowheads="1"/>
          </p:cNvSpPr>
          <p:nvPr/>
        </p:nvSpPr>
        <p:spPr bwMode="auto">
          <a:xfrm>
            <a:off x="2133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5" name="Rectangle 217"/>
          <p:cNvSpPr>
            <a:spLocks noChangeArrowheads="1"/>
          </p:cNvSpPr>
          <p:nvPr/>
        </p:nvSpPr>
        <p:spPr bwMode="auto">
          <a:xfrm>
            <a:off x="2286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6" name="Rectangle 218"/>
          <p:cNvSpPr>
            <a:spLocks noChangeArrowheads="1"/>
          </p:cNvSpPr>
          <p:nvPr/>
        </p:nvSpPr>
        <p:spPr bwMode="auto">
          <a:xfrm>
            <a:off x="2438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7" name="Rectangle 219"/>
          <p:cNvSpPr>
            <a:spLocks noChangeArrowheads="1"/>
          </p:cNvSpPr>
          <p:nvPr/>
        </p:nvSpPr>
        <p:spPr bwMode="auto">
          <a:xfrm>
            <a:off x="2590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8" name="Rectangle 220"/>
          <p:cNvSpPr>
            <a:spLocks noChangeArrowheads="1"/>
          </p:cNvSpPr>
          <p:nvPr/>
        </p:nvSpPr>
        <p:spPr bwMode="auto">
          <a:xfrm>
            <a:off x="2743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69" name="Rectangle 221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0" name="Rectangle 222"/>
          <p:cNvSpPr>
            <a:spLocks noChangeArrowheads="1"/>
          </p:cNvSpPr>
          <p:nvPr/>
        </p:nvSpPr>
        <p:spPr bwMode="auto">
          <a:xfrm>
            <a:off x="3048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1" name="Rectangle 223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2" name="Rectangle 224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3" name="Rectangle 225"/>
          <p:cNvSpPr>
            <a:spLocks noChangeArrowheads="1"/>
          </p:cNvSpPr>
          <p:nvPr/>
        </p:nvSpPr>
        <p:spPr bwMode="auto">
          <a:xfrm>
            <a:off x="3505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4" name="Rectangle 226"/>
          <p:cNvSpPr>
            <a:spLocks noChangeArrowheads="1"/>
          </p:cNvSpPr>
          <p:nvPr/>
        </p:nvSpPr>
        <p:spPr bwMode="auto">
          <a:xfrm>
            <a:off x="3657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5" name="Rectangle 227"/>
          <p:cNvSpPr>
            <a:spLocks noChangeArrowheads="1"/>
          </p:cNvSpPr>
          <p:nvPr/>
        </p:nvSpPr>
        <p:spPr bwMode="auto">
          <a:xfrm>
            <a:off x="4878388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6" name="Rectangle 228"/>
          <p:cNvSpPr>
            <a:spLocks noChangeArrowheads="1"/>
          </p:cNvSpPr>
          <p:nvPr/>
        </p:nvSpPr>
        <p:spPr bwMode="auto">
          <a:xfrm>
            <a:off x="5030788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7" name="Rectangle 229"/>
          <p:cNvSpPr>
            <a:spLocks noChangeArrowheads="1"/>
          </p:cNvSpPr>
          <p:nvPr/>
        </p:nvSpPr>
        <p:spPr bwMode="auto">
          <a:xfrm>
            <a:off x="5183188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8" name="Rectangle 230"/>
          <p:cNvSpPr>
            <a:spLocks noChangeArrowheads="1"/>
          </p:cNvSpPr>
          <p:nvPr/>
        </p:nvSpPr>
        <p:spPr bwMode="auto">
          <a:xfrm>
            <a:off x="5335588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79" name="Rectangle 231"/>
          <p:cNvSpPr>
            <a:spLocks noChangeArrowheads="1"/>
          </p:cNvSpPr>
          <p:nvPr/>
        </p:nvSpPr>
        <p:spPr bwMode="auto">
          <a:xfrm>
            <a:off x="5487988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0" name="Rectangle 232"/>
          <p:cNvSpPr>
            <a:spLocks noChangeArrowheads="1"/>
          </p:cNvSpPr>
          <p:nvPr/>
        </p:nvSpPr>
        <p:spPr bwMode="auto">
          <a:xfrm>
            <a:off x="5640388" y="30480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1" name="Rectangle 233"/>
          <p:cNvSpPr>
            <a:spLocks noChangeArrowheads="1"/>
          </p:cNvSpPr>
          <p:nvPr/>
        </p:nvSpPr>
        <p:spPr bwMode="auto">
          <a:xfrm>
            <a:off x="1219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2" name="Rectangle 234"/>
          <p:cNvSpPr>
            <a:spLocks noChangeArrowheads="1"/>
          </p:cNvSpPr>
          <p:nvPr/>
        </p:nvSpPr>
        <p:spPr bwMode="auto">
          <a:xfrm>
            <a:off x="1371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3" name="Rectangle 235"/>
          <p:cNvSpPr>
            <a:spLocks noChangeArrowheads="1"/>
          </p:cNvSpPr>
          <p:nvPr/>
        </p:nvSpPr>
        <p:spPr bwMode="auto">
          <a:xfrm>
            <a:off x="1524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4" name="Rectangle 236"/>
          <p:cNvSpPr>
            <a:spLocks noChangeArrowheads="1"/>
          </p:cNvSpPr>
          <p:nvPr/>
        </p:nvSpPr>
        <p:spPr bwMode="auto">
          <a:xfrm>
            <a:off x="1676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5" name="Rectangle 237"/>
          <p:cNvSpPr>
            <a:spLocks noChangeArrowheads="1"/>
          </p:cNvSpPr>
          <p:nvPr/>
        </p:nvSpPr>
        <p:spPr bwMode="auto">
          <a:xfrm>
            <a:off x="1828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6" name="Rectangle 238"/>
          <p:cNvSpPr>
            <a:spLocks noChangeArrowheads="1"/>
          </p:cNvSpPr>
          <p:nvPr/>
        </p:nvSpPr>
        <p:spPr bwMode="auto">
          <a:xfrm>
            <a:off x="1981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7" name="Rectangle 239"/>
          <p:cNvSpPr>
            <a:spLocks noChangeArrowheads="1"/>
          </p:cNvSpPr>
          <p:nvPr/>
        </p:nvSpPr>
        <p:spPr bwMode="auto">
          <a:xfrm>
            <a:off x="2133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8" name="Rectangle 240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89" name="Rectangle 241"/>
          <p:cNvSpPr>
            <a:spLocks noChangeArrowheads="1"/>
          </p:cNvSpPr>
          <p:nvPr/>
        </p:nvSpPr>
        <p:spPr bwMode="auto">
          <a:xfrm>
            <a:off x="2438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0" name="Rectangle 242"/>
          <p:cNvSpPr>
            <a:spLocks noChangeArrowheads="1"/>
          </p:cNvSpPr>
          <p:nvPr/>
        </p:nvSpPr>
        <p:spPr bwMode="auto">
          <a:xfrm>
            <a:off x="2590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1" name="Rectangle 243"/>
          <p:cNvSpPr>
            <a:spLocks noChangeArrowheads="1"/>
          </p:cNvSpPr>
          <p:nvPr/>
        </p:nvSpPr>
        <p:spPr bwMode="auto">
          <a:xfrm>
            <a:off x="2743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2" name="Rectangle 244"/>
          <p:cNvSpPr>
            <a:spLocks noChangeArrowheads="1"/>
          </p:cNvSpPr>
          <p:nvPr/>
        </p:nvSpPr>
        <p:spPr bwMode="auto">
          <a:xfrm>
            <a:off x="2895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3" name="Rectangle 245"/>
          <p:cNvSpPr>
            <a:spLocks noChangeArrowheads="1"/>
          </p:cNvSpPr>
          <p:nvPr/>
        </p:nvSpPr>
        <p:spPr bwMode="auto">
          <a:xfrm>
            <a:off x="3048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4" name="Rectangle 246"/>
          <p:cNvSpPr>
            <a:spLocks noChangeArrowheads="1"/>
          </p:cNvSpPr>
          <p:nvPr/>
        </p:nvSpPr>
        <p:spPr bwMode="auto">
          <a:xfrm>
            <a:off x="3200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5" name="Rectangle 247"/>
          <p:cNvSpPr>
            <a:spLocks noChangeArrowheads="1"/>
          </p:cNvSpPr>
          <p:nvPr/>
        </p:nvSpPr>
        <p:spPr bwMode="auto">
          <a:xfrm>
            <a:off x="3352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6" name="Rectangle 248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7" name="Rectangle 249"/>
          <p:cNvSpPr>
            <a:spLocks noChangeArrowheads="1"/>
          </p:cNvSpPr>
          <p:nvPr/>
        </p:nvSpPr>
        <p:spPr bwMode="auto">
          <a:xfrm>
            <a:off x="3657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8" name="Rectangle 250"/>
          <p:cNvSpPr>
            <a:spLocks noChangeArrowheads="1"/>
          </p:cNvSpPr>
          <p:nvPr/>
        </p:nvSpPr>
        <p:spPr bwMode="auto">
          <a:xfrm>
            <a:off x="4878388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499" name="Rectangle 251"/>
          <p:cNvSpPr>
            <a:spLocks noChangeArrowheads="1"/>
          </p:cNvSpPr>
          <p:nvPr/>
        </p:nvSpPr>
        <p:spPr bwMode="auto">
          <a:xfrm>
            <a:off x="5030788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0" name="Rectangle 252"/>
          <p:cNvSpPr>
            <a:spLocks noChangeArrowheads="1"/>
          </p:cNvSpPr>
          <p:nvPr/>
        </p:nvSpPr>
        <p:spPr bwMode="auto">
          <a:xfrm>
            <a:off x="5183188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1" name="Rectangle 253"/>
          <p:cNvSpPr>
            <a:spLocks noChangeArrowheads="1"/>
          </p:cNvSpPr>
          <p:nvPr/>
        </p:nvSpPr>
        <p:spPr bwMode="auto">
          <a:xfrm>
            <a:off x="5335588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2" name="Rectangle 254"/>
          <p:cNvSpPr>
            <a:spLocks noChangeArrowheads="1"/>
          </p:cNvSpPr>
          <p:nvPr/>
        </p:nvSpPr>
        <p:spPr bwMode="auto">
          <a:xfrm>
            <a:off x="5487988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3" name="Rectangle 255"/>
          <p:cNvSpPr>
            <a:spLocks noChangeArrowheads="1"/>
          </p:cNvSpPr>
          <p:nvPr/>
        </p:nvSpPr>
        <p:spPr bwMode="auto">
          <a:xfrm>
            <a:off x="5640388" y="32004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4" name="Rectangle 256"/>
          <p:cNvSpPr>
            <a:spLocks noChangeArrowheads="1"/>
          </p:cNvSpPr>
          <p:nvPr/>
        </p:nvSpPr>
        <p:spPr bwMode="auto">
          <a:xfrm>
            <a:off x="1219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5" name="Rectangle 257"/>
          <p:cNvSpPr>
            <a:spLocks noChangeArrowheads="1"/>
          </p:cNvSpPr>
          <p:nvPr/>
        </p:nvSpPr>
        <p:spPr bwMode="auto">
          <a:xfrm>
            <a:off x="1371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6" name="Rectangle 258"/>
          <p:cNvSpPr>
            <a:spLocks noChangeArrowheads="1"/>
          </p:cNvSpPr>
          <p:nvPr/>
        </p:nvSpPr>
        <p:spPr bwMode="auto">
          <a:xfrm>
            <a:off x="1524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7" name="Rectangle 259"/>
          <p:cNvSpPr>
            <a:spLocks noChangeArrowheads="1"/>
          </p:cNvSpPr>
          <p:nvPr/>
        </p:nvSpPr>
        <p:spPr bwMode="auto">
          <a:xfrm>
            <a:off x="1676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8" name="Rectangle 260"/>
          <p:cNvSpPr>
            <a:spLocks noChangeArrowheads="1"/>
          </p:cNvSpPr>
          <p:nvPr/>
        </p:nvSpPr>
        <p:spPr bwMode="auto">
          <a:xfrm>
            <a:off x="1828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09" name="Rectangle 261"/>
          <p:cNvSpPr>
            <a:spLocks noChangeArrowheads="1"/>
          </p:cNvSpPr>
          <p:nvPr/>
        </p:nvSpPr>
        <p:spPr bwMode="auto">
          <a:xfrm>
            <a:off x="1981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0" name="Rectangle 262"/>
          <p:cNvSpPr>
            <a:spLocks noChangeArrowheads="1"/>
          </p:cNvSpPr>
          <p:nvPr/>
        </p:nvSpPr>
        <p:spPr bwMode="auto">
          <a:xfrm>
            <a:off x="2133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1" name="Rectangle 263"/>
          <p:cNvSpPr>
            <a:spLocks noChangeArrowheads="1"/>
          </p:cNvSpPr>
          <p:nvPr/>
        </p:nvSpPr>
        <p:spPr bwMode="auto">
          <a:xfrm>
            <a:off x="2286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2" name="Rectangle 264"/>
          <p:cNvSpPr>
            <a:spLocks noChangeArrowheads="1"/>
          </p:cNvSpPr>
          <p:nvPr/>
        </p:nvSpPr>
        <p:spPr bwMode="auto">
          <a:xfrm>
            <a:off x="2438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3" name="Rectangle 265"/>
          <p:cNvSpPr>
            <a:spLocks noChangeArrowheads="1"/>
          </p:cNvSpPr>
          <p:nvPr/>
        </p:nvSpPr>
        <p:spPr bwMode="auto">
          <a:xfrm>
            <a:off x="2590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4" name="Rectangle 266"/>
          <p:cNvSpPr>
            <a:spLocks noChangeArrowheads="1"/>
          </p:cNvSpPr>
          <p:nvPr/>
        </p:nvSpPr>
        <p:spPr bwMode="auto">
          <a:xfrm>
            <a:off x="2743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5" name="Rectangle 267"/>
          <p:cNvSpPr>
            <a:spLocks noChangeArrowheads="1"/>
          </p:cNvSpPr>
          <p:nvPr/>
        </p:nvSpPr>
        <p:spPr bwMode="auto">
          <a:xfrm>
            <a:off x="2895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6" name="Rectangle 268"/>
          <p:cNvSpPr>
            <a:spLocks noChangeArrowheads="1"/>
          </p:cNvSpPr>
          <p:nvPr/>
        </p:nvSpPr>
        <p:spPr bwMode="auto">
          <a:xfrm>
            <a:off x="3048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7" name="Rectangle 269"/>
          <p:cNvSpPr>
            <a:spLocks noChangeArrowheads="1"/>
          </p:cNvSpPr>
          <p:nvPr/>
        </p:nvSpPr>
        <p:spPr bwMode="auto">
          <a:xfrm>
            <a:off x="3200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8" name="Rectangle 270"/>
          <p:cNvSpPr>
            <a:spLocks noChangeArrowheads="1"/>
          </p:cNvSpPr>
          <p:nvPr/>
        </p:nvSpPr>
        <p:spPr bwMode="auto">
          <a:xfrm>
            <a:off x="3352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19" name="Rectangle 271"/>
          <p:cNvSpPr>
            <a:spLocks noChangeArrowheads="1"/>
          </p:cNvSpPr>
          <p:nvPr/>
        </p:nvSpPr>
        <p:spPr bwMode="auto">
          <a:xfrm>
            <a:off x="3505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0" name="Rectangle 272"/>
          <p:cNvSpPr>
            <a:spLocks noChangeArrowheads="1"/>
          </p:cNvSpPr>
          <p:nvPr/>
        </p:nvSpPr>
        <p:spPr bwMode="auto">
          <a:xfrm>
            <a:off x="3657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1" name="Rectangle 273"/>
          <p:cNvSpPr>
            <a:spLocks noChangeArrowheads="1"/>
          </p:cNvSpPr>
          <p:nvPr/>
        </p:nvSpPr>
        <p:spPr bwMode="auto">
          <a:xfrm>
            <a:off x="4878388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2" name="Rectangle 274"/>
          <p:cNvSpPr>
            <a:spLocks noChangeArrowheads="1"/>
          </p:cNvSpPr>
          <p:nvPr/>
        </p:nvSpPr>
        <p:spPr bwMode="auto">
          <a:xfrm>
            <a:off x="5030788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3" name="Rectangle 275"/>
          <p:cNvSpPr>
            <a:spLocks noChangeArrowheads="1"/>
          </p:cNvSpPr>
          <p:nvPr/>
        </p:nvSpPr>
        <p:spPr bwMode="auto">
          <a:xfrm>
            <a:off x="5183188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4" name="Rectangle 276"/>
          <p:cNvSpPr>
            <a:spLocks noChangeArrowheads="1"/>
          </p:cNvSpPr>
          <p:nvPr/>
        </p:nvSpPr>
        <p:spPr bwMode="auto">
          <a:xfrm>
            <a:off x="5335588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5" name="Rectangle 277"/>
          <p:cNvSpPr>
            <a:spLocks noChangeArrowheads="1"/>
          </p:cNvSpPr>
          <p:nvPr/>
        </p:nvSpPr>
        <p:spPr bwMode="auto">
          <a:xfrm>
            <a:off x="5487988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6" name="Rectangle 278"/>
          <p:cNvSpPr>
            <a:spLocks noChangeArrowheads="1"/>
          </p:cNvSpPr>
          <p:nvPr/>
        </p:nvSpPr>
        <p:spPr bwMode="auto">
          <a:xfrm>
            <a:off x="5640388" y="3352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7" name="Rectangle 279"/>
          <p:cNvSpPr>
            <a:spLocks noChangeArrowheads="1"/>
          </p:cNvSpPr>
          <p:nvPr/>
        </p:nvSpPr>
        <p:spPr bwMode="auto">
          <a:xfrm>
            <a:off x="36591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8" name="Rectangle 280"/>
          <p:cNvSpPr>
            <a:spLocks noChangeArrowheads="1"/>
          </p:cNvSpPr>
          <p:nvPr/>
        </p:nvSpPr>
        <p:spPr bwMode="auto">
          <a:xfrm>
            <a:off x="4879975" y="3733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29" name="Rectangle 281"/>
          <p:cNvSpPr>
            <a:spLocks noChangeArrowheads="1"/>
          </p:cNvSpPr>
          <p:nvPr/>
        </p:nvSpPr>
        <p:spPr bwMode="auto">
          <a:xfrm>
            <a:off x="3811588" y="1676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0" name="Rectangle 282"/>
          <p:cNvSpPr>
            <a:spLocks noChangeArrowheads="1"/>
          </p:cNvSpPr>
          <p:nvPr/>
        </p:nvSpPr>
        <p:spPr bwMode="auto">
          <a:xfrm>
            <a:off x="3963988" y="1676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1" name="Rectangle 283"/>
          <p:cNvSpPr>
            <a:spLocks noChangeArrowheads="1"/>
          </p:cNvSpPr>
          <p:nvPr/>
        </p:nvSpPr>
        <p:spPr bwMode="auto">
          <a:xfrm>
            <a:off x="3811588" y="1828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2" name="Rectangle 284"/>
          <p:cNvSpPr>
            <a:spLocks noChangeArrowheads="1"/>
          </p:cNvSpPr>
          <p:nvPr/>
        </p:nvSpPr>
        <p:spPr bwMode="auto">
          <a:xfrm>
            <a:off x="3963988" y="1828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3" name="Rectangle 285"/>
          <p:cNvSpPr>
            <a:spLocks noChangeArrowheads="1"/>
          </p:cNvSpPr>
          <p:nvPr/>
        </p:nvSpPr>
        <p:spPr bwMode="auto">
          <a:xfrm>
            <a:off x="3811588" y="1981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4" name="Rectangle 286"/>
          <p:cNvSpPr>
            <a:spLocks noChangeArrowheads="1"/>
          </p:cNvSpPr>
          <p:nvPr/>
        </p:nvSpPr>
        <p:spPr bwMode="auto">
          <a:xfrm>
            <a:off x="3963988" y="1981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5" name="Rectangle 287"/>
          <p:cNvSpPr>
            <a:spLocks noChangeArrowheads="1"/>
          </p:cNvSpPr>
          <p:nvPr/>
        </p:nvSpPr>
        <p:spPr bwMode="auto">
          <a:xfrm>
            <a:off x="3811588" y="2133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6" name="Rectangle 288"/>
          <p:cNvSpPr>
            <a:spLocks noChangeArrowheads="1"/>
          </p:cNvSpPr>
          <p:nvPr/>
        </p:nvSpPr>
        <p:spPr bwMode="auto">
          <a:xfrm>
            <a:off x="3963988" y="2133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7" name="Rectangle 289"/>
          <p:cNvSpPr>
            <a:spLocks noChangeArrowheads="1"/>
          </p:cNvSpPr>
          <p:nvPr/>
        </p:nvSpPr>
        <p:spPr bwMode="auto">
          <a:xfrm>
            <a:off x="3811588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8" name="Rectangle 290"/>
          <p:cNvSpPr>
            <a:spLocks noChangeArrowheads="1"/>
          </p:cNvSpPr>
          <p:nvPr/>
        </p:nvSpPr>
        <p:spPr bwMode="auto">
          <a:xfrm>
            <a:off x="3963988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39" name="Rectangle 291"/>
          <p:cNvSpPr>
            <a:spLocks noChangeArrowheads="1"/>
          </p:cNvSpPr>
          <p:nvPr/>
        </p:nvSpPr>
        <p:spPr bwMode="auto">
          <a:xfrm>
            <a:off x="3811588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0" name="Rectangle 292"/>
          <p:cNvSpPr>
            <a:spLocks noChangeArrowheads="1"/>
          </p:cNvSpPr>
          <p:nvPr/>
        </p:nvSpPr>
        <p:spPr bwMode="auto">
          <a:xfrm>
            <a:off x="3963988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1" name="Rectangle 293"/>
          <p:cNvSpPr>
            <a:spLocks noChangeArrowheads="1"/>
          </p:cNvSpPr>
          <p:nvPr/>
        </p:nvSpPr>
        <p:spPr bwMode="auto">
          <a:xfrm>
            <a:off x="3811588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2" name="Rectangle 294"/>
          <p:cNvSpPr>
            <a:spLocks noChangeArrowheads="1"/>
          </p:cNvSpPr>
          <p:nvPr/>
        </p:nvSpPr>
        <p:spPr bwMode="auto">
          <a:xfrm>
            <a:off x="3963988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3" name="Rectangle 295"/>
          <p:cNvSpPr>
            <a:spLocks noChangeArrowheads="1"/>
          </p:cNvSpPr>
          <p:nvPr/>
        </p:nvSpPr>
        <p:spPr bwMode="auto">
          <a:xfrm>
            <a:off x="3811588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4" name="Rectangle 296"/>
          <p:cNvSpPr>
            <a:spLocks noChangeArrowheads="1"/>
          </p:cNvSpPr>
          <p:nvPr/>
        </p:nvSpPr>
        <p:spPr bwMode="auto">
          <a:xfrm>
            <a:off x="3963988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5" name="Rectangle 297"/>
          <p:cNvSpPr>
            <a:spLocks noChangeArrowheads="1"/>
          </p:cNvSpPr>
          <p:nvPr/>
        </p:nvSpPr>
        <p:spPr bwMode="auto">
          <a:xfrm>
            <a:off x="3811588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6" name="Rectangle 298"/>
          <p:cNvSpPr>
            <a:spLocks noChangeArrowheads="1"/>
          </p:cNvSpPr>
          <p:nvPr/>
        </p:nvSpPr>
        <p:spPr bwMode="auto">
          <a:xfrm>
            <a:off x="3963988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7" name="Rectangle 299"/>
          <p:cNvSpPr>
            <a:spLocks noChangeArrowheads="1"/>
          </p:cNvSpPr>
          <p:nvPr/>
        </p:nvSpPr>
        <p:spPr bwMode="auto">
          <a:xfrm>
            <a:off x="3811588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8" name="Rectangle 300"/>
          <p:cNvSpPr>
            <a:spLocks noChangeArrowheads="1"/>
          </p:cNvSpPr>
          <p:nvPr/>
        </p:nvSpPr>
        <p:spPr bwMode="auto">
          <a:xfrm>
            <a:off x="3963988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49" name="Rectangle 301"/>
          <p:cNvSpPr>
            <a:spLocks noChangeArrowheads="1"/>
          </p:cNvSpPr>
          <p:nvPr/>
        </p:nvSpPr>
        <p:spPr bwMode="auto">
          <a:xfrm>
            <a:off x="3811588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0" name="Rectangle 302"/>
          <p:cNvSpPr>
            <a:spLocks noChangeArrowheads="1"/>
          </p:cNvSpPr>
          <p:nvPr/>
        </p:nvSpPr>
        <p:spPr bwMode="auto">
          <a:xfrm>
            <a:off x="3963988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1" name="Rectangle 303"/>
          <p:cNvSpPr>
            <a:spLocks noChangeArrowheads="1"/>
          </p:cNvSpPr>
          <p:nvPr/>
        </p:nvSpPr>
        <p:spPr bwMode="auto">
          <a:xfrm>
            <a:off x="3811588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2" name="Rectangle 304"/>
          <p:cNvSpPr>
            <a:spLocks noChangeArrowheads="1"/>
          </p:cNvSpPr>
          <p:nvPr/>
        </p:nvSpPr>
        <p:spPr bwMode="auto">
          <a:xfrm>
            <a:off x="3963988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3" name="Rectangle 305"/>
          <p:cNvSpPr>
            <a:spLocks noChangeArrowheads="1"/>
          </p:cNvSpPr>
          <p:nvPr/>
        </p:nvSpPr>
        <p:spPr bwMode="auto">
          <a:xfrm>
            <a:off x="3813175" y="3733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4" name="Rectangle 306"/>
          <p:cNvSpPr>
            <a:spLocks noChangeArrowheads="1"/>
          </p:cNvSpPr>
          <p:nvPr/>
        </p:nvSpPr>
        <p:spPr bwMode="auto">
          <a:xfrm>
            <a:off x="3965575" y="3733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5" name="Rectangle 307"/>
          <p:cNvSpPr>
            <a:spLocks noChangeArrowheads="1"/>
          </p:cNvSpPr>
          <p:nvPr/>
        </p:nvSpPr>
        <p:spPr bwMode="auto">
          <a:xfrm>
            <a:off x="4117975" y="1676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6" name="Rectangle 308"/>
          <p:cNvSpPr>
            <a:spLocks noChangeArrowheads="1"/>
          </p:cNvSpPr>
          <p:nvPr/>
        </p:nvSpPr>
        <p:spPr bwMode="auto">
          <a:xfrm>
            <a:off x="4270375" y="1676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7" name="Rectangle 309"/>
          <p:cNvSpPr>
            <a:spLocks noChangeArrowheads="1"/>
          </p:cNvSpPr>
          <p:nvPr/>
        </p:nvSpPr>
        <p:spPr bwMode="auto">
          <a:xfrm>
            <a:off x="4117975" y="1828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8" name="Rectangle 310"/>
          <p:cNvSpPr>
            <a:spLocks noChangeArrowheads="1"/>
          </p:cNvSpPr>
          <p:nvPr/>
        </p:nvSpPr>
        <p:spPr bwMode="auto">
          <a:xfrm>
            <a:off x="4270375" y="1828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59" name="Rectangle 311"/>
          <p:cNvSpPr>
            <a:spLocks noChangeArrowheads="1"/>
          </p:cNvSpPr>
          <p:nvPr/>
        </p:nvSpPr>
        <p:spPr bwMode="auto">
          <a:xfrm>
            <a:off x="4117975" y="1981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0" name="Rectangle 312"/>
          <p:cNvSpPr>
            <a:spLocks noChangeArrowheads="1"/>
          </p:cNvSpPr>
          <p:nvPr/>
        </p:nvSpPr>
        <p:spPr bwMode="auto">
          <a:xfrm>
            <a:off x="4270375" y="1981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1" name="Rectangle 313"/>
          <p:cNvSpPr>
            <a:spLocks noChangeArrowheads="1"/>
          </p:cNvSpPr>
          <p:nvPr/>
        </p:nvSpPr>
        <p:spPr bwMode="auto">
          <a:xfrm>
            <a:off x="4117975" y="2133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2" name="Rectangle 314"/>
          <p:cNvSpPr>
            <a:spLocks noChangeArrowheads="1"/>
          </p:cNvSpPr>
          <p:nvPr/>
        </p:nvSpPr>
        <p:spPr bwMode="auto">
          <a:xfrm>
            <a:off x="4270375" y="2133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3" name="Rectangle 315"/>
          <p:cNvSpPr>
            <a:spLocks noChangeArrowheads="1"/>
          </p:cNvSpPr>
          <p:nvPr/>
        </p:nvSpPr>
        <p:spPr bwMode="auto">
          <a:xfrm>
            <a:off x="4117975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4" name="Rectangle 316"/>
          <p:cNvSpPr>
            <a:spLocks noChangeArrowheads="1"/>
          </p:cNvSpPr>
          <p:nvPr/>
        </p:nvSpPr>
        <p:spPr bwMode="auto">
          <a:xfrm>
            <a:off x="4270375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5" name="Rectangle 317"/>
          <p:cNvSpPr>
            <a:spLocks noChangeArrowheads="1"/>
          </p:cNvSpPr>
          <p:nvPr/>
        </p:nvSpPr>
        <p:spPr bwMode="auto">
          <a:xfrm>
            <a:off x="4117975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6" name="Rectangle 318"/>
          <p:cNvSpPr>
            <a:spLocks noChangeArrowheads="1"/>
          </p:cNvSpPr>
          <p:nvPr/>
        </p:nvSpPr>
        <p:spPr bwMode="auto">
          <a:xfrm>
            <a:off x="4270375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7" name="Rectangle 319"/>
          <p:cNvSpPr>
            <a:spLocks noChangeArrowheads="1"/>
          </p:cNvSpPr>
          <p:nvPr/>
        </p:nvSpPr>
        <p:spPr bwMode="auto">
          <a:xfrm>
            <a:off x="4117975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8" name="Rectangle 320"/>
          <p:cNvSpPr>
            <a:spLocks noChangeArrowheads="1"/>
          </p:cNvSpPr>
          <p:nvPr/>
        </p:nvSpPr>
        <p:spPr bwMode="auto">
          <a:xfrm>
            <a:off x="4270375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69" name="Rectangle 321"/>
          <p:cNvSpPr>
            <a:spLocks noChangeArrowheads="1"/>
          </p:cNvSpPr>
          <p:nvPr/>
        </p:nvSpPr>
        <p:spPr bwMode="auto">
          <a:xfrm>
            <a:off x="4117975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0" name="Rectangle 322"/>
          <p:cNvSpPr>
            <a:spLocks noChangeArrowheads="1"/>
          </p:cNvSpPr>
          <p:nvPr/>
        </p:nvSpPr>
        <p:spPr bwMode="auto">
          <a:xfrm>
            <a:off x="4270375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1" name="Rectangle 323"/>
          <p:cNvSpPr>
            <a:spLocks noChangeArrowheads="1"/>
          </p:cNvSpPr>
          <p:nvPr/>
        </p:nvSpPr>
        <p:spPr bwMode="auto">
          <a:xfrm>
            <a:off x="4117975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2" name="Rectangle 324"/>
          <p:cNvSpPr>
            <a:spLocks noChangeArrowheads="1"/>
          </p:cNvSpPr>
          <p:nvPr/>
        </p:nvSpPr>
        <p:spPr bwMode="auto">
          <a:xfrm>
            <a:off x="4270375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3" name="Rectangle 325"/>
          <p:cNvSpPr>
            <a:spLocks noChangeArrowheads="1"/>
          </p:cNvSpPr>
          <p:nvPr/>
        </p:nvSpPr>
        <p:spPr bwMode="auto">
          <a:xfrm>
            <a:off x="4117975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4" name="Rectangle 326"/>
          <p:cNvSpPr>
            <a:spLocks noChangeArrowheads="1"/>
          </p:cNvSpPr>
          <p:nvPr/>
        </p:nvSpPr>
        <p:spPr bwMode="auto">
          <a:xfrm>
            <a:off x="4270375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5" name="Rectangle 327"/>
          <p:cNvSpPr>
            <a:spLocks noChangeArrowheads="1"/>
          </p:cNvSpPr>
          <p:nvPr/>
        </p:nvSpPr>
        <p:spPr bwMode="auto">
          <a:xfrm>
            <a:off x="4117975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6" name="Rectangle 328"/>
          <p:cNvSpPr>
            <a:spLocks noChangeArrowheads="1"/>
          </p:cNvSpPr>
          <p:nvPr/>
        </p:nvSpPr>
        <p:spPr bwMode="auto">
          <a:xfrm>
            <a:off x="4270375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7" name="Rectangle 329"/>
          <p:cNvSpPr>
            <a:spLocks noChangeArrowheads="1"/>
          </p:cNvSpPr>
          <p:nvPr/>
        </p:nvSpPr>
        <p:spPr bwMode="auto">
          <a:xfrm>
            <a:off x="4117975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8" name="Rectangle 330"/>
          <p:cNvSpPr>
            <a:spLocks noChangeArrowheads="1"/>
          </p:cNvSpPr>
          <p:nvPr/>
        </p:nvSpPr>
        <p:spPr bwMode="auto">
          <a:xfrm>
            <a:off x="4270375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79" name="Rectangle 331"/>
          <p:cNvSpPr>
            <a:spLocks noChangeArrowheads="1"/>
          </p:cNvSpPr>
          <p:nvPr/>
        </p:nvSpPr>
        <p:spPr bwMode="auto">
          <a:xfrm>
            <a:off x="4119563" y="3733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0" name="Rectangle 332"/>
          <p:cNvSpPr>
            <a:spLocks noChangeArrowheads="1"/>
          </p:cNvSpPr>
          <p:nvPr/>
        </p:nvSpPr>
        <p:spPr bwMode="auto">
          <a:xfrm>
            <a:off x="4271963" y="3733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1" name="Rectangle 333"/>
          <p:cNvSpPr>
            <a:spLocks noChangeArrowheads="1"/>
          </p:cNvSpPr>
          <p:nvPr/>
        </p:nvSpPr>
        <p:spPr bwMode="auto">
          <a:xfrm>
            <a:off x="4424363" y="1676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2" name="Rectangle 334"/>
          <p:cNvSpPr>
            <a:spLocks noChangeArrowheads="1"/>
          </p:cNvSpPr>
          <p:nvPr/>
        </p:nvSpPr>
        <p:spPr bwMode="auto">
          <a:xfrm>
            <a:off x="4576763" y="1676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3" name="Rectangle 335"/>
          <p:cNvSpPr>
            <a:spLocks noChangeArrowheads="1"/>
          </p:cNvSpPr>
          <p:nvPr/>
        </p:nvSpPr>
        <p:spPr bwMode="auto">
          <a:xfrm>
            <a:off x="4424363" y="1828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4" name="Rectangle 336"/>
          <p:cNvSpPr>
            <a:spLocks noChangeArrowheads="1"/>
          </p:cNvSpPr>
          <p:nvPr/>
        </p:nvSpPr>
        <p:spPr bwMode="auto">
          <a:xfrm>
            <a:off x="4576763" y="1828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5" name="Rectangle 337"/>
          <p:cNvSpPr>
            <a:spLocks noChangeArrowheads="1"/>
          </p:cNvSpPr>
          <p:nvPr/>
        </p:nvSpPr>
        <p:spPr bwMode="auto">
          <a:xfrm>
            <a:off x="4424363" y="1981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6" name="Rectangle 338"/>
          <p:cNvSpPr>
            <a:spLocks noChangeArrowheads="1"/>
          </p:cNvSpPr>
          <p:nvPr/>
        </p:nvSpPr>
        <p:spPr bwMode="auto">
          <a:xfrm>
            <a:off x="4576763" y="1981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7" name="Rectangle 339"/>
          <p:cNvSpPr>
            <a:spLocks noChangeArrowheads="1"/>
          </p:cNvSpPr>
          <p:nvPr/>
        </p:nvSpPr>
        <p:spPr bwMode="auto">
          <a:xfrm>
            <a:off x="4424363" y="2133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8" name="Rectangle 340"/>
          <p:cNvSpPr>
            <a:spLocks noChangeArrowheads="1"/>
          </p:cNvSpPr>
          <p:nvPr/>
        </p:nvSpPr>
        <p:spPr bwMode="auto">
          <a:xfrm>
            <a:off x="4576763" y="2133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89" name="Rectangle 341"/>
          <p:cNvSpPr>
            <a:spLocks noChangeArrowheads="1"/>
          </p:cNvSpPr>
          <p:nvPr/>
        </p:nvSpPr>
        <p:spPr bwMode="auto">
          <a:xfrm>
            <a:off x="4424363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0" name="Rectangle 342"/>
          <p:cNvSpPr>
            <a:spLocks noChangeArrowheads="1"/>
          </p:cNvSpPr>
          <p:nvPr/>
        </p:nvSpPr>
        <p:spPr bwMode="auto">
          <a:xfrm>
            <a:off x="4576763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1" name="Rectangle 343"/>
          <p:cNvSpPr>
            <a:spLocks noChangeArrowheads="1"/>
          </p:cNvSpPr>
          <p:nvPr/>
        </p:nvSpPr>
        <p:spPr bwMode="auto">
          <a:xfrm>
            <a:off x="4424363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2" name="Rectangle 344"/>
          <p:cNvSpPr>
            <a:spLocks noChangeArrowheads="1"/>
          </p:cNvSpPr>
          <p:nvPr/>
        </p:nvSpPr>
        <p:spPr bwMode="auto">
          <a:xfrm>
            <a:off x="4576763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3" name="Rectangle 345"/>
          <p:cNvSpPr>
            <a:spLocks noChangeArrowheads="1"/>
          </p:cNvSpPr>
          <p:nvPr/>
        </p:nvSpPr>
        <p:spPr bwMode="auto">
          <a:xfrm>
            <a:off x="4424363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4" name="Rectangle 346"/>
          <p:cNvSpPr>
            <a:spLocks noChangeArrowheads="1"/>
          </p:cNvSpPr>
          <p:nvPr/>
        </p:nvSpPr>
        <p:spPr bwMode="auto">
          <a:xfrm>
            <a:off x="4576763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5" name="Rectangle 347"/>
          <p:cNvSpPr>
            <a:spLocks noChangeArrowheads="1"/>
          </p:cNvSpPr>
          <p:nvPr/>
        </p:nvSpPr>
        <p:spPr bwMode="auto">
          <a:xfrm>
            <a:off x="4424363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6" name="Rectangle 348"/>
          <p:cNvSpPr>
            <a:spLocks noChangeArrowheads="1"/>
          </p:cNvSpPr>
          <p:nvPr/>
        </p:nvSpPr>
        <p:spPr bwMode="auto">
          <a:xfrm>
            <a:off x="4576763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7" name="Rectangle 349"/>
          <p:cNvSpPr>
            <a:spLocks noChangeArrowheads="1"/>
          </p:cNvSpPr>
          <p:nvPr/>
        </p:nvSpPr>
        <p:spPr bwMode="auto">
          <a:xfrm>
            <a:off x="4424363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8" name="Rectangle 350"/>
          <p:cNvSpPr>
            <a:spLocks noChangeArrowheads="1"/>
          </p:cNvSpPr>
          <p:nvPr/>
        </p:nvSpPr>
        <p:spPr bwMode="auto">
          <a:xfrm>
            <a:off x="4576763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599" name="Rectangle 351"/>
          <p:cNvSpPr>
            <a:spLocks noChangeArrowheads="1"/>
          </p:cNvSpPr>
          <p:nvPr/>
        </p:nvSpPr>
        <p:spPr bwMode="auto">
          <a:xfrm>
            <a:off x="4424363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0" name="Rectangle 352"/>
          <p:cNvSpPr>
            <a:spLocks noChangeArrowheads="1"/>
          </p:cNvSpPr>
          <p:nvPr/>
        </p:nvSpPr>
        <p:spPr bwMode="auto">
          <a:xfrm>
            <a:off x="4576763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1" name="Rectangle 353"/>
          <p:cNvSpPr>
            <a:spLocks noChangeArrowheads="1"/>
          </p:cNvSpPr>
          <p:nvPr/>
        </p:nvSpPr>
        <p:spPr bwMode="auto">
          <a:xfrm>
            <a:off x="4424363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2" name="Rectangle 354"/>
          <p:cNvSpPr>
            <a:spLocks noChangeArrowheads="1"/>
          </p:cNvSpPr>
          <p:nvPr/>
        </p:nvSpPr>
        <p:spPr bwMode="auto">
          <a:xfrm>
            <a:off x="4576763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3" name="Rectangle 355"/>
          <p:cNvSpPr>
            <a:spLocks noChangeArrowheads="1"/>
          </p:cNvSpPr>
          <p:nvPr/>
        </p:nvSpPr>
        <p:spPr bwMode="auto">
          <a:xfrm>
            <a:off x="4424363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4" name="Rectangle 356"/>
          <p:cNvSpPr>
            <a:spLocks noChangeArrowheads="1"/>
          </p:cNvSpPr>
          <p:nvPr/>
        </p:nvSpPr>
        <p:spPr bwMode="auto">
          <a:xfrm>
            <a:off x="4576763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5" name="Rectangle 357"/>
          <p:cNvSpPr>
            <a:spLocks noChangeArrowheads="1"/>
          </p:cNvSpPr>
          <p:nvPr/>
        </p:nvSpPr>
        <p:spPr bwMode="auto">
          <a:xfrm>
            <a:off x="4425950" y="3733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6" name="Rectangle 358"/>
          <p:cNvSpPr>
            <a:spLocks noChangeArrowheads="1"/>
          </p:cNvSpPr>
          <p:nvPr/>
        </p:nvSpPr>
        <p:spPr bwMode="auto">
          <a:xfrm>
            <a:off x="4578350" y="3733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7" name="Rectangle 359"/>
          <p:cNvSpPr>
            <a:spLocks noChangeArrowheads="1"/>
          </p:cNvSpPr>
          <p:nvPr/>
        </p:nvSpPr>
        <p:spPr bwMode="auto">
          <a:xfrm>
            <a:off x="4725988" y="1676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8" name="Rectangle 360"/>
          <p:cNvSpPr>
            <a:spLocks noChangeArrowheads="1"/>
          </p:cNvSpPr>
          <p:nvPr/>
        </p:nvSpPr>
        <p:spPr bwMode="auto">
          <a:xfrm>
            <a:off x="4725988" y="1828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09" name="Rectangle 361"/>
          <p:cNvSpPr>
            <a:spLocks noChangeArrowheads="1"/>
          </p:cNvSpPr>
          <p:nvPr/>
        </p:nvSpPr>
        <p:spPr bwMode="auto">
          <a:xfrm>
            <a:off x="4725988" y="1981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0" name="Rectangle 362"/>
          <p:cNvSpPr>
            <a:spLocks noChangeArrowheads="1"/>
          </p:cNvSpPr>
          <p:nvPr/>
        </p:nvSpPr>
        <p:spPr bwMode="auto">
          <a:xfrm>
            <a:off x="4725988" y="2133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1" name="Rectangle 363"/>
          <p:cNvSpPr>
            <a:spLocks noChangeArrowheads="1"/>
          </p:cNvSpPr>
          <p:nvPr/>
        </p:nvSpPr>
        <p:spPr bwMode="auto">
          <a:xfrm>
            <a:off x="4725988" y="2286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2" name="Rectangle 364"/>
          <p:cNvSpPr>
            <a:spLocks noChangeArrowheads="1"/>
          </p:cNvSpPr>
          <p:nvPr/>
        </p:nvSpPr>
        <p:spPr bwMode="auto">
          <a:xfrm>
            <a:off x="4725988" y="2438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3" name="Rectangle 365"/>
          <p:cNvSpPr>
            <a:spLocks noChangeArrowheads="1"/>
          </p:cNvSpPr>
          <p:nvPr/>
        </p:nvSpPr>
        <p:spPr bwMode="auto">
          <a:xfrm>
            <a:off x="4725988" y="2590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4" name="Rectangle 366"/>
          <p:cNvSpPr>
            <a:spLocks noChangeArrowheads="1"/>
          </p:cNvSpPr>
          <p:nvPr/>
        </p:nvSpPr>
        <p:spPr bwMode="auto">
          <a:xfrm>
            <a:off x="4725988" y="27432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5" name="Rectangle 367"/>
          <p:cNvSpPr>
            <a:spLocks noChangeArrowheads="1"/>
          </p:cNvSpPr>
          <p:nvPr/>
        </p:nvSpPr>
        <p:spPr bwMode="auto">
          <a:xfrm>
            <a:off x="4725988" y="28956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6" name="Rectangle 368"/>
          <p:cNvSpPr>
            <a:spLocks noChangeArrowheads="1"/>
          </p:cNvSpPr>
          <p:nvPr/>
        </p:nvSpPr>
        <p:spPr bwMode="auto">
          <a:xfrm>
            <a:off x="4725988" y="30480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7" name="Rectangle 369"/>
          <p:cNvSpPr>
            <a:spLocks noChangeArrowheads="1"/>
          </p:cNvSpPr>
          <p:nvPr/>
        </p:nvSpPr>
        <p:spPr bwMode="auto">
          <a:xfrm>
            <a:off x="4725988" y="32004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8" name="Rectangle 370"/>
          <p:cNvSpPr>
            <a:spLocks noChangeArrowheads="1"/>
          </p:cNvSpPr>
          <p:nvPr/>
        </p:nvSpPr>
        <p:spPr bwMode="auto">
          <a:xfrm>
            <a:off x="4725988" y="3352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19" name="Rectangle 371"/>
          <p:cNvSpPr>
            <a:spLocks noChangeArrowheads="1"/>
          </p:cNvSpPr>
          <p:nvPr/>
        </p:nvSpPr>
        <p:spPr bwMode="auto">
          <a:xfrm>
            <a:off x="4727575" y="3733800"/>
            <a:ext cx="152400" cy="152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20" name="Rectangle 372"/>
          <p:cNvSpPr>
            <a:spLocks noChangeArrowheads="1"/>
          </p:cNvSpPr>
          <p:nvPr/>
        </p:nvSpPr>
        <p:spPr bwMode="auto">
          <a:xfrm>
            <a:off x="6249988" y="3886200"/>
            <a:ext cx="4572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uPC</a:t>
            </a:r>
          </a:p>
        </p:txBody>
      </p:sp>
      <p:sp>
        <p:nvSpPr>
          <p:cNvPr id="437621" name="Rectangle 373"/>
          <p:cNvSpPr>
            <a:spLocks noChangeArrowheads="1"/>
          </p:cNvSpPr>
          <p:nvPr/>
        </p:nvSpPr>
        <p:spPr bwMode="auto">
          <a:xfrm>
            <a:off x="4878388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22" name="Rectangle 374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23" name="Rectangle 375"/>
          <p:cNvSpPr>
            <a:spLocks noChangeArrowheads="1"/>
          </p:cNvSpPr>
          <p:nvPr/>
        </p:nvSpPr>
        <p:spPr bwMode="auto">
          <a:xfrm>
            <a:off x="3962400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24" name="Rectangle 376"/>
          <p:cNvSpPr>
            <a:spLocks noChangeArrowheads="1"/>
          </p:cNvSpPr>
          <p:nvPr/>
        </p:nvSpPr>
        <p:spPr bwMode="auto">
          <a:xfrm>
            <a:off x="4116388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25" name="Rectangle 377"/>
          <p:cNvSpPr>
            <a:spLocks noChangeArrowheads="1"/>
          </p:cNvSpPr>
          <p:nvPr/>
        </p:nvSpPr>
        <p:spPr bwMode="auto">
          <a:xfrm>
            <a:off x="4268788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26" name="Rectangle 378"/>
          <p:cNvSpPr>
            <a:spLocks noChangeArrowheads="1"/>
          </p:cNvSpPr>
          <p:nvPr/>
        </p:nvSpPr>
        <p:spPr bwMode="auto">
          <a:xfrm>
            <a:off x="4422775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27" name="Rectangle 379"/>
          <p:cNvSpPr>
            <a:spLocks noChangeArrowheads="1"/>
          </p:cNvSpPr>
          <p:nvPr/>
        </p:nvSpPr>
        <p:spPr bwMode="auto">
          <a:xfrm>
            <a:off x="4575175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28" name="Rectangle 380"/>
          <p:cNvSpPr>
            <a:spLocks noChangeArrowheads="1"/>
          </p:cNvSpPr>
          <p:nvPr/>
        </p:nvSpPr>
        <p:spPr bwMode="auto">
          <a:xfrm>
            <a:off x="4724400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29" name="AutoShape 381"/>
          <p:cNvCxnSpPr>
            <a:cxnSpLocks noChangeShapeType="1"/>
            <a:stCxn id="437553" idx="2"/>
            <a:endCxn id="437622" idx="0"/>
          </p:cNvCxnSpPr>
          <p:nvPr/>
        </p:nvCxnSpPr>
        <p:spPr bwMode="auto">
          <a:xfrm flipH="1">
            <a:off x="3886200" y="38862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630" name="AutoShape 382"/>
          <p:cNvCxnSpPr>
            <a:cxnSpLocks noChangeShapeType="1"/>
            <a:stCxn id="437554" idx="2"/>
            <a:endCxn id="437623" idx="0"/>
          </p:cNvCxnSpPr>
          <p:nvPr/>
        </p:nvCxnSpPr>
        <p:spPr bwMode="auto">
          <a:xfrm flipH="1">
            <a:off x="4038600" y="38862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631" name="AutoShape 383"/>
          <p:cNvCxnSpPr>
            <a:cxnSpLocks noChangeShapeType="1"/>
            <a:stCxn id="437579" idx="2"/>
            <a:endCxn id="437624" idx="0"/>
          </p:cNvCxnSpPr>
          <p:nvPr/>
        </p:nvCxnSpPr>
        <p:spPr bwMode="auto">
          <a:xfrm flipH="1">
            <a:off x="4192588" y="38862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632" name="AutoShape 384"/>
          <p:cNvCxnSpPr>
            <a:cxnSpLocks noChangeShapeType="1"/>
            <a:stCxn id="437580" idx="2"/>
            <a:endCxn id="437625" idx="0"/>
          </p:cNvCxnSpPr>
          <p:nvPr/>
        </p:nvCxnSpPr>
        <p:spPr bwMode="auto">
          <a:xfrm flipH="1">
            <a:off x="4344988" y="38862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633" name="AutoShape 385"/>
          <p:cNvCxnSpPr>
            <a:cxnSpLocks noChangeShapeType="1"/>
            <a:stCxn id="437605" idx="2"/>
            <a:endCxn id="437626" idx="0"/>
          </p:cNvCxnSpPr>
          <p:nvPr/>
        </p:nvCxnSpPr>
        <p:spPr bwMode="auto">
          <a:xfrm flipH="1">
            <a:off x="4498975" y="38862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634" name="AutoShape 386"/>
          <p:cNvCxnSpPr>
            <a:cxnSpLocks noChangeShapeType="1"/>
            <a:stCxn id="437606" idx="2"/>
            <a:endCxn id="437627" idx="0"/>
          </p:cNvCxnSpPr>
          <p:nvPr/>
        </p:nvCxnSpPr>
        <p:spPr bwMode="auto">
          <a:xfrm flipH="1">
            <a:off x="4651375" y="38862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635" name="AutoShape 387"/>
          <p:cNvCxnSpPr>
            <a:cxnSpLocks noChangeShapeType="1"/>
            <a:stCxn id="437619" idx="2"/>
            <a:endCxn id="437628" idx="0"/>
          </p:cNvCxnSpPr>
          <p:nvPr/>
        </p:nvCxnSpPr>
        <p:spPr bwMode="auto">
          <a:xfrm flipH="1">
            <a:off x="4800600" y="38862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636" name="AutoShape 388"/>
          <p:cNvCxnSpPr>
            <a:cxnSpLocks noChangeShapeType="1"/>
            <a:stCxn id="437528" idx="2"/>
            <a:endCxn id="437621" idx="0"/>
          </p:cNvCxnSpPr>
          <p:nvPr/>
        </p:nvCxnSpPr>
        <p:spPr bwMode="auto">
          <a:xfrm flipH="1">
            <a:off x="4954588" y="3886200"/>
            <a:ext cx="158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37" name="Rectangle 389"/>
          <p:cNvSpPr>
            <a:spLocks noChangeArrowheads="1"/>
          </p:cNvSpPr>
          <p:nvPr/>
        </p:nvSpPr>
        <p:spPr bwMode="auto">
          <a:xfrm>
            <a:off x="5032375" y="3733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38" name="Rectangle 390"/>
          <p:cNvSpPr>
            <a:spLocks noChangeArrowheads="1"/>
          </p:cNvSpPr>
          <p:nvPr/>
        </p:nvSpPr>
        <p:spPr bwMode="auto">
          <a:xfrm>
            <a:off x="5030788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39" name="AutoShape 391"/>
          <p:cNvCxnSpPr>
            <a:cxnSpLocks noChangeShapeType="1"/>
            <a:stCxn id="437637" idx="2"/>
            <a:endCxn id="437638" idx="0"/>
          </p:cNvCxnSpPr>
          <p:nvPr/>
        </p:nvCxnSpPr>
        <p:spPr bwMode="auto">
          <a:xfrm flipH="1">
            <a:off x="5106988" y="3886200"/>
            <a:ext cx="158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40" name="Rectangle 392"/>
          <p:cNvSpPr>
            <a:spLocks noChangeArrowheads="1"/>
          </p:cNvSpPr>
          <p:nvPr/>
        </p:nvSpPr>
        <p:spPr bwMode="auto">
          <a:xfrm>
            <a:off x="5184775" y="3733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41" name="Rectangle 393"/>
          <p:cNvSpPr>
            <a:spLocks noChangeArrowheads="1"/>
          </p:cNvSpPr>
          <p:nvPr/>
        </p:nvSpPr>
        <p:spPr bwMode="auto">
          <a:xfrm>
            <a:off x="5183188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42" name="AutoShape 394"/>
          <p:cNvCxnSpPr>
            <a:cxnSpLocks noChangeShapeType="1"/>
            <a:stCxn id="437640" idx="2"/>
            <a:endCxn id="437641" idx="0"/>
          </p:cNvCxnSpPr>
          <p:nvPr/>
        </p:nvCxnSpPr>
        <p:spPr bwMode="auto">
          <a:xfrm flipH="1">
            <a:off x="5259388" y="3886200"/>
            <a:ext cx="158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43" name="Rectangle 395"/>
          <p:cNvSpPr>
            <a:spLocks noChangeArrowheads="1"/>
          </p:cNvSpPr>
          <p:nvPr/>
        </p:nvSpPr>
        <p:spPr bwMode="auto">
          <a:xfrm>
            <a:off x="5337175" y="3733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44" name="Rectangle 396"/>
          <p:cNvSpPr>
            <a:spLocks noChangeArrowheads="1"/>
          </p:cNvSpPr>
          <p:nvPr/>
        </p:nvSpPr>
        <p:spPr bwMode="auto">
          <a:xfrm>
            <a:off x="5335588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45" name="AutoShape 397"/>
          <p:cNvCxnSpPr>
            <a:cxnSpLocks noChangeShapeType="1"/>
            <a:stCxn id="437643" idx="2"/>
            <a:endCxn id="437644" idx="0"/>
          </p:cNvCxnSpPr>
          <p:nvPr/>
        </p:nvCxnSpPr>
        <p:spPr bwMode="auto">
          <a:xfrm flipH="1">
            <a:off x="5411788" y="3886200"/>
            <a:ext cx="158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46" name="Rectangle 398"/>
          <p:cNvSpPr>
            <a:spLocks noChangeArrowheads="1"/>
          </p:cNvSpPr>
          <p:nvPr/>
        </p:nvSpPr>
        <p:spPr bwMode="auto">
          <a:xfrm>
            <a:off x="5489575" y="3733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47" name="Rectangle 399"/>
          <p:cNvSpPr>
            <a:spLocks noChangeArrowheads="1"/>
          </p:cNvSpPr>
          <p:nvPr/>
        </p:nvSpPr>
        <p:spPr bwMode="auto">
          <a:xfrm>
            <a:off x="5487988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48" name="AutoShape 400"/>
          <p:cNvCxnSpPr>
            <a:cxnSpLocks noChangeShapeType="1"/>
            <a:stCxn id="437646" idx="2"/>
            <a:endCxn id="437647" idx="0"/>
          </p:cNvCxnSpPr>
          <p:nvPr/>
        </p:nvCxnSpPr>
        <p:spPr bwMode="auto">
          <a:xfrm flipH="1">
            <a:off x="5564188" y="3886200"/>
            <a:ext cx="158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49" name="Rectangle 401"/>
          <p:cNvSpPr>
            <a:spLocks noChangeArrowheads="1"/>
          </p:cNvSpPr>
          <p:nvPr/>
        </p:nvSpPr>
        <p:spPr bwMode="auto">
          <a:xfrm>
            <a:off x="5641975" y="3733800"/>
            <a:ext cx="1524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50" name="Rectangle 402"/>
          <p:cNvSpPr>
            <a:spLocks noChangeArrowheads="1"/>
          </p:cNvSpPr>
          <p:nvPr/>
        </p:nvSpPr>
        <p:spPr bwMode="auto">
          <a:xfrm>
            <a:off x="5640388" y="41910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51" name="AutoShape 403"/>
          <p:cNvCxnSpPr>
            <a:cxnSpLocks noChangeShapeType="1"/>
            <a:stCxn id="437649" idx="2"/>
            <a:endCxn id="437650" idx="0"/>
          </p:cNvCxnSpPr>
          <p:nvPr/>
        </p:nvCxnSpPr>
        <p:spPr bwMode="auto">
          <a:xfrm flipH="1">
            <a:off x="5716588" y="3886200"/>
            <a:ext cx="158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52" name="Rectangle 404"/>
          <p:cNvSpPr>
            <a:spLocks noChangeArrowheads="1"/>
          </p:cNvSpPr>
          <p:nvPr/>
        </p:nvSpPr>
        <p:spPr bwMode="auto">
          <a:xfrm>
            <a:off x="3811588" y="4191000"/>
            <a:ext cx="19812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Logic</a:t>
            </a:r>
          </a:p>
        </p:txBody>
      </p:sp>
      <p:sp>
        <p:nvSpPr>
          <p:cNvPr id="437653" name="Rectangle 405"/>
          <p:cNvSpPr>
            <a:spLocks noChangeArrowheads="1"/>
          </p:cNvSpPr>
          <p:nvPr/>
        </p:nvSpPr>
        <p:spPr bwMode="auto">
          <a:xfrm>
            <a:off x="35067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54" name="AutoShape 406"/>
          <p:cNvCxnSpPr>
            <a:cxnSpLocks noChangeShapeType="1"/>
          </p:cNvCxnSpPr>
          <p:nvPr/>
        </p:nvCxnSpPr>
        <p:spPr bwMode="auto">
          <a:xfrm>
            <a:off x="35829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55" name="Rectangle 407"/>
          <p:cNvSpPr>
            <a:spLocks noChangeArrowheads="1"/>
          </p:cNvSpPr>
          <p:nvPr/>
        </p:nvSpPr>
        <p:spPr bwMode="auto">
          <a:xfrm>
            <a:off x="33543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56" name="AutoShape 408"/>
          <p:cNvCxnSpPr>
            <a:cxnSpLocks noChangeShapeType="1"/>
          </p:cNvCxnSpPr>
          <p:nvPr/>
        </p:nvCxnSpPr>
        <p:spPr bwMode="auto">
          <a:xfrm>
            <a:off x="34305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57" name="Rectangle 409"/>
          <p:cNvSpPr>
            <a:spLocks noChangeArrowheads="1"/>
          </p:cNvSpPr>
          <p:nvPr/>
        </p:nvSpPr>
        <p:spPr bwMode="auto">
          <a:xfrm>
            <a:off x="32019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58" name="AutoShape 410"/>
          <p:cNvCxnSpPr>
            <a:cxnSpLocks noChangeShapeType="1"/>
          </p:cNvCxnSpPr>
          <p:nvPr/>
        </p:nvCxnSpPr>
        <p:spPr bwMode="auto">
          <a:xfrm>
            <a:off x="32781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59" name="Rectangle 411"/>
          <p:cNvSpPr>
            <a:spLocks noChangeArrowheads="1"/>
          </p:cNvSpPr>
          <p:nvPr/>
        </p:nvSpPr>
        <p:spPr bwMode="auto">
          <a:xfrm>
            <a:off x="30495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60" name="AutoShape 412"/>
          <p:cNvCxnSpPr>
            <a:cxnSpLocks noChangeShapeType="1"/>
          </p:cNvCxnSpPr>
          <p:nvPr/>
        </p:nvCxnSpPr>
        <p:spPr bwMode="auto">
          <a:xfrm>
            <a:off x="31257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61" name="Rectangle 413"/>
          <p:cNvSpPr>
            <a:spLocks noChangeArrowheads="1"/>
          </p:cNvSpPr>
          <p:nvPr/>
        </p:nvSpPr>
        <p:spPr bwMode="auto">
          <a:xfrm>
            <a:off x="28971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62" name="AutoShape 414"/>
          <p:cNvCxnSpPr>
            <a:cxnSpLocks noChangeShapeType="1"/>
          </p:cNvCxnSpPr>
          <p:nvPr/>
        </p:nvCxnSpPr>
        <p:spPr bwMode="auto">
          <a:xfrm>
            <a:off x="29733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63" name="Rectangle 415"/>
          <p:cNvSpPr>
            <a:spLocks noChangeArrowheads="1"/>
          </p:cNvSpPr>
          <p:nvPr/>
        </p:nvSpPr>
        <p:spPr bwMode="auto">
          <a:xfrm>
            <a:off x="27447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64" name="AutoShape 416"/>
          <p:cNvCxnSpPr>
            <a:cxnSpLocks noChangeShapeType="1"/>
          </p:cNvCxnSpPr>
          <p:nvPr/>
        </p:nvCxnSpPr>
        <p:spPr bwMode="auto">
          <a:xfrm>
            <a:off x="28209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65" name="Rectangle 417"/>
          <p:cNvSpPr>
            <a:spLocks noChangeArrowheads="1"/>
          </p:cNvSpPr>
          <p:nvPr/>
        </p:nvSpPr>
        <p:spPr bwMode="auto">
          <a:xfrm>
            <a:off x="25923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66" name="AutoShape 418"/>
          <p:cNvCxnSpPr>
            <a:cxnSpLocks noChangeShapeType="1"/>
          </p:cNvCxnSpPr>
          <p:nvPr/>
        </p:nvCxnSpPr>
        <p:spPr bwMode="auto">
          <a:xfrm>
            <a:off x="26685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67" name="Rectangle 419"/>
          <p:cNvSpPr>
            <a:spLocks noChangeArrowheads="1"/>
          </p:cNvSpPr>
          <p:nvPr/>
        </p:nvSpPr>
        <p:spPr bwMode="auto">
          <a:xfrm>
            <a:off x="24399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68" name="AutoShape 420"/>
          <p:cNvCxnSpPr>
            <a:cxnSpLocks noChangeShapeType="1"/>
          </p:cNvCxnSpPr>
          <p:nvPr/>
        </p:nvCxnSpPr>
        <p:spPr bwMode="auto">
          <a:xfrm>
            <a:off x="25161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69" name="Rectangle 421"/>
          <p:cNvSpPr>
            <a:spLocks noChangeArrowheads="1"/>
          </p:cNvSpPr>
          <p:nvPr/>
        </p:nvSpPr>
        <p:spPr bwMode="auto">
          <a:xfrm>
            <a:off x="22875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70" name="AutoShape 422"/>
          <p:cNvCxnSpPr>
            <a:cxnSpLocks noChangeShapeType="1"/>
          </p:cNvCxnSpPr>
          <p:nvPr/>
        </p:nvCxnSpPr>
        <p:spPr bwMode="auto">
          <a:xfrm>
            <a:off x="23637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71" name="Rectangle 423"/>
          <p:cNvSpPr>
            <a:spLocks noChangeArrowheads="1"/>
          </p:cNvSpPr>
          <p:nvPr/>
        </p:nvSpPr>
        <p:spPr bwMode="auto">
          <a:xfrm>
            <a:off x="21351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72" name="AutoShape 424"/>
          <p:cNvCxnSpPr>
            <a:cxnSpLocks noChangeShapeType="1"/>
          </p:cNvCxnSpPr>
          <p:nvPr/>
        </p:nvCxnSpPr>
        <p:spPr bwMode="auto">
          <a:xfrm>
            <a:off x="22113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73" name="Rectangle 425"/>
          <p:cNvSpPr>
            <a:spLocks noChangeArrowheads="1"/>
          </p:cNvSpPr>
          <p:nvPr/>
        </p:nvSpPr>
        <p:spPr bwMode="auto">
          <a:xfrm>
            <a:off x="19827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74" name="AutoShape 426"/>
          <p:cNvCxnSpPr>
            <a:cxnSpLocks noChangeShapeType="1"/>
          </p:cNvCxnSpPr>
          <p:nvPr/>
        </p:nvCxnSpPr>
        <p:spPr bwMode="auto">
          <a:xfrm>
            <a:off x="20589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75" name="Rectangle 427"/>
          <p:cNvSpPr>
            <a:spLocks noChangeArrowheads="1"/>
          </p:cNvSpPr>
          <p:nvPr/>
        </p:nvSpPr>
        <p:spPr bwMode="auto">
          <a:xfrm>
            <a:off x="18303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76" name="AutoShape 428"/>
          <p:cNvCxnSpPr>
            <a:cxnSpLocks noChangeShapeType="1"/>
          </p:cNvCxnSpPr>
          <p:nvPr/>
        </p:nvCxnSpPr>
        <p:spPr bwMode="auto">
          <a:xfrm>
            <a:off x="19065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77" name="Rectangle 429"/>
          <p:cNvSpPr>
            <a:spLocks noChangeArrowheads="1"/>
          </p:cNvSpPr>
          <p:nvPr/>
        </p:nvSpPr>
        <p:spPr bwMode="auto">
          <a:xfrm>
            <a:off x="16779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78" name="AutoShape 430"/>
          <p:cNvCxnSpPr>
            <a:cxnSpLocks noChangeShapeType="1"/>
          </p:cNvCxnSpPr>
          <p:nvPr/>
        </p:nvCxnSpPr>
        <p:spPr bwMode="auto">
          <a:xfrm>
            <a:off x="17541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79" name="Rectangle 431"/>
          <p:cNvSpPr>
            <a:spLocks noChangeArrowheads="1"/>
          </p:cNvSpPr>
          <p:nvPr/>
        </p:nvSpPr>
        <p:spPr bwMode="auto">
          <a:xfrm>
            <a:off x="15255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80" name="AutoShape 432"/>
          <p:cNvCxnSpPr>
            <a:cxnSpLocks noChangeShapeType="1"/>
          </p:cNvCxnSpPr>
          <p:nvPr/>
        </p:nvCxnSpPr>
        <p:spPr bwMode="auto">
          <a:xfrm>
            <a:off x="16017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81" name="Rectangle 433"/>
          <p:cNvSpPr>
            <a:spLocks noChangeArrowheads="1"/>
          </p:cNvSpPr>
          <p:nvPr/>
        </p:nvSpPr>
        <p:spPr bwMode="auto">
          <a:xfrm>
            <a:off x="13731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82" name="AutoShape 434"/>
          <p:cNvCxnSpPr>
            <a:cxnSpLocks noChangeShapeType="1"/>
          </p:cNvCxnSpPr>
          <p:nvPr/>
        </p:nvCxnSpPr>
        <p:spPr bwMode="auto">
          <a:xfrm>
            <a:off x="14493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83" name="Rectangle 435"/>
          <p:cNvSpPr>
            <a:spLocks noChangeArrowheads="1"/>
          </p:cNvSpPr>
          <p:nvPr/>
        </p:nvSpPr>
        <p:spPr bwMode="auto">
          <a:xfrm>
            <a:off x="1220788" y="3733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84" name="AutoShape 436"/>
          <p:cNvCxnSpPr>
            <a:cxnSpLocks noChangeShapeType="1"/>
          </p:cNvCxnSpPr>
          <p:nvPr/>
        </p:nvCxnSpPr>
        <p:spPr bwMode="auto">
          <a:xfrm>
            <a:off x="1296988" y="38862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85" name="Rectangle 437"/>
          <p:cNvSpPr>
            <a:spLocks noChangeArrowheads="1"/>
          </p:cNvSpPr>
          <p:nvPr/>
        </p:nvSpPr>
        <p:spPr bwMode="auto">
          <a:xfrm>
            <a:off x="4878388" y="50292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86" name="Rectangle 438"/>
          <p:cNvSpPr>
            <a:spLocks noChangeArrowheads="1"/>
          </p:cNvSpPr>
          <p:nvPr/>
        </p:nvSpPr>
        <p:spPr bwMode="auto">
          <a:xfrm>
            <a:off x="5030788" y="50292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87" name="AutoShape 439"/>
          <p:cNvCxnSpPr>
            <a:cxnSpLocks noChangeShapeType="1"/>
            <a:endCxn id="437686" idx="2"/>
          </p:cNvCxnSpPr>
          <p:nvPr/>
        </p:nvCxnSpPr>
        <p:spPr bwMode="auto">
          <a:xfrm flipV="1">
            <a:off x="5106988" y="5181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88" name="Rectangle 440"/>
          <p:cNvSpPr>
            <a:spLocks noChangeArrowheads="1"/>
          </p:cNvSpPr>
          <p:nvPr/>
        </p:nvSpPr>
        <p:spPr bwMode="auto">
          <a:xfrm>
            <a:off x="5183188" y="50292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89" name="Rectangle 441"/>
          <p:cNvSpPr>
            <a:spLocks noChangeArrowheads="1"/>
          </p:cNvSpPr>
          <p:nvPr/>
        </p:nvSpPr>
        <p:spPr bwMode="auto">
          <a:xfrm>
            <a:off x="5335588" y="50292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90" name="AutoShape 442"/>
          <p:cNvCxnSpPr>
            <a:cxnSpLocks noChangeShapeType="1"/>
            <a:endCxn id="437689" idx="2"/>
          </p:cNvCxnSpPr>
          <p:nvPr/>
        </p:nvCxnSpPr>
        <p:spPr bwMode="auto">
          <a:xfrm flipV="1">
            <a:off x="5411788" y="5181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91" name="Rectangle 443"/>
          <p:cNvSpPr>
            <a:spLocks noChangeArrowheads="1"/>
          </p:cNvSpPr>
          <p:nvPr/>
        </p:nvSpPr>
        <p:spPr bwMode="auto">
          <a:xfrm>
            <a:off x="5487988" y="50292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92" name="Rectangle 444"/>
          <p:cNvSpPr>
            <a:spLocks noChangeArrowheads="1"/>
          </p:cNvSpPr>
          <p:nvPr/>
        </p:nvSpPr>
        <p:spPr bwMode="auto">
          <a:xfrm>
            <a:off x="5640388" y="50292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93" name="AutoShape 445"/>
          <p:cNvCxnSpPr>
            <a:cxnSpLocks noChangeShapeType="1"/>
            <a:endCxn id="437692" idx="2"/>
          </p:cNvCxnSpPr>
          <p:nvPr/>
        </p:nvCxnSpPr>
        <p:spPr bwMode="auto">
          <a:xfrm flipV="1">
            <a:off x="5716588" y="5181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694" name="Rectangle 446"/>
          <p:cNvSpPr>
            <a:spLocks noChangeArrowheads="1"/>
          </p:cNvSpPr>
          <p:nvPr/>
        </p:nvSpPr>
        <p:spPr bwMode="auto">
          <a:xfrm>
            <a:off x="5792788" y="50292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695" name="Rectangle 447"/>
          <p:cNvSpPr>
            <a:spLocks noChangeArrowheads="1"/>
          </p:cNvSpPr>
          <p:nvPr/>
        </p:nvSpPr>
        <p:spPr bwMode="auto">
          <a:xfrm>
            <a:off x="5945188" y="5029200"/>
            <a:ext cx="152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696" name="AutoShape 448"/>
          <p:cNvCxnSpPr>
            <a:cxnSpLocks noChangeShapeType="1"/>
            <a:stCxn id="437652" idx="3"/>
            <a:endCxn id="437620" idx="2"/>
          </p:cNvCxnSpPr>
          <p:nvPr/>
        </p:nvCxnSpPr>
        <p:spPr bwMode="auto">
          <a:xfrm flipV="1">
            <a:off x="5792788" y="4191000"/>
            <a:ext cx="6858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37697" name="AutoShape 449"/>
          <p:cNvCxnSpPr>
            <a:cxnSpLocks noChangeShapeType="1"/>
            <a:stCxn id="437620" idx="0"/>
            <a:endCxn id="437342" idx="3"/>
          </p:cNvCxnSpPr>
          <p:nvPr/>
        </p:nvCxnSpPr>
        <p:spPr bwMode="auto">
          <a:xfrm rot="5400000" flipH="1">
            <a:off x="5297488" y="2705100"/>
            <a:ext cx="16764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37698" name="Text Box 450"/>
          <p:cNvSpPr txBox="1">
            <a:spLocks noChangeArrowheads="1"/>
          </p:cNvSpPr>
          <p:nvPr/>
        </p:nvSpPr>
        <p:spPr bwMode="auto">
          <a:xfrm>
            <a:off x="1220788" y="5754688"/>
            <a:ext cx="24225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Datapath control</a:t>
            </a:r>
          </a:p>
        </p:txBody>
      </p:sp>
      <p:sp>
        <p:nvSpPr>
          <p:cNvPr id="437699" name="Rectangle 451"/>
          <p:cNvSpPr>
            <a:spLocks noChangeArrowheads="1"/>
          </p:cNvSpPr>
          <p:nvPr/>
        </p:nvSpPr>
        <p:spPr bwMode="auto">
          <a:xfrm>
            <a:off x="4954588" y="58674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n</a:t>
            </a:r>
          </a:p>
        </p:txBody>
      </p:sp>
      <p:sp>
        <p:nvSpPr>
          <p:cNvPr id="437700" name="Rectangle 452"/>
          <p:cNvSpPr>
            <a:spLocks noChangeArrowheads="1"/>
          </p:cNvSpPr>
          <p:nvPr/>
        </p:nvSpPr>
        <p:spPr bwMode="auto">
          <a:xfrm>
            <a:off x="5259388" y="58674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p</a:t>
            </a:r>
          </a:p>
        </p:txBody>
      </p:sp>
      <p:sp>
        <p:nvSpPr>
          <p:cNvPr id="437701" name="Rectangle 453"/>
          <p:cNvSpPr>
            <a:spLocks noChangeArrowheads="1"/>
          </p:cNvSpPr>
          <p:nvPr/>
        </p:nvSpPr>
        <p:spPr bwMode="auto">
          <a:xfrm>
            <a:off x="5564188" y="58674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sp>
        <p:nvSpPr>
          <p:cNvPr id="437702" name="Rectangle 454"/>
          <p:cNvSpPr>
            <a:spLocks noChangeArrowheads="1"/>
          </p:cNvSpPr>
          <p:nvPr/>
        </p:nvSpPr>
        <p:spPr bwMode="auto">
          <a:xfrm>
            <a:off x="3887788" y="5867400"/>
            <a:ext cx="8382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/>
              <a:t>IR</a:t>
            </a:r>
          </a:p>
        </p:txBody>
      </p:sp>
      <p:sp>
        <p:nvSpPr>
          <p:cNvPr id="437703" name="Line 455"/>
          <p:cNvSpPr>
            <a:spLocks noChangeShapeType="1"/>
          </p:cNvSpPr>
          <p:nvPr/>
        </p:nvSpPr>
        <p:spPr bwMode="auto">
          <a:xfrm flipV="1">
            <a:off x="4344988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7704" name="AutoShape 456"/>
          <p:cNvCxnSpPr>
            <a:cxnSpLocks noChangeShapeType="1"/>
            <a:stCxn id="437527" idx="2"/>
            <a:endCxn id="437702" idx="1"/>
          </p:cNvCxnSpPr>
          <p:nvPr/>
        </p:nvCxnSpPr>
        <p:spPr bwMode="auto">
          <a:xfrm rot="16200000" flipH="1">
            <a:off x="2744788" y="4876800"/>
            <a:ext cx="2133600" cy="152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37705" name="Text Box 457"/>
          <p:cNvSpPr txBox="1">
            <a:spLocks noChangeArrowheads="1"/>
          </p:cNvSpPr>
          <p:nvPr/>
        </p:nvSpPr>
        <p:spPr bwMode="auto">
          <a:xfrm>
            <a:off x="5875338" y="5257800"/>
            <a:ext cx="30511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Is Logic needed?</a:t>
            </a:r>
          </a:p>
          <a:p>
            <a:r>
              <a:rPr lang="en-US" i="1"/>
              <a:t>Does logic need PC?</a:t>
            </a:r>
          </a:p>
        </p:txBody>
      </p:sp>
    </p:spTree>
    <p:extLst>
      <p:ext uri="{BB962C8B-B14F-4D97-AF65-F5344CB8AC3E}">
        <p14:creationId xmlns:p14="http://schemas.microsoft.com/office/powerpoint/2010/main" val="4084688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Problems?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65CCD1A-2D9E-4963-B57D-4B2E3D5885A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50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439299" name="Group 3"/>
          <p:cNvGrpSpPr>
            <a:grpSpLocks/>
          </p:cNvGrpSpPr>
          <p:nvPr/>
        </p:nvGrpSpPr>
        <p:grpSpPr bwMode="auto">
          <a:xfrm>
            <a:off x="2286000" y="1752600"/>
            <a:ext cx="1219200" cy="457200"/>
            <a:chOff x="816" y="1488"/>
            <a:chExt cx="768" cy="288"/>
          </a:xfrm>
        </p:grpSpPr>
        <p:sp>
          <p:nvSpPr>
            <p:cNvPr id="439300" name="Rectangle 4"/>
            <p:cNvSpPr>
              <a:spLocks noChangeArrowheads="1"/>
            </p:cNvSpPr>
            <p:nvPr/>
          </p:nvSpPr>
          <p:spPr bwMode="auto">
            <a:xfrm>
              <a:off x="816" y="1488"/>
              <a:ext cx="768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0001</a:t>
              </a:r>
            </a:p>
          </p:txBody>
        </p:sp>
        <p:sp>
          <p:nvSpPr>
            <p:cNvPr id="439301" name="Line 5"/>
            <p:cNvSpPr>
              <a:spLocks noChangeShapeType="1"/>
            </p:cNvSpPr>
            <p:nvPr/>
          </p:nvSpPr>
          <p:spPr bwMode="auto">
            <a:xfrm>
              <a:off x="1008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2" name="Line 6"/>
            <p:cNvSpPr>
              <a:spLocks noChangeShapeType="1"/>
            </p:cNvSpPr>
            <p:nvPr/>
          </p:nvSpPr>
          <p:spPr bwMode="auto">
            <a:xfrm>
              <a:off x="1008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3" name="Line 7"/>
            <p:cNvSpPr>
              <a:spLocks noChangeShapeType="1"/>
            </p:cNvSpPr>
            <p:nvPr/>
          </p:nvSpPr>
          <p:spPr bwMode="auto">
            <a:xfrm>
              <a:off x="1200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4" name="Line 8"/>
            <p:cNvSpPr>
              <a:spLocks noChangeShapeType="1"/>
            </p:cNvSpPr>
            <p:nvPr/>
          </p:nvSpPr>
          <p:spPr bwMode="auto">
            <a:xfrm>
              <a:off x="1200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5" name="Line 9"/>
            <p:cNvSpPr>
              <a:spLocks noChangeShapeType="1"/>
            </p:cNvSpPr>
            <p:nvPr/>
          </p:nvSpPr>
          <p:spPr bwMode="auto">
            <a:xfrm>
              <a:off x="1392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6" name="Line 10"/>
            <p:cNvSpPr>
              <a:spLocks noChangeShapeType="1"/>
            </p:cNvSpPr>
            <p:nvPr/>
          </p:nvSpPr>
          <p:spPr bwMode="auto">
            <a:xfrm>
              <a:off x="1392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3505200" y="1752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SR1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1371600" y="1752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>
                <a:solidFill>
                  <a:srgbClr val="0000CC"/>
                </a:solidFill>
              </a:rPr>
              <a:t>ADD+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5334000" y="17526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0</a:t>
            </a:r>
          </a:p>
        </p:txBody>
      </p:sp>
      <p:grpSp>
        <p:nvGrpSpPr>
          <p:cNvPr id="439310" name="Group 14"/>
          <p:cNvGrpSpPr>
            <a:grpSpLocks/>
          </p:cNvGrpSpPr>
          <p:nvPr/>
        </p:nvGrpSpPr>
        <p:grpSpPr bwMode="auto">
          <a:xfrm>
            <a:off x="5638800" y="1752600"/>
            <a:ext cx="609600" cy="457200"/>
            <a:chOff x="816" y="2352"/>
            <a:chExt cx="384" cy="288"/>
          </a:xfrm>
        </p:grpSpPr>
        <p:sp>
          <p:nvSpPr>
            <p:cNvPr id="439311" name="Rectangle 15"/>
            <p:cNvSpPr>
              <a:spLocks noChangeArrowheads="1"/>
            </p:cNvSpPr>
            <p:nvPr/>
          </p:nvSpPr>
          <p:spPr bwMode="auto">
            <a:xfrm>
              <a:off x="816" y="2352"/>
              <a:ext cx="384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</a:t>
              </a:r>
            </a:p>
          </p:txBody>
        </p:sp>
        <p:grpSp>
          <p:nvGrpSpPr>
            <p:cNvPr id="439312" name="Group 16"/>
            <p:cNvGrpSpPr>
              <a:grpSpLocks/>
            </p:cNvGrpSpPr>
            <p:nvPr/>
          </p:nvGrpSpPr>
          <p:grpSpPr bwMode="auto">
            <a:xfrm>
              <a:off x="1008" y="2352"/>
              <a:ext cx="1" cy="288"/>
              <a:chOff x="384" y="1584"/>
              <a:chExt cx="0" cy="288"/>
            </a:xfrm>
          </p:grpSpPr>
          <p:sp>
            <p:nvSpPr>
              <p:cNvPr id="439313" name="Line 17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4" name="Line 18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9315" name="Rectangle 19"/>
          <p:cNvSpPr>
            <a:spLocks noChangeArrowheads="1"/>
          </p:cNvSpPr>
          <p:nvPr/>
        </p:nvSpPr>
        <p:spPr bwMode="auto">
          <a:xfrm>
            <a:off x="22860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15</a:t>
            </a:r>
          </a:p>
        </p:txBody>
      </p: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25908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14</a:t>
            </a:r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28956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13</a:t>
            </a:r>
          </a:p>
        </p:txBody>
      </p:sp>
      <p:sp>
        <p:nvSpPr>
          <p:cNvPr id="439318" name="Rectangle 22"/>
          <p:cNvSpPr>
            <a:spLocks noChangeArrowheads="1"/>
          </p:cNvSpPr>
          <p:nvPr/>
        </p:nvSpPr>
        <p:spPr bwMode="auto">
          <a:xfrm>
            <a:off x="32004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12</a:t>
            </a:r>
          </a:p>
        </p:txBody>
      </p:sp>
      <p:sp>
        <p:nvSpPr>
          <p:cNvPr id="439319" name="Rectangle 23"/>
          <p:cNvSpPr>
            <a:spLocks noChangeArrowheads="1"/>
          </p:cNvSpPr>
          <p:nvPr/>
        </p:nvSpPr>
        <p:spPr bwMode="auto">
          <a:xfrm>
            <a:off x="35052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11</a:t>
            </a:r>
          </a:p>
        </p:txBody>
      </p:sp>
      <p:sp>
        <p:nvSpPr>
          <p:cNvPr id="439320" name="Rectangle 24"/>
          <p:cNvSpPr>
            <a:spLocks noChangeArrowheads="1"/>
          </p:cNvSpPr>
          <p:nvPr/>
        </p:nvSpPr>
        <p:spPr bwMode="auto">
          <a:xfrm>
            <a:off x="38100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10</a:t>
            </a:r>
          </a:p>
        </p:txBody>
      </p:sp>
      <p:sp>
        <p:nvSpPr>
          <p:cNvPr id="439321" name="Rectangle 25"/>
          <p:cNvSpPr>
            <a:spLocks noChangeArrowheads="1"/>
          </p:cNvSpPr>
          <p:nvPr/>
        </p:nvSpPr>
        <p:spPr bwMode="auto">
          <a:xfrm>
            <a:off x="41148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9</a:t>
            </a:r>
          </a:p>
        </p:txBody>
      </p:sp>
      <p:sp>
        <p:nvSpPr>
          <p:cNvPr id="439322" name="Rectangle 26"/>
          <p:cNvSpPr>
            <a:spLocks noChangeArrowheads="1"/>
          </p:cNvSpPr>
          <p:nvPr/>
        </p:nvSpPr>
        <p:spPr bwMode="auto">
          <a:xfrm>
            <a:off x="44196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8</a:t>
            </a:r>
          </a:p>
        </p:txBody>
      </p:sp>
      <p:sp>
        <p:nvSpPr>
          <p:cNvPr id="439323" name="Rectangle 27"/>
          <p:cNvSpPr>
            <a:spLocks noChangeArrowheads="1"/>
          </p:cNvSpPr>
          <p:nvPr/>
        </p:nvSpPr>
        <p:spPr bwMode="auto">
          <a:xfrm>
            <a:off x="47244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7</a:t>
            </a:r>
          </a:p>
        </p:txBody>
      </p:sp>
      <p:sp>
        <p:nvSpPr>
          <p:cNvPr id="439324" name="Rectangle 28"/>
          <p:cNvSpPr>
            <a:spLocks noChangeArrowheads="1"/>
          </p:cNvSpPr>
          <p:nvPr/>
        </p:nvSpPr>
        <p:spPr bwMode="auto">
          <a:xfrm>
            <a:off x="50292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6</a:t>
            </a:r>
          </a:p>
        </p:txBody>
      </p:sp>
      <p:sp>
        <p:nvSpPr>
          <p:cNvPr id="439325" name="Rectangle 29"/>
          <p:cNvSpPr>
            <a:spLocks noChangeArrowheads="1"/>
          </p:cNvSpPr>
          <p:nvPr/>
        </p:nvSpPr>
        <p:spPr bwMode="auto">
          <a:xfrm>
            <a:off x="53340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5</a:t>
            </a:r>
          </a:p>
        </p:txBody>
      </p:sp>
      <p:sp>
        <p:nvSpPr>
          <p:cNvPr id="439326" name="Rectangle 30"/>
          <p:cNvSpPr>
            <a:spLocks noChangeArrowheads="1"/>
          </p:cNvSpPr>
          <p:nvPr/>
        </p:nvSpPr>
        <p:spPr bwMode="auto">
          <a:xfrm>
            <a:off x="56388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4</a:t>
            </a:r>
          </a:p>
        </p:txBody>
      </p:sp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59436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3</a:t>
            </a:r>
          </a:p>
        </p:txBody>
      </p:sp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62484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2</a:t>
            </a:r>
          </a:p>
        </p:txBody>
      </p:sp>
      <p:sp>
        <p:nvSpPr>
          <p:cNvPr id="439329" name="Rectangle 33"/>
          <p:cNvSpPr>
            <a:spLocks noChangeArrowheads="1"/>
          </p:cNvSpPr>
          <p:nvPr/>
        </p:nvSpPr>
        <p:spPr bwMode="auto">
          <a:xfrm>
            <a:off x="65532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1</a:t>
            </a:r>
          </a:p>
        </p:txBody>
      </p:sp>
      <p:sp>
        <p:nvSpPr>
          <p:cNvPr id="439330" name="Rectangle 34"/>
          <p:cNvSpPr>
            <a:spLocks noChangeArrowheads="1"/>
          </p:cNvSpPr>
          <p:nvPr/>
        </p:nvSpPr>
        <p:spPr bwMode="auto">
          <a:xfrm>
            <a:off x="6858000" y="14478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/>
              <a:t>0</a:t>
            </a:r>
          </a:p>
        </p:txBody>
      </p:sp>
      <p:grpSp>
        <p:nvGrpSpPr>
          <p:cNvPr id="439331" name="Group 35"/>
          <p:cNvGrpSpPr>
            <a:grpSpLocks/>
          </p:cNvGrpSpPr>
          <p:nvPr/>
        </p:nvGrpSpPr>
        <p:grpSpPr bwMode="auto">
          <a:xfrm>
            <a:off x="2286000" y="2209800"/>
            <a:ext cx="1219200" cy="457200"/>
            <a:chOff x="816" y="1488"/>
            <a:chExt cx="768" cy="288"/>
          </a:xfrm>
        </p:grpSpPr>
        <p:sp>
          <p:nvSpPr>
            <p:cNvPr id="439332" name="Rectangle 36"/>
            <p:cNvSpPr>
              <a:spLocks noChangeArrowheads="1"/>
            </p:cNvSpPr>
            <p:nvPr/>
          </p:nvSpPr>
          <p:spPr bwMode="auto">
            <a:xfrm>
              <a:off x="816" y="1488"/>
              <a:ext cx="768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0001</a:t>
              </a:r>
            </a:p>
          </p:txBody>
        </p:sp>
        <p:sp>
          <p:nvSpPr>
            <p:cNvPr id="439333" name="Line 37"/>
            <p:cNvSpPr>
              <a:spLocks noChangeShapeType="1"/>
            </p:cNvSpPr>
            <p:nvPr/>
          </p:nvSpPr>
          <p:spPr bwMode="auto">
            <a:xfrm>
              <a:off x="1008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4" name="Line 38"/>
            <p:cNvSpPr>
              <a:spLocks noChangeShapeType="1"/>
            </p:cNvSpPr>
            <p:nvPr/>
          </p:nvSpPr>
          <p:spPr bwMode="auto">
            <a:xfrm>
              <a:off x="1008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5" name="Line 39"/>
            <p:cNvSpPr>
              <a:spLocks noChangeShapeType="1"/>
            </p:cNvSpPr>
            <p:nvPr/>
          </p:nvSpPr>
          <p:spPr bwMode="auto">
            <a:xfrm>
              <a:off x="1200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Line 40"/>
            <p:cNvSpPr>
              <a:spLocks noChangeShapeType="1"/>
            </p:cNvSpPr>
            <p:nvPr/>
          </p:nvSpPr>
          <p:spPr bwMode="auto">
            <a:xfrm>
              <a:off x="1200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1392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>
              <a:off x="1392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3505200" y="2209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DR</a:t>
            </a:r>
          </a:p>
        </p:txBody>
      </p:sp>
      <p:sp>
        <p:nvSpPr>
          <p:cNvPr id="439340" name="Rectangle 44"/>
          <p:cNvSpPr>
            <a:spLocks noChangeArrowheads="1"/>
          </p:cNvSpPr>
          <p:nvPr/>
        </p:nvSpPr>
        <p:spPr bwMode="auto">
          <a:xfrm>
            <a:off x="4419600" y="22098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</a:p>
        </p:txBody>
      </p:sp>
      <p:grpSp>
        <p:nvGrpSpPr>
          <p:cNvPr id="439341" name="Group 45"/>
          <p:cNvGrpSpPr>
            <a:grpSpLocks/>
          </p:cNvGrpSpPr>
          <p:nvPr/>
        </p:nvGrpSpPr>
        <p:grpSpPr bwMode="auto">
          <a:xfrm>
            <a:off x="4419600" y="1752600"/>
            <a:ext cx="914400" cy="457200"/>
            <a:chOff x="1008" y="3024"/>
            <a:chExt cx="576" cy="288"/>
          </a:xfrm>
        </p:grpSpPr>
        <p:sp>
          <p:nvSpPr>
            <p:cNvPr id="439342" name="Rectangle 46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DR</a:t>
              </a:r>
            </a:p>
          </p:txBody>
        </p:sp>
        <p:grpSp>
          <p:nvGrpSpPr>
            <p:cNvPr id="439343" name="Group 47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39344" name="Line 48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45" name="Line 49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346" name="Group 50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39347" name="Line 51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48" name="Line 52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9349" name="Group 53"/>
          <p:cNvGrpSpPr>
            <a:grpSpLocks/>
          </p:cNvGrpSpPr>
          <p:nvPr/>
        </p:nvGrpSpPr>
        <p:grpSpPr bwMode="auto">
          <a:xfrm>
            <a:off x="6248400" y="1752600"/>
            <a:ext cx="914400" cy="457200"/>
            <a:chOff x="1008" y="3024"/>
            <a:chExt cx="576" cy="288"/>
          </a:xfrm>
        </p:grpSpPr>
        <p:sp>
          <p:nvSpPr>
            <p:cNvPr id="439350" name="Rectangle 54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SR2</a:t>
              </a:r>
            </a:p>
          </p:txBody>
        </p:sp>
        <p:grpSp>
          <p:nvGrpSpPr>
            <p:cNvPr id="439351" name="Group 55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39352" name="Line 56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53" name="Line 57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354" name="Group 58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39355" name="Line 59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56" name="Line 60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9357" name="Group 61"/>
          <p:cNvGrpSpPr>
            <a:grpSpLocks/>
          </p:cNvGrpSpPr>
          <p:nvPr/>
        </p:nvGrpSpPr>
        <p:grpSpPr bwMode="auto">
          <a:xfrm>
            <a:off x="5638800" y="2209800"/>
            <a:ext cx="1524000" cy="457200"/>
            <a:chOff x="816" y="2064"/>
            <a:chExt cx="960" cy="288"/>
          </a:xfrm>
        </p:grpSpPr>
        <p:sp>
          <p:nvSpPr>
            <p:cNvPr id="439358" name="Rectangle 62"/>
            <p:cNvSpPr>
              <a:spLocks noChangeArrowheads="1"/>
            </p:cNvSpPr>
            <p:nvPr/>
          </p:nvSpPr>
          <p:spPr bwMode="auto">
            <a:xfrm>
              <a:off x="816" y="2064"/>
              <a:ext cx="96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imm5</a:t>
              </a:r>
            </a:p>
          </p:txBody>
        </p:sp>
        <p:grpSp>
          <p:nvGrpSpPr>
            <p:cNvPr id="439359" name="Group 63"/>
            <p:cNvGrpSpPr>
              <a:grpSpLocks/>
            </p:cNvGrpSpPr>
            <p:nvPr/>
          </p:nvGrpSpPr>
          <p:grpSpPr bwMode="auto">
            <a:xfrm>
              <a:off x="1008" y="2064"/>
              <a:ext cx="1" cy="288"/>
              <a:chOff x="384" y="1584"/>
              <a:chExt cx="0" cy="288"/>
            </a:xfrm>
          </p:grpSpPr>
          <p:sp>
            <p:nvSpPr>
              <p:cNvPr id="439360" name="Line 64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61" name="Line 65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362" name="Group 66"/>
            <p:cNvGrpSpPr>
              <a:grpSpLocks/>
            </p:cNvGrpSpPr>
            <p:nvPr/>
          </p:nvGrpSpPr>
          <p:grpSpPr bwMode="auto">
            <a:xfrm>
              <a:off x="1200" y="2064"/>
              <a:ext cx="1" cy="288"/>
              <a:chOff x="384" y="1584"/>
              <a:chExt cx="0" cy="288"/>
            </a:xfrm>
          </p:grpSpPr>
          <p:sp>
            <p:nvSpPr>
              <p:cNvPr id="439363" name="Line 67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64" name="Line 68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365" name="Group 69"/>
            <p:cNvGrpSpPr>
              <a:grpSpLocks/>
            </p:cNvGrpSpPr>
            <p:nvPr/>
          </p:nvGrpSpPr>
          <p:grpSpPr bwMode="auto">
            <a:xfrm>
              <a:off x="1392" y="2064"/>
              <a:ext cx="1" cy="288"/>
              <a:chOff x="384" y="1584"/>
              <a:chExt cx="0" cy="288"/>
            </a:xfrm>
          </p:grpSpPr>
          <p:sp>
            <p:nvSpPr>
              <p:cNvPr id="439366" name="Line 70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67" name="Line 71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368" name="Group 72"/>
            <p:cNvGrpSpPr>
              <a:grpSpLocks/>
            </p:cNvGrpSpPr>
            <p:nvPr/>
          </p:nvGrpSpPr>
          <p:grpSpPr bwMode="auto">
            <a:xfrm>
              <a:off x="1584" y="2064"/>
              <a:ext cx="1" cy="288"/>
              <a:chOff x="384" y="1584"/>
              <a:chExt cx="0" cy="288"/>
            </a:xfrm>
          </p:grpSpPr>
          <p:sp>
            <p:nvSpPr>
              <p:cNvPr id="439369" name="Line 73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70" name="Line 74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9371" name="Group 75"/>
          <p:cNvGrpSpPr>
            <a:grpSpLocks/>
          </p:cNvGrpSpPr>
          <p:nvPr/>
        </p:nvGrpSpPr>
        <p:grpSpPr bwMode="auto">
          <a:xfrm>
            <a:off x="4724400" y="2209800"/>
            <a:ext cx="914400" cy="457200"/>
            <a:chOff x="1008" y="3024"/>
            <a:chExt cx="576" cy="288"/>
          </a:xfrm>
        </p:grpSpPr>
        <p:sp>
          <p:nvSpPr>
            <p:cNvPr id="439372" name="Rectangle 76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SR1</a:t>
              </a:r>
            </a:p>
          </p:txBody>
        </p:sp>
        <p:grpSp>
          <p:nvGrpSpPr>
            <p:cNvPr id="439373" name="Group 77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39374" name="Line 78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75" name="Line 79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376" name="Group 80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39377" name="Line 81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78" name="Line 82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9379" name="Rectangle 83"/>
          <p:cNvSpPr>
            <a:spLocks noChangeArrowheads="1"/>
          </p:cNvSpPr>
          <p:nvPr/>
        </p:nvSpPr>
        <p:spPr bwMode="auto">
          <a:xfrm>
            <a:off x="1371600" y="2209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/>
              <a:t>ADD+</a:t>
            </a:r>
          </a:p>
        </p:txBody>
      </p:sp>
      <p:grpSp>
        <p:nvGrpSpPr>
          <p:cNvPr id="439380" name="Group 84"/>
          <p:cNvGrpSpPr>
            <a:grpSpLocks/>
          </p:cNvGrpSpPr>
          <p:nvPr/>
        </p:nvGrpSpPr>
        <p:grpSpPr bwMode="auto">
          <a:xfrm>
            <a:off x="2286000" y="2667000"/>
            <a:ext cx="1219200" cy="457200"/>
            <a:chOff x="816" y="1488"/>
            <a:chExt cx="768" cy="288"/>
          </a:xfrm>
        </p:grpSpPr>
        <p:sp>
          <p:nvSpPr>
            <p:cNvPr id="439381" name="Rectangle 85"/>
            <p:cNvSpPr>
              <a:spLocks noChangeArrowheads="1"/>
            </p:cNvSpPr>
            <p:nvPr/>
          </p:nvSpPr>
          <p:spPr bwMode="auto">
            <a:xfrm>
              <a:off x="816" y="1488"/>
              <a:ext cx="768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0101</a:t>
              </a:r>
            </a:p>
          </p:txBody>
        </p:sp>
        <p:sp>
          <p:nvSpPr>
            <p:cNvPr id="439382" name="Line 86"/>
            <p:cNvSpPr>
              <a:spLocks noChangeShapeType="1"/>
            </p:cNvSpPr>
            <p:nvPr/>
          </p:nvSpPr>
          <p:spPr bwMode="auto">
            <a:xfrm>
              <a:off x="1008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83" name="Line 87"/>
            <p:cNvSpPr>
              <a:spLocks noChangeShapeType="1"/>
            </p:cNvSpPr>
            <p:nvPr/>
          </p:nvSpPr>
          <p:spPr bwMode="auto">
            <a:xfrm>
              <a:off x="1008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84" name="Line 88"/>
            <p:cNvSpPr>
              <a:spLocks noChangeShapeType="1"/>
            </p:cNvSpPr>
            <p:nvPr/>
          </p:nvSpPr>
          <p:spPr bwMode="auto">
            <a:xfrm>
              <a:off x="1200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85" name="Line 89"/>
            <p:cNvSpPr>
              <a:spLocks noChangeShapeType="1"/>
            </p:cNvSpPr>
            <p:nvPr/>
          </p:nvSpPr>
          <p:spPr bwMode="auto">
            <a:xfrm>
              <a:off x="1200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86" name="Line 90"/>
            <p:cNvSpPr>
              <a:spLocks noChangeShapeType="1"/>
            </p:cNvSpPr>
            <p:nvPr/>
          </p:nvSpPr>
          <p:spPr bwMode="auto">
            <a:xfrm>
              <a:off x="1392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87" name="Line 91"/>
            <p:cNvSpPr>
              <a:spLocks noChangeShapeType="1"/>
            </p:cNvSpPr>
            <p:nvPr/>
          </p:nvSpPr>
          <p:spPr bwMode="auto">
            <a:xfrm>
              <a:off x="1392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9388" name="Rectangle 92"/>
          <p:cNvSpPr>
            <a:spLocks noChangeArrowheads="1"/>
          </p:cNvSpPr>
          <p:nvPr/>
        </p:nvSpPr>
        <p:spPr bwMode="auto">
          <a:xfrm>
            <a:off x="3505200" y="2667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SR2</a:t>
            </a:r>
          </a:p>
        </p:txBody>
      </p:sp>
      <p:sp>
        <p:nvSpPr>
          <p:cNvPr id="439389" name="Rectangle 93"/>
          <p:cNvSpPr>
            <a:spLocks noChangeArrowheads="1"/>
          </p:cNvSpPr>
          <p:nvPr/>
        </p:nvSpPr>
        <p:spPr bwMode="auto">
          <a:xfrm>
            <a:off x="13716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/>
              <a:t>AND+</a:t>
            </a:r>
          </a:p>
        </p:txBody>
      </p:sp>
      <p:sp>
        <p:nvSpPr>
          <p:cNvPr id="439390" name="Rectangle 94"/>
          <p:cNvSpPr>
            <a:spLocks noChangeArrowheads="1"/>
          </p:cNvSpPr>
          <p:nvPr/>
        </p:nvSpPr>
        <p:spPr bwMode="auto">
          <a:xfrm>
            <a:off x="5334000" y="26670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0</a:t>
            </a:r>
          </a:p>
        </p:txBody>
      </p:sp>
      <p:grpSp>
        <p:nvGrpSpPr>
          <p:cNvPr id="439391" name="Group 95"/>
          <p:cNvGrpSpPr>
            <a:grpSpLocks/>
          </p:cNvGrpSpPr>
          <p:nvPr/>
        </p:nvGrpSpPr>
        <p:grpSpPr bwMode="auto">
          <a:xfrm>
            <a:off x="5638800" y="2667000"/>
            <a:ext cx="609600" cy="457200"/>
            <a:chOff x="816" y="2352"/>
            <a:chExt cx="384" cy="288"/>
          </a:xfrm>
        </p:grpSpPr>
        <p:sp>
          <p:nvSpPr>
            <p:cNvPr id="439392" name="Rectangle 96"/>
            <p:cNvSpPr>
              <a:spLocks noChangeArrowheads="1"/>
            </p:cNvSpPr>
            <p:nvPr/>
          </p:nvSpPr>
          <p:spPr bwMode="auto">
            <a:xfrm>
              <a:off x="816" y="2352"/>
              <a:ext cx="384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00</a:t>
              </a:r>
            </a:p>
          </p:txBody>
        </p:sp>
        <p:grpSp>
          <p:nvGrpSpPr>
            <p:cNvPr id="439393" name="Group 97"/>
            <p:cNvGrpSpPr>
              <a:grpSpLocks/>
            </p:cNvGrpSpPr>
            <p:nvPr/>
          </p:nvGrpSpPr>
          <p:grpSpPr bwMode="auto">
            <a:xfrm>
              <a:off x="1008" y="2352"/>
              <a:ext cx="1" cy="288"/>
              <a:chOff x="384" y="1584"/>
              <a:chExt cx="0" cy="288"/>
            </a:xfrm>
          </p:grpSpPr>
          <p:sp>
            <p:nvSpPr>
              <p:cNvPr id="439394" name="Line 98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95" name="Line 99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9396" name="Group 100"/>
          <p:cNvGrpSpPr>
            <a:grpSpLocks/>
          </p:cNvGrpSpPr>
          <p:nvPr/>
        </p:nvGrpSpPr>
        <p:grpSpPr bwMode="auto">
          <a:xfrm>
            <a:off x="2286000" y="3124200"/>
            <a:ext cx="1219200" cy="457200"/>
            <a:chOff x="816" y="1488"/>
            <a:chExt cx="768" cy="288"/>
          </a:xfrm>
        </p:grpSpPr>
        <p:sp>
          <p:nvSpPr>
            <p:cNvPr id="439397" name="Rectangle 101"/>
            <p:cNvSpPr>
              <a:spLocks noChangeArrowheads="1"/>
            </p:cNvSpPr>
            <p:nvPr/>
          </p:nvSpPr>
          <p:spPr bwMode="auto">
            <a:xfrm>
              <a:off x="816" y="1488"/>
              <a:ext cx="768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0101</a:t>
              </a:r>
            </a:p>
          </p:txBody>
        </p:sp>
        <p:sp>
          <p:nvSpPr>
            <p:cNvPr id="439398" name="Line 102"/>
            <p:cNvSpPr>
              <a:spLocks noChangeShapeType="1"/>
            </p:cNvSpPr>
            <p:nvPr/>
          </p:nvSpPr>
          <p:spPr bwMode="auto">
            <a:xfrm>
              <a:off x="1008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99" name="Line 103"/>
            <p:cNvSpPr>
              <a:spLocks noChangeShapeType="1"/>
            </p:cNvSpPr>
            <p:nvPr/>
          </p:nvSpPr>
          <p:spPr bwMode="auto">
            <a:xfrm>
              <a:off x="1008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00" name="Line 104"/>
            <p:cNvSpPr>
              <a:spLocks noChangeShapeType="1"/>
            </p:cNvSpPr>
            <p:nvPr/>
          </p:nvSpPr>
          <p:spPr bwMode="auto">
            <a:xfrm>
              <a:off x="1200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01" name="Line 105"/>
            <p:cNvSpPr>
              <a:spLocks noChangeShapeType="1"/>
            </p:cNvSpPr>
            <p:nvPr/>
          </p:nvSpPr>
          <p:spPr bwMode="auto">
            <a:xfrm>
              <a:off x="1200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02" name="Line 106"/>
            <p:cNvSpPr>
              <a:spLocks noChangeShapeType="1"/>
            </p:cNvSpPr>
            <p:nvPr/>
          </p:nvSpPr>
          <p:spPr bwMode="auto">
            <a:xfrm>
              <a:off x="1392" y="1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03" name="Line 107"/>
            <p:cNvSpPr>
              <a:spLocks noChangeShapeType="1"/>
            </p:cNvSpPr>
            <p:nvPr/>
          </p:nvSpPr>
          <p:spPr bwMode="auto">
            <a:xfrm>
              <a:off x="1392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9404" name="Rectangle 108"/>
          <p:cNvSpPr>
            <a:spLocks noChangeArrowheads="1"/>
          </p:cNvSpPr>
          <p:nvPr/>
        </p:nvSpPr>
        <p:spPr bwMode="auto">
          <a:xfrm>
            <a:off x="3505200" y="31242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DR</a:t>
            </a:r>
          </a:p>
        </p:txBody>
      </p:sp>
      <p:sp>
        <p:nvSpPr>
          <p:cNvPr id="439405" name="Rectangle 109"/>
          <p:cNvSpPr>
            <a:spLocks noChangeArrowheads="1"/>
          </p:cNvSpPr>
          <p:nvPr/>
        </p:nvSpPr>
        <p:spPr bwMode="auto">
          <a:xfrm>
            <a:off x="5334000" y="31242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</a:p>
        </p:txBody>
      </p:sp>
      <p:grpSp>
        <p:nvGrpSpPr>
          <p:cNvPr id="439406" name="Group 110"/>
          <p:cNvGrpSpPr>
            <a:grpSpLocks/>
          </p:cNvGrpSpPr>
          <p:nvPr/>
        </p:nvGrpSpPr>
        <p:grpSpPr bwMode="auto">
          <a:xfrm>
            <a:off x="4419600" y="2667000"/>
            <a:ext cx="914400" cy="457200"/>
            <a:chOff x="1008" y="3024"/>
            <a:chExt cx="576" cy="288"/>
          </a:xfrm>
        </p:grpSpPr>
        <p:sp>
          <p:nvSpPr>
            <p:cNvPr id="439407" name="Rectangle 111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SR1</a:t>
              </a:r>
            </a:p>
          </p:txBody>
        </p:sp>
        <p:grpSp>
          <p:nvGrpSpPr>
            <p:cNvPr id="439408" name="Group 112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39409" name="Line 113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10" name="Line 114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411" name="Group 115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39412" name="Line 116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13" name="Line 117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9414" name="Group 118"/>
          <p:cNvGrpSpPr>
            <a:grpSpLocks/>
          </p:cNvGrpSpPr>
          <p:nvPr/>
        </p:nvGrpSpPr>
        <p:grpSpPr bwMode="auto">
          <a:xfrm>
            <a:off x="6248400" y="2667000"/>
            <a:ext cx="914400" cy="457200"/>
            <a:chOff x="1008" y="3024"/>
            <a:chExt cx="576" cy="288"/>
          </a:xfrm>
        </p:grpSpPr>
        <p:sp>
          <p:nvSpPr>
            <p:cNvPr id="439415" name="Rectangle 119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DR</a:t>
              </a:r>
            </a:p>
          </p:txBody>
        </p:sp>
        <p:grpSp>
          <p:nvGrpSpPr>
            <p:cNvPr id="439416" name="Group 120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39417" name="Line 121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18" name="Line 122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419" name="Group 123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39420" name="Line 124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21" name="Line 125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9422" name="Group 126"/>
          <p:cNvGrpSpPr>
            <a:grpSpLocks/>
          </p:cNvGrpSpPr>
          <p:nvPr/>
        </p:nvGrpSpPr>
        <p:grpSpPr bwMode="auto">
          <a:xfrm>
            <a:off x="5638800" y="3124200"/>
            <a:ext cx="1524000" cy="457200"/>
            <a:chOff x="816" y="2064"/>
            <a:chExt cx="960" cy="288"/>
          </a:xfrm>
        </p:grpSpPr>
        <p:sp>
          <p:nvSpPr>
            <p:cNvPr id="439423" name="Rectangle 127"/>
            <p:cNvSpPr>
              <a:spLocks noChangeArrowheads="1"/>
            </p:cNvSpPr>
            <p:nvPr/>
          </p:nvSpPr>
          <p:spPr bwMode="auto">
            <a:xfrm>
              <a:off x="816" y="2064"/>
              <a:ext cx="96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imm5</a:t>
              </a:r>
            </a:p>
          </p:txBody>
        </p:sp>
        <p:grpSp>
          <p:nvGrpSpPr>
            <p:cNvPr id="439424" name="Group 128"/>
            <p:cNvGrpSpPr>
              <a:grpSpLocks/>
            </p:cNvGrpSpPr>
            <p:nvPr/>
          </p:nvGrpSpPr>
          <p:grpSpPr bwMode="auto">
            <a:xfrm>
              <a:off x="1008" y="2064"/>
              <a:ext cx="1" cy="288"/>
              <a:chOff x="384" y="1584"/>
              <a:chExt cx="0" cy="288"/>
            </a:xfrm>
          </p:grpSpPr>
          <p:sp>
            <p:nvSpPr>
              <p:cNvPr id="439425" name="Line 129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26" name="Line 130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427" name="Group 131"/>
            <p:cNvGrpSpPr>
              <a:grpSpLocks/>
            </p:cNvGrpSpPr>
            <p:nvPr/>
          </p:nvGrpSpPr>
          <p:grpSpPr bwMode="auto">
            <a:xfrm>
              <a:off x="1200" y="2064"/>
              <a:ext cx="1" cy="288"/>
              <a:chOff x="384" y="1584"/>
              <a:chExt cx="0" cy="288"/>
            </a:xfrm>
          </p:grpSpPr>
          <p:sp>
            <p:nvSpPr>
              <p:cNvPr id="439428" name="Line 132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29" name="Line 133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430" name="Group 134"/>
            <p:cNvGrpSpPr>
              <a:grpSpLocks/>
            </p:cNvGrpSpPr>
            <p:nvPr/>
          </p:nvGrpSpPr>
          <p:grpSpPr bwMode="auto">
            <a:xfrm>
              <a:off x="1392" y="2064"/>
              <a:ext cx="1" cy="288"/>
              <a:chOff x="384" y="1584"/>
              <a:chExt cx="0" cy="288"/>
            </a:xfrm>
          </p:grpSpPr>
          <p:sp>
            <p:nvSpPr>
              <p:cNvPr id="439431" name="Line 135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32" name="Line 136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433" name="Group 137"/>
            <p:cNvGrpSpPr>
              <a:grpSpLocks/>
            </p:cNvGrpSpPr>
            <p:nvPr/>
          </p:nvGrpSpPr>
          <p:grpSpPr bwMode="auto">
            <a:xfrm>
              <a:off x="1584" y="2064"/>
              <a:ext cx="1" cy="288"/>
              <a:chOff x="384" y="1584"/>
              <a:chExt cx="0" cy="288"/>
            </a:xfrm>
          </p:grpSpPr>
          <p:sp>
            <p:nvSpPr>
              <p:cNvPr id="439434" name="Line 138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35" name="Line 139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9436" name="Group 140"/>
          <p:cNvGrpSpPr>
            <a:grpSpLocks/>
          </p:cNvGrpSpPr>
          <p:nvPr/>
        </p:nvGrpSpPr>
        <p:grpSpPr bwMode="auto">
          <a:xfrm>
            <a:off x="4419600" y="3124200"/>
            <a:ext cx="914400" cy="457200"/>
            <a:chOff x="1008" y="3024"/>
            <a:chExt cx="576" cy="288"/>
          </a:xfrm>
        </p:grpSpPr>
        <p:sp>
          <p:nvSpPr>
            <p:cNvPr id="439437" name="Rectangle 141"/>
            <p:cNvSpPr>
              <a:spLocks noChangeArrowheads="1"/>
            </p:cNvSpPr>
            <p:nvPr/>
          </p:nvSpPr>
          <p:spPr bwMode="auto">
            <a:xfrm>
              <a:off x="1008" y="302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SR1</a:t>
              </a:r>
            </a:p>
          </p:txBody>
        </p:sp>
        <p:grpSp>
          <p:nvGrpSpPr>
            <p:cNvPr id="439438" name="Group 142"/>
            <p:cNvGrpSpPr>
              <a:grpSpLocks/>
            </p:cNvGrpSpPr>
            <p:nvPr/>
          </p:nvGrpSpPr>
          <p:grpSpPr bwMode="auto">
            <a:xfrm>
              <a:off x="1200" y="3024"/>
              <a:ext cx="0" cy="288"/>
              <a:chOff x="384" y="1584"/>
              <a:chExt cx="0" cy="288"/>
            </a:xfrm>
          </p:grpSpPr>
          <p:sp>
            <p:nvSpPr>
              <p:cNvPr id="439439" name="Line 143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40" name="Line 144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9441" name="Group 145"/>
            <p:cNvGrpSpPr>
              <a:grpSpLocks/>
            </p:cNvGrpSpPr>
            <p:nvPr/>
          </p:nvGrpSpPr>
          <p:grpSpPr bwMode="auto">
            <a:xfrm>
              <a:off x="1392" y="3024"/>
              <a:ext cx="0" cy="288"/>
              <a:chOff x="384" y="1584"/>
              <a:chExt cx="0" cy="288"/>
            </a:xfrm>
          </p:grpSpPr>
          <p:sp>
            <p:nvSpPr>
              <p:cNvPr id="439442" name="Line 146"/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443" name="Line 147"/>
              <p:cNvSpPr>
                <a:spLocks noChangeShapeType="1"/>
              </p:cNvSpPr>
              <p:nvPr/>
            </p:nvSpPr>
            <p:spPr bwMode="auto">
              <a:xfrm>
                <a:off x="384" y="18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9444" name="Rectangle 148"/>
          <p:cNvSpPr>
            <a:spLocks noChangeArrowheads="1"/>
          </p:cNvSpPr>
          <p:nvPr/>
        </p:nvSpPr>
        <p:spPr bwMode="auto">
          <a:xfrm>
            <a:off x="1371600" y="3124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/>
              <a:t>AND+</a:t>
            </a:r>
          </a:p>
        </p:txBody>
      </p:sp>
    </p:spTree>
    <p:extLst>
      <p:ext uri="{BB962C8B-B14F-4D97-AF65-F5344CB8AC3E}">
        <p14:creationId xmlns:p14="http://schemas.microsoft.com/office/powerpoint/2010/main" val="1511572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Microcoded</a:t>
            </a:r>
            <a:r>
              <a:rPr lang="en-US" dirty="0"/>
              <a:t> </a:t>
            </a:r>
            <a:r>
              <a:rPr lang="en-US" dirty="0" err="1"/>
              <a:t>microarch</a:t>
            </a:r>
            <a:endParaRPr lang="en-US" dirty="0"/>
          </a:p>
          <a:p>
            <a:pPr lvl="1"/>
            <a:r>
              <a:rPr lang="en-US" dirty="0"/>
              <a:t>Simple and area efficient</a:t>
            </a:r>
          </a:p>
          <a:p>
            <a:pPr lvl="1"/>
            <a:r>
              <a:rPr lang="en-US" dirty="0"/>
              <a:t>Just a big state machine for controlling minimal components</a:t>
            </a:r>
          </a:p>
          <a:p>
            <a:pPr lvl="1"/>
            <a:r>
              <a:rPr lang="en-US" dirty="0"/>
              <a:t>Different instructions are different state chains</a:t>
            </a:r>
          </a:p>
          <a:p>
            <a:pPr lvl="1"/>
            <a:r>
              <a:rPr lang="en-US" dirty="0"/>
              <a:t>Always go back to parse next</a:t>
            </a:r>
          </a:p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Can add instructions easily</a:t>
            </a:r>
          </a:p>
          <a:p>
            <a:pPr lvl="1"/>
            <a:r>
              <a:rPr lang="en-US" dirty="0"/>
              <a:t>Can even support “incompatible” ISAs</a:t>
            </a:r>
          </a:p>
          <a:p>
            <a:r>
              <a:rPr lang="en-US" dirty="0"/>
              <a:t>A great way to start thinking about implementation</a:t>
            </a:r>
          </a:p>
          <a:p>
            <a:pPr lvl="1"/>
            <a:r>
              <a:rPr lang="en-US" dirty="0"/>
              <a:t>Clear and simple</a:t>
            </a:r>
          </a:p>
          <a:p>
            <a:pPr lvl="1"/>
            <a:r>
              <a:rPr lang="en-US" dirty="0"/>
              <a:t>Lots of room for improvement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070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logical units (ALUs)</a:t>
            </a:r>
          </a:p>
          <a:p>
            <a:r>
              <a:rPr lang="en-US" dirty="0"/>
              <a:t>Storage: registers and memory (and I/O)</a:t>
            </a:r>
          </a:p>
          <a:p>
            <a:r>
              <a:rPr lang="en-US" dirty="0"/>
              <a:t>Communication (buses)</a:t>
            </a:r>
          </a:p>
          <a:p>
            <a:r>
              <a:rPr lang="en-US" dirty="0"/>
              <a:t>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uCoded Computer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319469-AEE8-4F5C-A146-0798D038C63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953000" y="2514600"/>
            <a:ext cx="1066800" cy="609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6553200" y="2057400"/>
            <a:ext cx="1524000" cy="1143000"/>
            <a:chOff x="1296" y="2784"/>
            <a:chExt cx="960" cy="720"/>
          </a:xfrm>
        </p:grpSpPr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232456" name="Group 8"/>
          <p:cNvGrpSpPr>
            <a:grpSpLocks/>
          </p:cNvGrpSpPr>
          <p:nvPr/>
        </p:nvGrpSpPr>
        <p:grpSpPr bwMode="auto">
          <a:xfrm>
            <a:off x="1371600" y="2133600"/>
            <a:ext cx="990600" cy="990600"/>
            <a:chOff x="432" y="1152"/>
            <a:chExt cx="624" cy="624"/>
          </a:xfrm>
        </p:grpSpPr>
        <p:sp>
          <p:nvSpPr>
            <p:cNvPr id="232457" name="Freeform 9"/>
            <p:cNvSpPr>
              <a:spLocks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232459" name="Text Box 11"/>
            <p:cNvSpPr txBox="1">
              <a:spLocks noChangeArrowheads="1"/>
            </p:cNvSpPr>
            <p:nvPr/>
          </p:nvSpPr>
          <p:spPr bwMode="auto">
            <a:xfrm>
              <a:off x="440" y="1417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232460" name="Group 12"/>
          <p:cNvGrpSpPr>
            <a:grpSpLocks/>
          </p:cNvGrpSpPr>
          <p:nvPr/>
        </p:nvGrpSpPr>
        <p:grpSpPr bwMode="auto">
          <a:xfrm>
            <a:off x="2819400" y="2133600"/>
            <a:ext cx="1524000" cy="990600"/>
            <a:chOff x="1584" y="1152"/>
            <a:chExt cx="960" cy="624"/>
          </a:xfrm>
        </p:grpSpPr>
        <p:sp>
          <p:nvSpPr>
            <p:cNvPr id="232461" name="Freeform 13"/>
            <p:cNvSpPr>
              <a:spLocks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32462" name="Group 14"/>
            <p:cNvGrpSpPr>
              <a:grpSpLocks/>
            </p:cNvGrpSpPr>
            <p:nvPr/>
          </p:nvGrpSpPr>
          <p:grpSpPr bwMode="auto">
            <a:xfrm>
              <a:off x="1584" y="1152"/>
              <a:ext cx="960" cy="553"/>
              <a:chOff x="1584" y="1152"/>
              <a:chExt cx="960" cy="553"/>
            </a:xfrm>
          </p:grpSpPr>
          <p:sp>
            <p:nvSpPr>
              <p:cNvPr id="232463" name="Rectangle 15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2464" name="Rectangle 16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32465" name="Text Box 17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232466" name="Freeform 18"/>
          <p:cNvSpPr>
            <a:spLocks/>
          </p:cNvSpPr>
          <p:nvPr/>
        </p:nvSpPr>
        <p:spPr bwMode="auto">
          <a:xfrm>
            <a:off x="914400" y="1524000"/>
            <a:ext cx="7315200" cy="2209800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>
            <a:off x="7772400" y="1524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68" name="Line 20"/>
          <p:cNvSpPr>
            <a:spLocks noChangeShapeType="1"/>
          </p:cNvSpPr>
          <p:nvPr/>
        </p:nvSpPr>
        <p:spPr bwMode="auto">
          <a:xfrm>
            <a:off x="6858000" y="1524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69" name="Line 21"/>
          <p:cNvSpPr>
            <a:spLocks noChangeShapeType="1"/>
          </p:cNvSpPr>
          <p:nvPr/>
        </p:nvSpPr>
        <p:spPr bwMode="auto">
          <a:xfrm>
            <a:off x="41148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0" name="Line 22"/>
          <p:cNvSpPr>
            <a:spLocks noChangeShapeType="1"/>
          </p:cNvSpPr>
          <p:nvPr/>
        </p:nvSpPr>
        <p:spPr bwMode="auto">
          <a:xfrm>
            <a:off x="32004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1" name="Line 23"/>
          <p:cNvSpPr>
            <a:spLocks noChangeShapeType="1"/>
          </p:cNvSpPr>
          <p:nvPr/>
        </p:nvSpPr>
        <p:spPr bwMode="auto">
          <a:xfrm>
            <a:off x="16764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2" name="Line 24"/>
          <p:cNvSpPr>
            <a:spLocks noChangeShapeType="1"/>
          </p:cNvSpPr>
          <p:nvPr/>
        </p:nvSpPr>
        <p:spPr bwMode="auto">
          <a:xfrm>
            <a:off x="35814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3" name="Line 25"/>
          <p:cNvSpPr>
            <a:spLocks noChangeShapeType="1"/>
          </p:cNvSpPr>
          <p:nvPr/>
        </p:nvSpPr>
        <p:spPr bwMode="auto">
          <a:xfrm>
            <a:off x="54864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4" name="Line 26"/>
          <p:cNvSpPr>
            <a:spLocks noChangeShapeType="1"/>
          </p:cNvSpPr>
          <p:nvPr/>
        </p:nvSpPr>
        <p:spPr bwMode="auto">
          <a:xfrm>
            <a:off x="7391400" y="3200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5" name="Line 27"/>
          <p:cNvSpPr>
            <a:spLocks noChangeShapeType="1"/>
          </p:cNvSpPr>
          <p:nvPr/>
        </p:nvSpPr>
        <p:spPr bwMode="auto">
          <a:xfrm>
            <a:off x="5486400" y="15240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6" name="Line 28"/>
          <p:cNvSpPr>
            <a:spLocks noChangeShapeType="1"/>
          </p:cNvSpPr>
          <p:nvPr/>
        </p:nvSpPr>
        <p:spPr bwMode="auto">
          <a:xfrm>
            <a:off x="18288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7" name="Line 29"/>
          <p:cNvSpPr>
            <a:spLocks noChangeShapeType="1"/>
          </p:cNvSpPr>
          <p:nvPr/>
        </p:nvSpPr>
        <p:spPr bwMode="auto">
          <a:xfrm flipH="1">
            <a:off x="1905000" y="2209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8" name="Line 30"/>
          <p:cNvSpPr>
            <a:spLocks noChangeShapeType="1"/>
          </p:cNvSpPr>
          <p:nvPr/>
        </p:nvSpPr>
        <p:spPr bwMode="auto">
          <a:xfrm flipH="1">
            <a:off x="3352800" y="2209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9" name="Line 31"/>
          <p:cNvSpPr>
            <a:spLocks noChangeShapeType="1"/>
          </p:cNvSpPr>
          <p:nvPr/>
        </p:nvSpPr>
        <p:spPr bwMode="auto">
          <a:xfrm flipH="1">
            <a:off x="4267200" y="2209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80" name="Line 32"/>
          <p:cNvSpPr>
            <a:spLocks noChangeShapeType="1"/>
          </p:cNvSpPr>
          <p:nvPr/>
        </p:nvSpPr>
        <p:spPr bwMode="auto">
          <a:xfrm flipH="1">
            <a:off x="5943600" y="2743200"/>
            <a:ext cx="304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81" name="Line 33"/>
          <p:cNvSpPr>
            <a:spLocks noChangeShapeType="1"/>
          </p:cNvSpPr>
          <p:nvPr/>
        </p:nvSpPr>
        <p:spPr bwMode="auto">
          <a:xfrm flipH="1">
            <a:off x="7086600" y="213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82" name="Line 34"/>
          <p:cNvSpPr>
            <a:spLocks noChangeShapeType="1"/>
          </p:cNvSpPr>
          <p:nvPr/>
        </p:nvSpPr>
        <p:spPr bwMode="auto">
          <a:xfrm flipH="1">
            <a:off x="8001000" y="213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2483" name="Group 35"/>
          <p:cNvGrpSpPr>
            <a:grpSpLocks/>
          </p:cNvGrpSpPr>
          <p:nvPr/>
        </p:nvGrpSpPr>
        <p:grpSpPr bwMode="auto">
          <a:xfrm>
            <a:off x="1676400" y="3429000"/>
            <a:ext cx="304800" cy="304800"/>
            <a:chOff x="768" y="2928"/>
            <a:chExt cx="192" cy="192"/>
          </a:xfrm>
        </p:grpSpPr>
        <p:sp>
          <p:nvSpPr>
            <p:cNvPr id="232484" name="AutoShape 36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85" name="Oval 37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2486" name="Group 38"/>
          <p:cNvGrpSpPr>
            <a:grpSpLocks/>
          </p:cNvGrpSpPr>
          <p:nvPr/>
        </p:nvGrpSpPr>
        <p:grpSpPr bwMode="auto">
          <a:xfrm>
            <a:off x="7239000" y="3429000"/>
            <a:ext cx="304800" cy="304800"/>
            <a:chOff x="768" y="2928"/>
            <a:chExt cx="192" cy="192"/>
          </a:xfrm>
        </p:grpSpPr>
        <p:sp>
          <p:nvSpPr>
            <p:cNvPr id="232487" name="AutoShape 39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88" name="Oval 40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3429000" y="3429000"/>
            <a:ext cx="304800" cy="304800"/>
            <a:chOff x="768" y="2928"/>
            <a:chExt cx="192" cy="192"/>
          </a:xfrm>
        </p:grpSpPr>
        <p:sp>
          <p:nvSpPr>
            <p:cNvPr id="232490" name="AutoShape 42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91" name="Oval 43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2492" name="Group 44"/>
          <p:cNvGrpSpPr>
            <a:grpSpLocks/>
          </p:cNvGrpSpPr>
          <p:nvPr/>
        </p:nvGrpSpPr>
        <p:grpSpPr bwMode="auto">
          <a:xfrm>
            <a:off x="5334000" y="3429000"/>
            <a:ext cx="304800" cy="304800"/>
            <a:chOff x="768" y="2928"/>
            <a:chExt cx="192" cy="192"/>
          </a:xfrm>
        </p:grpSpPr>
        <p:sp>
          <p:nvSpPr>
            <p:cNvPr id="232493" name="AutoShape 4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94" name="Oval 4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32495" name="Line 47"/>
          <p:cNvSpPr>
            <a:spLocks noChangeShapeType="1"/>
          </p:cNvSpPr>
          <p:nvPr/>
        </p:nvSpPr>
        <p:spPr bwMode="auto">
          <a:xfrm flipH="1">
            <a:off x="1905000" y="3505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96" name="Line 48"/>
          <p:cNvSpPr>
            <a:spLocks noChangeShapeType="1"/>
          </p:cNvSpPr>
          <p:nvPr/>
        </p:nvSpPr>
        <p:spPr bwMode="auto">
          <a:xfrm flipH="1">
            <a:off x="3657600" y="3505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97" name="Line 49"/>
          <p:cNvSpPr>
            <a:spLocks noChangeShapeType="1"/>
          </p:cNvSpPr>
          <p:nvPr/>
        </p:nvSpPr>
        <p:spPr bwMode="auto">
          <a:xfrm flipH="1">
            <a:off x="5562600" y="3505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98" name="Line 50"/>
          <p:cNvSpPr>
            <a:spLocks noChangeShapeType="1"/>
          </p:cNvSpPr>
          <p:nvPr/>
        </p:nvSpPr>
        <p:spPr bwMode="auto">
          <a:xfrm flipH="1">
            <a:off x="7467600" y="3505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99" name="Line 51"/>
          <p:cNvSpPr>
            <a:spLocks noChangeShapeType="1"/>
          </p:cNvSpPr>
          <p:nvPr/>
        </p:nvSpPr>
        <p:spPr bwMode="auto">
          <a:xfrm flipH="1">
            <a:off x="8001000" y="2743200"/>
            <a:ext cx="3048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500" name="Rectangle 52"/>
          <p:cNvSpPr>
            <a:spLocks noChangeArrowheads="1"/>
          </p:cNvSpPr>
          <p:nvPr/>
        </p:nvSpPr>
        <p:spPr bwMode="auto">
          <a:xfrm>
            <a:off x="3124200" y="4343400"/>
            <a:ext cx="1219200" cy="609600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232501" name="Line 53"/>
          <p:cNvSpPr>
            <a:spLocks noChangeShapeType="1"/>
          </p:cNvSpPr>
          <p:nvPr/>
        </p:nvSpPr>
        <p:spPr bwMode="auto">
          <a:xfrm>
            <a:off x="3352800" y="3124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02" name="Line 54"/>
          <p:cNvSpPr>
            <a:spLocks noChangeShapeType="1"/>
          </p:cNvSpPr>
          <p:nvPr/>
        </p:nvSpPr>
        <p:spPr bwMode="auto">
          <a:xfrm flipH="1">
            <a:off x="5883275" y="4532313"/>
            <a:ext cx="304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03" name="Text Box 55"/>
          <p:cNvSpPr txBox="1">
            <a:spLocks noChangeArrowheads="1"/>
          </p:cNvSpPr>
          <p:nvPr/>
        </p:nvSpPr>
        <p:spPr bwMode="auto">
          <a:xfrm>
            <a:off x="6324600" y="4343400"/>
            <a:ext cx="179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Read/write + addr</a:t>
            </a:r>
          </a:p>
        </p:txBody>
      </p:sp>
      <p:sp>
        <p:nvSpPr>
          <p:cNvPr id="232504" name="Line 56"/>
          <p:cNvSpPr>
            <a:spLocks noChangeShapeType="1"/>
          </p:cNvSpPr>
          <p:nvPr/>
        </p:nvSpPr>
        <p:spPr bwMode="auto">
          <a:xfrm flipH="1">
            <a:off x="5867400" y="4953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05" name="Text Box 57"/>
          <p:cNvSpPr txBox="1">
            <a:spLocks noChangeArrowheads="1"/>
          </p:cNvSpPr>
          <p:nvPr/>
        </p:nvSpPr>
        <p:spPr bwMode="auto">
          <a:xfrm>
            <a:off x="6324600" y="4768850"/>
            <a:ext cx="1357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Enable, write</a:t>
            </a:r>
          </a:p>
        </p:txBody>
      </p:sp>
      <p:sp>
        <p:nvSpPr>
          <p:cNvPr id="232506" name="Line 58"/>
          <p:cNvSpPr>
            <a:spLocks noChangeShapeType="1"/>
          </p:cNvSpPr>
          <p:nvPr/>
        </p:nvSpPr>
        <p:spPr bwMode="auto">
          <a:xfrm flipH="1">
            <a:off x="5867400" y="4114800"/>
            <a:ext cx="3048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07" name="Text Box 59"/>
          <p:cNvSpPr txBox="1">
            <a:spLocks noChangeArrowheads="1"/>
          </p:cNvSpPr>
          <p:nvPr/>
        </p:nvSpPr>
        <p:spPr bwMode="auto">
          <a:xfrm>
            <a:off x="6324600" y="3886200"/>
            <a:ext cx="1154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Read/write</a:t>
            </a:r>
          </a:p>
        </p:txBody>
      </p:sp>
      <p:sp>
        <p:nvSpPr>
          <p:cNvPr id="232508" name="Line 60"/>
          <p:cNvSpPr>
            <a:spLocks noChangeShapeType="1"/>
          </p:cNvSpPr>
          <p:nvPr/>
        </p:nvSpPr>
        <p:spPr bwMode="auto">
          <a:xfrm flipH="1">
            <a:off x="4114800" y="2743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509" name="Line 61"/>
          <p:cNvSpPr>
            <a:spLocks noChangeShapeType="1"/>
          </p:cNvSpPr>
          <p:nvPr/>
        </p:nvSpPr>
        <p:spPr bwMode="auto">
          <a:xfrm flipH="1">
            <a:off x="5867400" y="5410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10" name="Text Box 62"/>
          <p:cNvSpPr txBox="1">
            <a:spLocks noChangeArrowheads="1"/>
          </p:cNvSpPr>
          <p:nvPr/>
        </p:nvSpPr>
        <p:spPr bwMode="auto">
          <a:xfrm>
            <a:off x="6324600" y="5257800"/>
            <a:ext cx="1536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ALU Op | Shift </a:t>
            </a:r>
          </a:p>
        </p:txBody>
      </p:sp>
      <p:sp>
        <p:nvSpPr>
          <p:cNvPr id="232511" name="Line 63"/>
          <p:cNvSpPr>
            <a:spLocks noChangeShapeType="1"/>
          </p:cNvSpPr>
          <p:nvPr/>
        </p:nvSpPr>
        <p:spPr bwMode="auto">
          <a:xfrm flipH="1">
            <a:off x="2057400" y="2743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512" name="Line 64"/>
          <p:cNvSpPr>
            <a:spLocks noChangeShapeType="1"/>
          </p:cNvSpPr>
          <p:nvPr/>
        </p:nvSpPr>
        <p:spPr bwMode="auto">
          <a:xfrm flipV="1">
            <a:off x="3810000" y="3733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uCoded Computer</a:t>
            </a:r>
          </a:p>
        </p:txBody>
      </p:sp>
      <p:sp>
        <p:nvSpPr>
          <p:cNvPr id="236596" name="Rectangle 5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200" dirty="0"/>
          </a:p>
          <a:p>
            <a:pPr>
              <a:buFont typeface="Wingdings" pitchFamily="2" charset="2"/>
              <a:buNone/>
            </a:pPr>
            <a:endParaRPr lang="en-US" sz="2200" dirty="0"/>
          </a:p>
          <a:p>
            <a:pPr>
              <a:buFont typeface="Wingdings" pitchFamily="2" charset="2"/>
              <a:buNone/>
            </a:pPr>
            <a:endParaRPr lang="en-US" sz="2200" dirty="0"/>
          </a:p>
          <a:p>
            <a:pPr>
              <a:buFont typeface="Wingdings" pitchFamily="2" charset="2"/>
              <a:buNone/>
            </a:pPr>
            <a:endParaRPr lang="en-US" sz="2200" dirty="0"/>
          </a:p>
          <a:p>
            <a:pPr>
              <a:buFont typeface="Wingdings" pitchFamily="2" charset="2"/>
              <a:buNone/>
            </a:pPr>
            <a:endParaRPr lang="en-US" sz="2200" dirty="0"/>
          </a:p>
          <a:p>
            <a:pPr>
              <a:buFont typeface="Wingdings" pitchFamily="2" charset="2"/>
              <a:buNone/>
            </a:pPr>
            <a:endParaRPr lang="en-US" sz="2200" dirty="0"/>
          </a:p>
          <a:p>
            <a:pPr>
              <a:buFont typeface="Wingdings" pitchFamily="2" charset="2"/>
              <a:buNone/>
            </a:pPr>
            <a:endParaRPr lang="en-US" sz="2200" dirty="0"/>
          </a:p>
          <a:p>
            <a:pPr>
              <a:buFont typeface="Wingdings" pitchFamily="2" charset="2"/>
              <a:buNone/>
            </a:pPr>
            <a:r>
              <a:rPr lang="en-US" sz="2200" dirty="0"/>
              <a:t>ADD DR, SR1, SR2</a:t>
            </a:r>
          </a:p>
          <a:p>
            <a:pPr lvl="1"/>
            <a:r>
              <a:rPr lang="en-US" sz="2000" dirty="0" err="1"/>
              <a:t>Regs</a:t>
            </a:r>
            <a:r>
              <a:rPr lang="en-US" sz="2000" dirty="0"/>
              <a:t>[SR1] -&gt; A; </a:t>
            </a:r>
          </a:p>
          <a:p>
            <a:pPr lvl="1"/>
            <a:r>
              <a:rPr lang="en-US" sz="2000" dirty="0" err="1"/>
              <a:t>Regs</a:t>
            </a:r>
            <a:r>
              <a:rPr lang="en-US" sz="2000" dirty="0"/>
              <a:t>[SR2] -&gt; B;</a:t>
            </a:r>
          </a:p>
          <a:p>
            <a:pPr lvl="1"/>
            <a:r>
              <a:rPr lang="en-US" sz="2000" dirty="0"/>
              <a:t>ADD-&gt;ALU; ALU-&gt;</a:t>
            </a:r>
            <a:r>
              <a:rPr lang="en-US" sz="2000" dirty="0" err="1"/>
              <a:t>Regs</a:t>
            </a:r>
            <a:r>
              <a:rPr lang="en-US" sz="2000" dirty="0"/>
              <a:t>[DR]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Fetch and execute next instruction</a:t>
            </a:r>
          </a:p>
          <a:p>
            <a:pPr lvl="1"/>
            <a:endParaRPr lang="en-US" sz="2000" dirty="0"/>
          </a:p>
          <a:p>
            <a:endParaRPr lang="en-US" sz="2200" dirty="0"/>
          </a:p>
        </p:txBody>
      </p:sp>
      <p:sp>
        <p:nvSpPr>
          <p:cNvPr id="6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6E68AB-439B-4908-AF9D-8BC7B50A8AF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9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4953000" y="2514600"/>
            <a:ext cx="1066800" cy="609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236548" name="Group 4"/>
          <p:cNvGrpSpPr>
            <a:grpSpLocks/>
          </p:cNvGrpSpPr>
          <p:nvPr/>
        </p:nvGrpSpPr>
        <p:grpSpPr bwMode="auto">
          <a:xfrm>
            <a:off x="6553200" y="2057400"/>
            <a:ext cx="1524000" cy="1143000"/>
            <a:chOff x="1296" y="2784"/>
            <a:chExt cx="960" cy="720"/>
          </a:xfrm>
        </p:grpSpPr>
        <p:sp>
          <p:nvSpPr>
            <p:cNvPr id="236549" name="Rectangle 5"/>
            <p:cNvSpPr>
              <a:spLocks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236550" name="Rectangle 6"/>
            <p:cNvSpPr>
              <a:spLocks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236551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236552" name="Group 8"/>
          <p:cNvGrpSpPr>
            <a:grpSpLocks/>
          </p:cNvGrpSpPr>
          <p:nvPr/>
        </p:nvGrpSpPr>
        <p:grpSpPr bwMode="auto">
          <a:xfrm>
            <a:off x="1371600" y="2133600"/>
            <a:ext cx="990600" cy="990600"/>
            <a:chOff x="432" y="1152"/>
            <a:chExt cx="624" cy="624"/>
          </a:xfrm>
        </p:grpSpPr>
        <p:sp>
          <p:nvSpPr>
            <p:cNvPr id="236553" name="Freeform 9"/>
            <p:cNvSpPr>
              <a:spLocks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6554" name="Rectangle 10"/>
            <p:cNvSpPr>
              <a:spLocks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236555" name="Text Box 11"/>
            <p:cNvSpPr txBox="1">
              <a:spLocks noChangeArrowheads="1"/>
            </p:cNvSpPr>
            <p:nvPr/>
          </p:nvSpPr>
          <p:spPr bwMode="auto">
            <a:xfrm>
              <a:off x="440" y="1417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236556" name="Group 12"/>
          <p:cNvGrpSpPr>
            <a:grpSpLocks/>
          </p:cNvGrpSpPr>
          <p:nvPr/>
        </p:nvGrpSpPr>
        <p:grpSpPr bwMode="auto">
          <a:xfrm>
            <a:off x="2819400" y="2133600"/>
            <a:ext cx="1524000" cy="990600"/>
            <a:chOff x="1584" y="1152"/>
            <a:chExt cx="960" cy="624"/>
          </a:xfrm>
        </p:grpSpPr>
        <p:sp>
          <p:nvSpPr>
            <p:cNvPr id="236557" name="Freeform 13"/>
            <p:cNvSpPr>
              <a:spLocks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36558" name="Group 14"/>
            <p:cNvGrpSpPr>
              <a:grpSpLocks/>
            </p:cNvGrpSpPr>
            <p:nvPr/>
          </p:nvGrpSpPr>
          <p:grpSpPr bwMode="auto">
            <a:xfrm>
              <a:off x="1584" y="1152"/>
              <a:ext cx="960" cy="553"/>
              <a:chOff x="1584" y="1152"/>
              <a:chExt cx="960" cy="553"/>
            </a:xfrm>
          </p:grpSpPr>
          <p:sp>
            <p:nvSpPr>
              <p:cNvPr id="236559" name="Rectangle 15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6560" name="Rectangle 16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36561" name="Text Box 17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236562" name="Freeform 18"/>
          <p:cNvSpPr>
            <a:spLocks/>
          </p:cNvSpPr>
          <p:nvPr/>
        </p:nvSpPr>
        <p:spPr bwMode="auto">
          <a:xfrm>
            <a:off x="914400" y="1524000"/>
            <a:ext cx="7315200" cy="2209800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63" name="Line 19"/>
          <p:cNvSpPr>
            <a:spLocks noChangeShapeType="1"/>
          </p:cNvSpPr>
          <p:nvPr/>
        </p:nvSpPr>
        <p:spPr bwMode="auto">
          <a:xfrm>
            <a:off x="7772400" y="1524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64" name="Line 20"/>
          <p:cNvSpPr>
            <a:spLocks noChangeShapeType="1"/>
          </p:cNvSpPr>
          <p:nvPr/>
        </p:nvSpPr>
        <p:spPr bwMode="auto">
          <a:xfrm>
            <a:off x="6858000" y="1524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>
            <a:off x="41148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66" name="Line 22"/>
          <p:cNvSpPr>
            <a:spLocks noChangeShapeType="1"/>
          </p:cNvSpPr>
          <p:nvPr/>
        </p:nvSpPr>
        <p:spPr bwMode="auto">
          <a:xfrm>
            <a:off x="32004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67" name="Line 23"/>
          <p:cNvSpPr>
            <a:spLocks noChangeShapeType="1"/>
          </p:cNvSpPr>
          <p:nvPr/>
        </p:nvSpPr>
        <p:spPr bwMode="auto">
          <a:xfrm>
            <a:off x="16764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68" name="Line 24"/>
          <p:cNvSpPr>
            <a:spLocks noChangeShapeType="1"/>
          </p:cNvSpPr>
          <p:nvPr/>
        </p:nvSpPr>
        <p:spPr bwMode="auto">
          <a:xfrm>
            <a:off x="35814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69" name="Line 25"/>
          <p:cNvSpPr>
            <a:spLocks noChangeShapeType="1"/>
          </p:cNvSpPr>
          <p:nvPr/>
        </p:nvSpPr>
        <p:spPr bwMode="auto">
          <a:xfrm>
            <a:off x="54864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70" name="Line 26"/>
          <p:cNvSpPr>
            <a:spLocks noChangeShapeType="1"/>
          </p:cNvSpPr>
          <p:nvPr/>
        </p:nvSpPr>
        <p:spPr bwMode="auto">
          <a:xfrm>
            <a:off x="7391400" y="3200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71" name="Line 27"/>
          <p:cNvSpPr>
            <a:spLocks noChangeShapeType="1"/>
          </p:cNvSpPr>
          <p:nvPr/>
        </p:nvSpPr>
        <p:spPr bwMode="auto">
          <a:xfrm>
            <a:off x="5486400" y="15240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72" name="Line 28"/>
          <p:cNvSpPr>
            <a:spLocks noChangeShapeType="1"/>
          </p:cNvSpPr>
          <p:nvPr/>
        </p:nvSpPr>
        <p:spPr bwMode="auto">
          <a:xfrm>
            <a:off x="18288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73" name="Line 29"/>
          <p:cNvSpPr>
            <a:spLocks noChangeShapeType="1"/>
          </p:cNvSpPr>
          <p:nvPr/>
        </p:nvSpPr>
        <p:spPr bwMode="auto">
          <a:xfrm flipH="1">
            <a:off x="1905000" y="22098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74" name="Line 30"/>
          <p:cNvSpPr>
            <a:spLocks noChangeShapeType="1"/>
          </p:cNvSpPr>
          <p:nvPr/>
        </p:nvSpPr>
        <p:spPr bwMode="auto">
          <a:xfrm flipH="1">
            <a:off x="3352800" y="22098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 flipH="1">
            <a:off x="4267200" y="22098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 flipH="1">
            <a:off x="5943600" y="2743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 flipH="1">
            <a:off x="7086600" y="2133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78" name="Line 34"/>
          <p:cNvSpPr>
            <a:spLocks noChangeShapeType="1"/>
          </p:cNvSpPr>
          <p:nvPr/>
        </p:nvSpPr>
        <p:spPr bwMode="auto">
          <a:xfrm flipH="1">
            <a:off x="8001000" y="2133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6579" name="Group 35"/>
          <p:cNvGrpSpPr>
            <a:grpSpLocks/>
          </p:cNvGrpSpPr>
          <p:nvPr/>
        </p:nvGrpSpPr>
        <p:grpSpPr bwMode="auto">
          <a:xfrm>
            <a:off x="1676400" y="3429000"/>
            <a:ext cx="304800" cy="304800"/>
            <a:chOff x="768" y="2928"/>
            <a:chExt cx="192" cy="192"/>
          </a:xfrm>
        </p:grpSpPr>
        <p:sp>
          <p:nvSpPr>
            <p:cNvPr id="236580" name="AutoShape 36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6581" name="Oval 37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6582" name="Group 38"/>
          <p:cNvGrpSpPr>
            <a:grpSpLocks/>
          </p:cNvGrpSpPr>
          <p:nvPr/>
        </p:nvGrpSpPr>
        <p:grpSpPr bwMode="auto">
          <a:xfrm>
            <a:off x="7239000" y="3429000"/>
            <a:ext cx="304800" cy="304800"/>
            <a:chOff x="768" y="2928"/>
            <a:chExt cx="192" cy="192"/>
          </a:xfrm>
        </p:grpSpPr>
        <p:sp>
          <p:nvSpPr>
            <p:cNvPr id="236583" name="AutoShape 39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6584" name="Oval 40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6585" name="Group 41"/>
          <p:cNvGrpSpPr>
            <a:grpSpLocks/>
          </p:cNvGrpSpPr>
          <p:nvPr/>
        </p:nvGrpSpPr>
        <p:grpSpPr bwMode="auto">
          <a:xfrm>
            <a:off x="3429000" y="3429000"/>
            <a:ext cx="304800" cy="304800"/>
            <a:chOff x="768" y="2928"/>
            <a:chExt cx="192" cy="192"/>
          </a:xfrm>
        </p:grpSpPr>
        <p:sp>
          <p:nvSpPr>
            <p:cNvPr id="236586" name="AutoShape 42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6587" name="Oval 43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6588" name="Group 44"/>
          <p:cNvGrpSpPr>
            <a:grpSpLocks/>
          </p:cNvGrpSpPr>
          <p:nvPr/>
        </p:nvGrpSpPr>
        <p:grpSpPr bwMode="auto">
          <a:xfrm>
            <a:off x="5334000" y="3429000"/>
            <a:ext cx="304800" cy="304800"/>
            <a:chOff x="768" y="2928"/>
            <a:chExt cx="192" cy="192"/>
          </a:xfrm>
        </p:grpSpPr>
        <p:sp>
          <p:nvSpPr>
            <p:cNvPr id="236589" name="AutoShape 4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6590" name="Oval 4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36591" name="Line 47"/>
          <p:cNvSpPr>
            <a:spLocks noChangeShapeType="1"/>
          </p:cNvSpPr>
          <p:nvPr/>
        </p:nvSpPr>
        <p:spPr bwMode="auto">
          <a:xfrm flipH="1">
            <a:off x="1905000" y="3505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92" name="Line 48"/>
          <p:cNvSpPr>
            <a:spLocks noChangeShapeType="1"/>
          </p:cNvSpPr>
          <p:nvPr/>
        </p:nvSpPr>
        <p:spPr bwMode="auto">
          <a:xfrm flipH="1">
            <a:off x="3657600" y="3505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93" name="Line 49"/>
          <p:cNvSpPr>
            <a:spLocks noChangeShapeType="1"/>
          </p:cNvSpPr>
          <p:nvPr/>
        </p:nvSpPr>
        <p:spPr bwMode="auto">
          <a:xfrm flipH="1">
            <a:off x="5562600" y="3505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94" name="Line 50"/>
          <p:cNvSpPr>
            <a:spLocks noChangeShapeType="1"/>
          </p:cNvSpPr>
          <p:nvPr/>
        </p:nvSpPr>
        <p:spPr bwMode="auto">
          <a:xfrm flipH="1">
            <a:off x="7467600" y="3505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95" name="Line 51"/>
          <p:cNvSpPr>
            <a:spLocks noChangeShapeType="1"/>
          </p:cNvSpPr>
          <p:nvPr/>
        </p:nvSpPr>
        <p:spPr bwMode="auto">
          <a:xfrm flipH="1">
            <a:off x="8001000" y="2743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97" name="Line 53"/>
          <p:cNvSpPr>
            <a:spLocks noChangeShapeType="1"/>
          </p:cNvSpPr>
          <p:nvPr/>
        </p:nvSpPr>
        <p:spPr bwMode="auto">
          <a:xfrm flipH="1">
            <a:off x="2057400" y="2743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98" name="Line 54"/>
          <p:cNvSpPr>
            <a:spLocks noChangeShapeType="1"/>
          </p:cNvSpPr>
          <p:nvPr/>
        </p:nvSpPr>
        <p:spPr bwMode="auto">
          <a:xfrm flipH="1">
            <a:off x="4114800" y="2743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599" name="Rectangle 55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601" name="Rectangle 57"/>
          <p:cNvSpPr>
            <a:spLocks noChangeArrowheads="1"/>
          </p:cNvSpPr>
          <p:nvPr/>
        </p:nvSpPr>
        <p:spPr bwMode="auto">
          <a:xfrm>
            <a:off x="5715000" y="2971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603" name="Rectangle 59"/>
          <p:cNvSpPr>
            <a:spLocks noChangeArrowheads="1"/>
          </p:cNvSpPr>
          <p:nvPr/>
        </p:nvSpPr>
        <p:spPr bwMode="auto">
          <a:xfrm>
            <a:off x="3505200" y="2971800"/>
            <a:ext cx="152400" cy="152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4.72222E-6 0.08982 L -0.49774 0.08843 L -0.4967 -0.23333 L -0.24774 -0.23333 L -0.24774 -0.13634 " pathEditMode="relative" ptsTypes="AAAAAA">
                                      <p:cBhvr>
                                        <p:cTn id="24" dur="2000" fill="hold"/>
                                        <p:tgtEl>
                                          <p:spTgt spid="236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3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3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1204 L -0.00069 0.09769 L -0.53559 0.09908 L -0.53559 -0.22407 L -0.18559 -0.22708 L -0.18559 -0.13865 " pathEditMode="relative" ptsTypes="AAAAAA">
                                      <p:cBhvr>
                                        <p:cTn id="60" dur="2000" fill="hold"/>
                                        <p:tgtEl>
                                          <p:spTgt spid="236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3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3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6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365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365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236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2000"/>
                                        <p:tgtEl>
                                          <p:spTgt spid="236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2000"/>
                                        <p:tgtEl>
                                          <p:spTgt spid="23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1.11111E-6 0.08426 L -0.29028 0.08426 L -0.29028 -0.23472 L 0.21076 -0.23472 L 0.21076 -0.0824 " pathEditMode="relative" ptsTypes="AAAAAA">
                                      <p:cBhvr>
                                        <p:cTn id="99" dur="2000" fill="hold"/>
                                        <p:tgtEl>
                                          <p:spTgt spid="236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2365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2365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36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9" grpId="0" animBg="1"/>
      <p:bldP spid="236599" grpId="1" animBg="1"/>
      <p:bldP spid="236599" grpId="2" animBg="1"/>
      <p:bldP spid="236601" grpId="0" animBg="1"/>
      <p:bldP spid="236601" grpId="1" animBg="1"/>
      <p:bldP spid="236601" grpId="2" animBg="1"/>
      <p:bldP spid="236603" grpId="0" animBg="1"/>
      <p:bldP spid="23660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uCoded Computer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319469-AEE8-4F5C-A146-0798D038C63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953000" y="2514600"/>
            <a:ext cx="1066800" cy="609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6553200" y="2057400"/>
            <a:ext cx="1524000" cy="1143000"/>
            <a:chOff x="1296" y="2784"/>
            <a:chExt cx="960" cy="720"/>
          </a:xfrm>
        </p:grpSpPr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232456" name="Group 8"/>
          <p:cNvGrpSpPr>
            <a:grpSpLocks/>
          </p:cNvGrpSpPr>
          <p:nvPr/>
        </p:nvGrpSpPr>
        <p:grpSpPr bwMode="auto">
          <a:xfrm>
            <a:off x="1371600" y="2133600"/>
            <a:ext cx="990600" cy="990600"/>
            <a:chOff x="432" y="1152"/>
            <a:chExt cx="624" cy="624"/>
          </a:xfrm>
        </p:grpSpPr>
        <p:sp>
          <p:nvSpPr>
            <p:cNvPr id="232457" name="Freeform 9"/>
            <p:cNvSpPr>
              <a:spLocks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232459" name="Text Box 11"/>
            <p:cNvSpPr txBox="1">
              <a:spLocks noChangeArrowheads="1"/>
            </p:cNvSpPr>
            <p:nvPr/>
          </p:nvSpPr>
          <p:spPr bwMode="auto">
            <a:xfrm>
              <a:off x="440" y="1417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232460" name="Group 12"/>
          <p:cNvGrpSpPr>
            <a:grpSpLocks/>
          </p:cNvGrpSpPr>
          <p:nvPr/>
        </p:nvGrpSpPr>
        <p:grpSpPr bwMode="auto">
          <a:xfrm>
            <a:off x="2819400" y="2133600"/>
            <a:ext cx="1524000" cy="990600"/>
            <a:chOff x="1584" y="1152"/>
            <a:chExt cx="960" cy="624"/>
          </a:xfrm>
        </p:grpSpPr>
        <p:sp>
          <p:nvSpPr>
            <p:cNvPr id="232461" name="Freeform 13"/>
            <p:cNvSpPr>
              <a:spLocks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32462" name="Group 14"/>
            <p:cNvGrpSpPr>
              <a:grpSpLocks/>
            </p:cNvGrpSpPr>
            <p:nvPr/>
          </p:nvGrpSpPr>
          <p:grpSpPr bwMode="auto">
            <a:xfrm>
              <a:off x="1584" y="1152"/>
              <a:ext cx="960" cy="553"/>
              <a:chOff x="1584" y="1152"/>
              <a:chExt cx="960" cy="553"/>
            </a:xfrm>
          </p:grpSpPr>
          <p:sp>
            <p:nvSpPr>
              <p:cNvPr id="232463" name="Rectangle 15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2464" name="Rectangle 16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32465" name="Text Box 17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232466" name="Freeform 18"/>
          <p:cNvSpPr>
            <a:spLocks/>
          </p:cNvSpPr>
          <p:nvPr/>
        </p:nvSpPr>
        <p:spPr bwMode="auto">
          <a:xfrm>
            <a:off x="914400" y="1524000"/>
            <a:ext cx="7315200" cy="2209800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>
            <a:off x="7772400" y="1524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68" name="Line 20"/>
          <p:cNvSpPr>
            <a:spLocks noChangeShapeType="1"/>
          </p:cNvSpPr>
          <p:nvPr/>
        </p:nvSpPr>
        <p:spPr bwMode="auto">
          <a:xfrm>
            <a:off x="6858000" y="1524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69" name="Line 21"/>
          <p:cNvSpPr>
            <a:spLocks noChangeShapeType="1"/>
          </p:cNvSpPr>
          <p:nvPr/>
        </p:nvSpPr>
        <p:spPr bwMode="auto">
          <a:xfrm>
            <a:off x="41148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0" name="Line 22"/>
          <p:cNvSpPr>
            <a:spLocks noChangeShapeType="1"/>
          </p:cNvSpPr>
          <p:nvPr/>
        </p:nvSpPr>
        <p:spPr bwMode="auto">
          <a:xfrm>
            <a:off x="32004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1" name="Line 23"/>
          <p:cNvSpPr>
            <a:spLocks noChangeShapeType="1"/>
          </p:cNvSpPr>
          <p:nvPr/>
        </p:nvSpPr>
        <p:spPr bwMode="auto">
          <a:xfrm>
            <a:off x="1676400" y="152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2" name="Line 24"/>
          <p:cNvSpPr>
            <a:spLocks noChangeShapeType="1"/>
          </p:cNvSpPr>
          <p:nvPr/>
        </p:nvSpPr>
        <p:spPr bwMode="auto">
          <a:xfrm>
            <a:off x="35814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3" name="Line 25"/>
          <p:cNvSpPr>
            <a:spLocks noChangeShapeType="1"/>
          </p:cNvSpPr>
          <p:nvPr/>
        </p:nvSpPr>
        <p:spPr bwMode="auto">
          <a:xfrm>
            <a:off x="54864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4" name="Line 26"/>
          <p:cNvSpPr>
            <a:spLocks noChangeShapeType="1"/>
          </p:cNvSpPr>
          <p:nvPr/>
        </p:nvSpPr>
        <p:spPr bwMode="auto">
          <a:xfrm>
            <a:off x="7391400" y="3200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5" name="Line 27"/>
          <p:cNvSpPr>
            <a:spLocks noChangeShapeType="1"/>
          </p:cNvSpPr>
          <p:nvPr/>
        </p:nvSpPr>
        <p:spPr bwMode="auto">
          <a:xfrm>
            <a:off x="5486400" y="15240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6" name="Line 28"/>
          <p:cNvSpPr>
            <a:spLocks noChangeShapeType="1"/>
          </p:cNvSpPr>
          <p:nvPr/>
        </p:nvSpPr>
        <p:spPr bwMode="auto">
          <a:xfrm>
            <a:off x="1828800" y="3124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7" name="Line 29"/>
          <p:cNvSpPr>
            <a:spLocks noChangeShapeType="1"/>
          </p:cNvSpPr>
          <p:nvPr/>
        </p:nvSpPr>
        <p:spPr bwMode="auto">
          <a:xfrm flipH="1">
            <a:off x="1905000" y="2209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8" name="Line 30"/>
          <p:cNvSpPr>
            <a:spLocks noChangeShapeType="1"/>
          </p:cNvSpPr>
          <p:nvPr/>
        </p:nvSpPr>
        <p:spPr bwMode="auto">
          <a:xfrm flipH="1">
            <a:off x="3352800" y="2209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79" name="Line 31"/>
          <p:cNvSpPr>
            <a:spLocks noChangeShapeType="1"/>
          </p:cNvSpPr>
          <p:nvPr/>
        </p:nvSpPr>
        <p:spPr bwMode="auto">
          <a:xfrm flipH="1">
            <a:off x="4267200" y="22098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80" name="Line 32"/>
          <p:cNvSpPr>
            <a:spLocks noChangeShapeType="1"/>
          </p:cNvSpPr>
          <p:nvPr/>
        </p:nvSpPr>
        <p:spPr bwMode="auto">
          <a:xfrm flipH="1">
            <a:off x="5943600" y="2743200"/>
            <a:ext cx="304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81" name="Line 33"/>
          <p:cNvSpPr>
            <a:spLocks noChangeShapeType="1"/>
          </p:cNvSpPr>
          <p:nvPr/>
        </p:nvSpPr>
        <p:spPr bwMode="auto">
          <a:xfrm flipH="1">
            <a:off x="7086600" y="213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82" name="Line 34"/>
          <p:cNvSpPr>
            <a:spLocks noChangeShapeType="1"/>
          </p:cNvSpPr>
          <p:nvPr/>
        </p:nvSpPr>
        <p:spPr bwMode="auto">
          <a:xfrm flipH="1">
            <a:off x="8001000" y="213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2483" name="Group 35"/>
          <p:cNvGrpSpPr>
            <a:grpSpLocks/>
          </p:cNvGrpSpPr>
          <p:nvPr/>
        </p:nvGrpSpPr>
        <p:grpSpPr bwMode="auto">
          <a:xfrm>
            <a:off x="1676400" y="3429000"/>
            <a:ext cx="304800" cy="304800"/>
            <a:chOff x="768" y="2928"/>
            <a:chExt cx="192" cy="192"/>
          </a:xfrm>
        </p:grpSpPr>
        <p:sp>
          <p:nvSpPr>
            <p:cNvPr id="232484" name="AutoShape 36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85" name="Oval 37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2486" name="Group 38"/>
          <p:cNvGrpSpPr>
            <a:grpSpLocks/>
          </p:cNvGrpSpPr>
          <p:nvPr/>
        </p:nvGrpSpPr>
        <p:grpSpPr bwMode="auto">
          <a:xfrm>
            <a:off x="7239000" y="3429000"/>
            <a:ext cx="304800" cy="304800"/>
            <a:chOff x="768" y="2928"/>
            <a:chExt cx="192" cy="192"/>
          </a:xfrm>
        </p:grpSpPr>
        <p:sp>
          <p:nvSpPr>
            <p:cNvPr id="232487" name="AutoShape 39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88" name="Oval 40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3429000" y="3429000"/>
            <a:ext cx="304800" cy="304800"/>
            <a:chOff x="768" y="2928"/>
            <a:chExt cx="192" cy="192"/>
          </a:xfrm>
        </p:grpSpPr>
        <p:sp>
          <p:nvSpPr>
            <p:cNvPr id="232490" name="AutoShape 42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91" name="Oval 43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2492" name="Group 44"/>
          <p:cNvGrpSpPr>
            <a:grpSpLocks/>
          </p:cNvGrpSpPr>
          <p:nvPr/>
        </p:nvGrpSpPr>
        <p:grpSpPr bwMode="auto">
          <a:xfrm>
            <a:off x="5334000" y="3429000"/>
            <a:ext cx="304800" cy="304800"/>
            <a:chOff x="768" y="2928"/>
            <a:chExt cx="192" cy="192"/>
          </a:xfrm>
        </p:grpSpPr>
        <p:sp>
          <p:nvSpPr>
            <p:cNvPr id="232493" name="AutoShape 4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494" name="Oval 4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32495" name="Line 47"/>
          <p:cNvSpPr>
            <a:spLocks noChangeShapeType="1"/>
          </p:cNvSpPr>
          <p:nvPr/>
        </p:nvSpPr>
        <p:spPr bwMode="auto">
          <a:xfrm flipH="1">
            <a:off x="1905000" y="3505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96" name="Line 48"/>
          <p:cNvSpPr>
            <a:spLocks noChangeShapeType="1"/>
          </p:cNvSpPr>
          <p:nvPr/>
        </p:nvSpPr>
        <p:spPr bwMode="auto">
          <a:xfrm flipH="1">
            <a:off x="3657600" y="3505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97" name="Line 49"/>
          <p:cNvSpPr>
            <a:spLocks noChangeShapeType="1"/>
          </p:cNvSpPr>
          <p:nvPr/>
        </p:nvSpPr>
        <p:spPr bwMode="auto">
          <a:xfrm flipH="1">
            <a:off x="5562600" y="3505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98" name="Line 50"/>
          <p:cNvSpPr>
            <a:spLocks noChangeShapeType="1"/>
          </p:cNvSpPr>
          <p:nvPr/>
        </p:nvSpPr>
        <p:spPr bwMode="auto">
          <a:xfrm flipH="1">
            <a:off x="7467600" y="3505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499" name="Line 51"/>
          <p:cNvSpPr>
            <a:spLocks noChangeShapeType="1"/>
          </p:cNvSpPr>
          <p:nvPr/>
        </p:nvSpPr>
        <p:spPr bwMode="auto">
          <a:xfrm flipH="1">
            <a:off x="8001000" y="2743200"/>
            <a:ext cx="3048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500" name="Rectangle 52"/>
          <p:cNvSpPr>
            <a:spLocks noChangeArrowheads="1"/>
          </p:cNvSpPr>
          <p:nvPr/>
        </p:nvSpPr>
        <p:spPr bwMode="auto">
          <a:xfrm>
            <a:off x="3124200" y="4343400"/>
            <a:ext cx="1219200" cy="609600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232501" name="Line 53"/>
          <p:cNvSpPr>
            <a:spLocks noChangeShapeType="1"/>
          </p:cNvSpPr>
          <p:nvPr/>
        </p:nvSpPr>
        <p:spPr bwMode="auto">
          <a:xfrm>
            <a:off x="3352800" y="3124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02" name="Line 54"/>
          <p:cNvSpPr>
            <a:spLocks noChangeShapeType="1"/>
          </p:cNvSpPr>
          <p:nvPr/>
        </p:nvSpPr>
        <p:spPr bwMode="auto">
          <a:xfrm flipH="1">
            <a:off x="5883275" y="4532313"/>
            <a:ext cx="304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03" name="Text Box 55"/>
          <p:cNvSpPr txBox="1">
            <a:spLocks noChangeArrowheads="1"/>
          </p:cNvSpPr>
          <p:nvPr/>
        </p:nvSpPr>
        <p:spPr bwMode="auto">
          <a:xfrm>
            <a:off x="6324600" y="4343400"/>
            <a:ext cx="179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Read/write + addr</a:t>
            </a:r>
          </a:p>
        </p:txBody>
      </p:sp>
      <p:sp>
        <p:nvSpPr>
          <p:cNvPr id="232504" name="Line 56"/>
          <p:cNvSpPr>
            <a:spLocks noChangeShapeType="1"/>
          </p:cNvSpPr>
          <p:nvPr/>
        </p:nvSpPr>
        <p:spPr bwMode="auto">
          <a:xfrm flipH="1">
            <a:off x="5867400" y="4953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05" name="Text Box 57"/>
          <p:cNvSpPr txBox="1">
            <a:spLocks noChangeArrowheads="1"/>
          </p:cNvSpPr>
          <p:nvPr/>
        </p:nvSpPr>
        <p:spPr bwMode="auto">
          <a:xfrm>
            <a:off x="6324600" y="4768850"/>
            <a:ext cx="1357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Enable, write</a:t>
            </a:r>
          </a:p>
        </p:txBody>
      </p:sp>
      <p:sp>
        <p:nvSpPr>
          <p:cNvPr id="232506" name="Line 58"/>
          <p:cNvSpPr>
            <a:spLocks noChangeShapeType="1"/>
          </p:cNvSpPr>
          <p:nvPr/>
        </p:nvSpPr>
        <p:spPr bwMode="auto">
          <a:xfrm flipH="1">
            <a:off x="5867400" y="4114800"/>
            <a:ext cx="3048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07" name="Text Box 59"/>
          <p:cNvSpPr txBox="1">
            <a:spLocks noChangeArrowheads="1"/>
          </p:cNvSpPr>
          <p:nvPr/>
        </p:nvSpPr>
        <p:spPr bwMode="auto">
          <a:xfrm>
            <a:off x="6324600" y="3886200"/>
            <a:ext cx="1154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Read/write</a:t>
            </a:r>
          </a:p>
        </p:txBody>
      </p:sp>
      <p:sp>
        <p:nvSpPr>
          <p:cNvPr id="232508" name="Line 60"/>
          <p:cNvSpPr>
            <a:spLocks noChangeShapeType="1"/>
          </p:cNvSpPr>
          <p:nvPr/>
        </p:nvSpPr>
        <p:spPr bwMode="auto">
          <a:xfrm flipH="1">
            <a:off x="4114800" y="2743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509" name="Line 61"/>
          <p:cNvSpPr>
            <a:spLocks noChangeShapeType="1"/>
          </p:cNvSpPr>
          <p:nvPr/>
        </p:nvSpPr>
        <p:spPr bwMode="auto">
          <a:xfrm flipH="1">
            <a:off x="5867400" y="5410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10" name="Text Box 62"/>
          <p:cNvSpPr txBox="1">
            <a:spLocks noChangeArrowheads="1"/>
          </p:cNvSpPr>
          <p:nvPr/>
        </p:nvSpPr>
        <p:spPr bwMode="auto">
          <a:xfrm>
            <a:off x="6324600" y="5257800"/>
            <a:ext cx="1536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ALU Op | Shift </a:t>
            </a:r>
          </a:p>
        </p:txBody>
      </p:sp>
      <p:sp>
        <p:nvSpPr>
          <p:cNvPr id="232511" name="Line 63"/>
          <p:cNvSpPr>
            <a:spLocks noChangeShapeType="1"/>
          </p:cNvSpPr>
          <p:nvPr/>
        </p:nvSpPr>
        <p:spPr bwMode="auto">
          <a:xfrm flipH="1">
            <a:off x="2057400" y="27432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512" name="Line 64"/>
          <p:cNvSpPr>
            <a:spLocks noChangeShapeType="1"/>
          </p:cNvSpPr>
          <p:nvPr/>
        </p:nvSpPr>
        <p:spPr bwMode="auto">
          <a:xfrm flipV="1">
            <a:off x="3810000" y="3733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Compiler/ISA/MicroArch Interface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1508295"/>
            <a:ext cx="5867400" cy="930105"/>
          </a:xfrm>
          <a:solidFill>
            <a:srgbClr val="EAEAEA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…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a = *(m1) + *(m2);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…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7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3722DB91-1088-4F2B-A3D4-CAD46898A5A4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3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228600" y="1752600"/>
            <a:ext cx="2590800" cy="533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Program</a:t>
            </a:r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3770313" y="1095375"/>
            <a:ext cx="358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1C1C1C"/>
                </a:solidFill>
              </a:rPr>
              <a:t>Programming language</a:t>
            </a:r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3048000" y="2666999"/>
            <a:ext cx="5867400" cy="16245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</a:rPr>
              <a:t>...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</a:rPr>
              <a:t>LDR R3, [R1]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</a:rPr>
              <a:t>LDR R4, [R2]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</a:rPr>
              <a:t>ADD R5, R3, R4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65255" name="Text Box 7"/>
          <p:cNvSpPr txBox="1">
            <a:spLocks noChangeArrowheads="1"/>
          </p:cNvSpPr>
          <p:nvPr/>
        </p:nvSpPr>
        <p:spPr bwMode="auto">
          <a:xfrm>
            <a:off x="5218113" y="23145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565256" name="Rectangle 8"/>
          <p:cNvSpPr>
            <a:spLocks noChangeArrowheads="1"/>
          </p:cNvSpPr>
          <p:nvPr/>
        </p:nvSpPr>
        <p:spPr bwMode="auto">
          <a:xfrm>
            <a:off x="3048000" y="4572000"/>
            <a:ext cx="5867400" cy="22098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  <a:sym typeface="Wingdings" pitchFamily="2" charset="2"/>
              </a:rPr>
              <a:t>MAR&lt;-SR2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  <a:sym typeface="Wingdings" pitchFamily="2" charset="2"/>
              </a:rPr>
              <a:t>B&lt;-MEM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  <a:sym typeface="Wingdings" pitchFamily="2" charset="2"/>
              </a:rPr>
              <a:t>MAR&lt;-SR1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  <a:sym typeface="Wingdings" pitchFamily="2" charset="2"/>
              </a:rPr>
              <a:t>A&lt;-MEM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2000" b="1" dirty="0">
                <a:latin typeface="Courier New" pitchFamily="49" charset="0"/>
                <a:sym typeface="Wingdings" pitchFamily="2" charset="2"/>
              </a:rPr>
              <a:t>DR&lt;-A+B</a:t>
            </a:r>
          </a:p>
        </p:txBody>
      </p:sp>
      <p:grpSp>
        <p:nvGrpSpPr>
          <p:cNvPr id="565257" name="Group 9"/>
          <p:cNvGrpSpPr>
            <a:grpSpLocks/>
          </p:cNvGrpSpPr>
          <p:nvPr/>
        </p:nvGrpSpPr>
        <p:grpSpPr bwMode="auto">
          <a:xfrm>
            <a:off x="5105400" y="5008562"/>
            <a:ext cx="3657600" cy="1697038"/>
            <a:chOff x="480" y="1536"/>
            <a:chExt cx="4656" cy="2160"/>
          </a:xfrm>
        </p:grpSpPr>
        <p:sp>
          <p:nvSpPr>
            <p:cNvPr id="565258" name="Rectangle 10"/>
            <p:cNvSpPr>
              <a:spLocks noChangeArrowheads="1"/>
            </p:cNvSpPr>
            <p:nvPr/>
          </p:nvSpPr>
          <p:spPr bwMode="auto">
            <a:xfrm>
              <a:off x="3024" y="2160"/>
              <a:ext cx="672" cy="384"/>
            </a:xfrm>
            <a:prstGeom prst="rect">
              <a:avLst/>
            </a:prstGeom>
            <a:solidFill>
              <a:schemeClr val="accent1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/>
                <a:t>Regs</a:t>
              </a:r>
            </a:p>
          </p:txBody>
        </p:sp>
        <p:grpSp>
          <p:nvGrpSpPr>
            <p:cNvPr id="565259" name="Group 11"/>
            <p:cNvGrpSpPr>
              <a:grpSpLocks/>
            </p:cNvGrpSpPr>
            <p:nvPr/>
          </p:nvGrpSpPr>
          <p:grpSpPr bwMode="auto">
            <a:xfrm>
              <a:off x="4032" y="1872"/>
              <a:ext cx="960" cy="720"/>
              <a:chOff x="1296" y="2784"/>
              <a:chExt cx="960" cy="720"/>
            </a:xfrm>
          </p:grpSpPr>
          <p:sp>
            <p:nvSpPr>
              <p:cNvPr id="565260" name="Rectangle 12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960" cy="480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/>
                  <a:t>Memory</a:t>
                </a:r>
              </a:p>
            </p:txBody>
          </p:sp>
          <p:sp>
            <p:nvSpPr>
              <p:cNvPr id="565261" name="Rectangle 13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/>
                  <a:t>MAR</a:t>
                </a:r>
              </a:p>
            </p:txBody>
          </p:sp>
          <p:sp>
            <p:nvSpPr>
              <p:cNvPr id="565262" name="Rectangle 14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/>
                  <a:t>MDR</a:t>
                </a:r>
              </a:p>
            </p:txBody>
          </p:sp>
        </p:grpSp>
        <p:grpSp>
          <p:nvGrpSpPr>
            <p:cNvPr id="565263" name="Group 15"/>
            <p:cNvGrpSpPr>
              <a:grpSpLocks/>
            </p:cNvGrpSpPr>
            <p:nvPr/>
          </p:nvGrpSpPr>
          <p:grpSpPr bwMode="auto">
            <a:xfrm>
              <a:off x="768" y="1920"/>
              <a:ext cx="624" cy="787"/>
              <a:chOff x="432" y="1152"/>
              <a:chExt cx="624" cy="787"/>
            </a:xfrm>
          </p:grpSpPr>
          <p:sp>
            <p:nvSpPr>
              <p:cNvPr id="565264" name="Freeform 16"/>
              <p:cNvSpPr>
                <a:spLocks/>
              </p:cNvSpPr>
              <p:nvPr/>
            </p:nvSpPr>
            <p:spPr bwMode="auto">
              <a:xfrm>
                <a:off x="432" y="1392"/>
                <a:ext cx="624" cy="384"/>
              </a:xfrm>
              <a:custGeom>
                <a:avLst/>
                <a:gdLst>
                  <a:gd name="T0" fmla="*/ 0 w 624"/>
                  <a:gd name="T1" fmla="*/ 0 h 384"/>
                  <a:gd name="T2" fmla="*/ 0 w 624"/>
                  <a:gd name="T3" fmla="*/ 384 h 384"/>
                  <a:gd name="T4" fmla="*/ 624 w 624"/>
                  <a:gd name="T5" fmla="*/ 384 h 384"/>
                  <a:gd name="T6" fmla="*/ 384 w 624"/>
                  <a:gd name="T7" fmla="*/ 0 h 384"/>
                  <a:gd name="T8" fmla="*/ 0 w 624"/>
                  <a:gd name="T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84">
                    <a:moveTo>
                      <a:pt x="0" y="0"/>
                    </a:moveTo>
                    <a:lnTo>
                      <a:pt x="0" y="384"/>
                    </a:lnTo>
                    <a:lnTo>
                      <a:pt x="624" y="384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65265" name="Rectangle 17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/>
                  <a:t>S</a:t>
                </a:r>
              </a:p>
            </p:txBody>
          </p:sp>
          <p:sp>
            <p:nvSpPr>
              <p:cNvPr id="565266" name="Text Box 18"/>
              <p:cNvSpPr txBox="1">
                <a:spLocks noChangeArrowheads="1"/>
              </p:cNvSpPr>
              <p:nvPr/>
            </p:nvSpPr>
            <p:spPr bwMode="auto">
              <a:xfrm>
                <a:off x="440" y="1667"/>
                <a:ext cx="47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800"/>
                  <a:t>shift</a:t>
                </a:r>
              </a:p>
            </p:txBody>
          </p:sp>
        </p:grpSp>
        <p:grpSp>
          <p:nvGrpSpPr>
            <p:cNvPr id="565267" name="Group 19"/>
            <p:cNvGrpSpPr>
              <a:grpSpLocks/>
            </p:cNvGrpSpPr>
            <p:nvPr/>
          </p:nvGrpSpPr>
          <p:grpSpPr bwMode="auto">
            <a:xfrm>
              <a:off x="1680" y="1920"/>
              <a:ext cx="960" cy="787"/>
              <a:chOff x="1584" y="1152"/>
              <a:chExt cx="960" cy="787"/>
            </a:xfrm>
          </p:grpSpPr>
          <p:sp>
            <p:nvSpPr>
              <p:cNvPr id="565268" name="Freeform 20"/>
              <p:cNvSpPr>
                <a:spLocks/>
              </p:cNvSpPr>
              <p:nvPr/>
            </p:nvSpPr>
            <p:spPr bwMode="auto">
              <a:xfrm>
                <a:off x="1584" y="1392"/>
                <a:ext cx="960" cy="384"/>
              </a:xfrm>
              <a:custGeom>
                <a:avLst/>
                <a:gdLst>
                  <a:gd name="T0" fmla="*/ 480 w 960"/>
                  <a:gd name="T1" fmla="*/ 96 h 384"/>
                  <a:gd name="T2" fmla="*/ 384 w 960"/>
                  <a:gd name="T3" fmla="*/ 0 h 384"/>
                  <a:gd name="T4" fmla="*/ 0 w 960"/>
                  <a:gd name="T5" fmla="*/ 0 h 384"/>
                  <a:gd name="T6" fmla="*/ 288 w 960"/>
                  <a:gd name="T7" fmla="*/ 384 h 384"/>
                  <a:gd name="T8" fmla="*/ 672 w 960"/>
                  <a:gd name="T9" fmla="*/ 384 h 384"/>
                  <a:gd name="T10" fmla="*/ 960 w 960"/>
                  <a:gd name="T11" fmla="*/ 0 h 384"/>
                  <a:gd name="T12" fmla="*/ 576 w 960"/>
                  <a:gd name="T13" fmla="*/ 0 h 384"/>
                  <a:gd name="T14" fmla="*/ 480 w 960"/>
                  <a:gd name="T15" fmla="*/ 96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384">
                    <a:moveTo>
                      <a:pt x="480" y="96"/>
                    </a:moveTo>
                    <a:lnTo>
                      <a:pt x="384" y="0"/>
                    </a:lnTo>
                    <a:lnTo>
                      <a:pt x="0" y="0"/>
                    </a:lnTo>
                    <a:lnTo>
                      <a:pt x="288" y="384"/>
                    </a:lnTo>
                    <a:lnTo>
                      <a:pt x="672" y="384"/>
                    </a:lnTo>
                    <a:lnTo>
                      <a:pt x="960" y="0"/>
                    </a:lnTo>
                    <a:lnTo>
                      <a:pt x="576" y="0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prstDash val="solid"/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565269" name="Group 21"/>
              <p:cNvGrpSpPr>
                <a:grpSpLocks/>
              </p:cNvGrpSpPr>
              <p:nvPr/>
            </p:nvGrpSpPr>
            <p:grpSpPr bwMode="auto">
              <a:xfrm>
                <a:off x="1584" y="1152"/>
                <a:ext cx="960" cy="787"/>
                <a:chOff x="1584" y="1152"/>
                <a:chExt cx="960" cy="787"/>
              </a:xfrm>
            </p:grpSpPr>
            <p:sp>
              <p:nvSpPr>
                <p:cNvPr id="56527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4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800"/>
                    <a:t>A</a:t>
                  </a:r>
                </a:p>
              </p:txBody>
            </p:sp>
            <p:sp>
              <p:nvSpPr>
                <p:cNvPr id="565271" name="Rectangle 23"/>
                <p:cNvSpPr>
                  <a:spLocks noChangeArrowheads="1"/>
                </p:cNvSpPr>
                <p:nvPr/>
              </p:nvSpPr>
              <p:spPr bwMode="auto">
                <a:xfrm>
                  <a:off x="2160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800"/>
                    <a:t>B</a:t>
                  </a:r>
                </a:p>
              </p:txBody>
            </p:sp>
            <p:sp>
              <p:nvSpPr>
                <p:cNvPr id="56527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821" y="1667"/>
                  <a:ext cx="486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800"/>
                    <a:t>ALU</a:t>
                  </a:r>
                </a:p>
              </p:txBody>
            </p:sp>
          </p:grpSp>
        </p:grpSp>
        <p:sp>
          <p:nvSpPr>
            <p:cNvPr id="565273" name="Freeform 25"/>
            <p:cNvSpPr>
              <a:spLocks/>
            </p:cNvSpPr>
            <p:nvPr/>
          </p:nvSpPr>
          <p:spPr bwMode="auto">
            <a:xfrm>
              <a:off x="480" y="1536"/>
              <a:ext cx="4608" cy="1392"/>
            </a:xfrm>
            <a:custGeom>
              <a:avLst/>
              <a:gdLst>
                <a:gd name="T0" fmla="*/ 4608 w 4608"/>
                <a:gd name="T1" fmla="*/ 0 h 1392"/>
                <a:gd name="T2" fmla="*/ 0 w 4608"/>
                <a:gd name="T3" fmla="*/ 0 h 1392"/>
                <a:gd name="T4" fmla="*/ 0 w 4608"/>
                <a:gd name="T5" fmla="*/ 1392 h 1392"/>
                <a:gd name="T6" fmla="*/ 4608 w 460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08" h="1392">
                  <a:moveTo>
                    <a:pt x="4608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4608" y="13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4" name="Line 26"/>
            <p:cNvSpPr>
              <a:spLocks noChangeShapeType="1"/>
            </p:cNvSpPr>
            <p:nvPr/>
          </p:nvSpPr>
          <p:spPr bwMode="auto">
            <a:xfrm>
              <a:off x="4800" y="15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5" name="Line 27"/>
            <p:cNvSpPr>
              <a:spLocks noChangeShapeType="1"/>
            </p:cNvSpPr>
            <p:nvPr/>
          </p:nvSpPr>
          <p:spPr bwMode="auto">
            <a:xfrm>
              <a:off x="4224" y="15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6" name="Line 28"/>
            <p:cNvSpPr>
              <a:spLocks noChangeShapeType="1"/>
            </p:cNvSpPr>
            <p:nvPr/>
          </p:nvSpPr>
          <p:spPr bwMode="auto">
            <a:xfrm>
              <a:off x="2496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7" name="Line 29"/>
            <p:cNvSpPr>
              <a:spLocks noChangeShapeType="1"/>
            </p:cNvSpPr>
            <p:nvPr/>
          </p:nvSpPr>
          <p:spPr bwMode="auto">
            <a:xfrm>
              <a:off x="1920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8" name="Line 30"/>
            <p:cNvSpPr>
              <a:spLocks noChangeShapeType="1"/>
            </p:cNvSpPr>
            <p:nvPr/>
          </p:nvSpPr>
          <p:spPr bwMode="auto">
            <a:xfrm>
              <a:off x="960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9" name="Line 31"/>
            <p:cNvSpPr>
              <a:spLocks noChangeShapeType="1"/>
            </p:cNvSpPr>
            <p:nvPr/>
          </p:nvSpPr>
          <p:spPr bwMode="auto">
            <a:xfrm>
              <a:off x="2160" y="25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0" name="Line 32"/>
            <p:cNvSpPr>
              <a:spLocks noChangeShapeType="1"/>
            </p:cNvSpPr>
            <p:nvPr/>
          </p:nvSpPr>
          <p:spPr bwMode="auto">
            <a:xfrm>
              <a:off x="3360" y="25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1" name="Line 33"/>
            <p:cNvSpPr>
              <a:spLocks noChangeShapeType="1"/>
            </p:cNvSpPr>
            <p:nvPr/>
          </p:nvSpPr>
          <p:spPr bwMode="auto">
            <a:xfrm>
              <a:off x="4560" y="259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2" name="Line 34"/>
            <p:cNvSpPr>
              <a:spLocks noChangeShapeType="1"/>
            </p:cNvSpPr>
            <p:nvPr/>
          </p:nvSpPr>
          <p:spPr bwMode="auto">
            <a:xfrm>
              <a:off x="3360" y="1536"/>
              <a:ext cx="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3" name="Line 35"/>
            <p:cNvSpPr>
              <a:spLocks noChangeShapeType="1"/>
            </p:cNvSpPr>
            <p:nvPr/>
          </p:nvSpPr>
          <p:spPr bwMode="auto">
            <a:xfrm>
              <a:off x="1056" y="25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4" name="Line 36"/>
            <p:cNvSpPr>
              <a:spLocks noChangeShapeType="1"/>
            </p:cNvSpPr>
            <p:nvPr/>
          </p:nvSpPr>
          <p:spPr bwMode="auto">
            <a:xfrm flipH="1">
              <a:off x="1104" y="1968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5" name="Line 37"/>
            <p:cNvSpPr>
              <a:spLocks noChangeShapeType="1"/>
            </p:cNvSpPr>
            <p:nvPr/>
          </p:nvSpPr>
          <p:spPr bwMode="auto">
            <a:xfrm flipH="1">
              <a:off x="2016" y="1968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6" name="Line 38"/>
            <p:cNvSpPr>
              <a:spLocks noChangeShapeType="1"/>
            </p:cNvSpPr>
            <p:nvPr/>
          </p:nvSpPr>
          <p:spPr bwMode="auto">
            <a:xfrm flipH="1">
              <a:off x="2592" y="1968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7" name="Line 39"/>
            <p:cNvSpPr>
              <a:spLocks noChangeShapeType="1"/>
            </p:cNvSpPr>
            <p:nvPr/>
          </p:nvSpPr>
          <p:spPr bwMode="auto">
            <a:xfrm flipH="1">
              <a:off x="3648" y="2304"/>
              <a:ext cx="19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8" name="Line 40"/>
            <p:cNvSpPr>
              <a:spLocks noChangeShapeType="1"/>
            </p:cNvSpPr>
            <p:nvPr/>
          </p:nvSpPr>
          <p:spPr bwMode="auto">
            <a:xfrm flipH="1">
              <a:off x="4368" y="1920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89" name="Line 41"/>
            <p:cNvSpPr>
              <a:spLocks noChangeShapeType="1"/>
            </p:cNvSpPr>
            <p:nvPr/>
          </p:nvSpPr>
          <p:spPr bwMode="auto">
            <a:xfrm flipH="1">
              <a:off x="4944" y="1920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5290" name="Group 42"/>
            <p:cNvGrpSpPr>
              <a:grpSpLocks/>
            </p:cNvGrpSpPr>
            <p:nvPr/>
          </p:nvGrpSpPr>
          <p:grpSpPr bwMode="auto">
            <a:xfrm>
              <a:off x="960" y="2736"/>
              <a:ext cx="192" cy="192"/>
              <a:chOff x="768" y="2928"/>
              <a:chExt cx="192" cy="192"/>
            </a:xfrm>
          </p:grpSpPr>
          <p:sp>
            <p:nvSpPr>
              <p:cNvPr id="565291" name="AutoShape 43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92" name="Oval 44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5293" name="Group 45"/>
            <p:cNvGrpSpPr>
              <a:grpSpLocks/>
            </p:cNvGrpSpPr>
            <p:nvPr/>
          </p:nvGrpSpPr>
          <p:grpSpPr bwMode="auto">
            <a:xfrm>
              <a:off x="4464" y="2736"/>
              <a:ext cx="192" cy="192"/>
              <a:chOff x="768" y="2928"/>
              <a:chExt cx="192" cy="192"/>
            </a:xfrm>
          </p:grpSpPr>
          <p:sp>
            <p:nvSpPr>
              <p:cNvPr id="565294" name="AutoShape 46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95" name="Oval 47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5296" name="Group 48"/>
            <p:cNvGrpSpPr>
              <a:grpSpLocks/>
            </p:cNvGrpSpPr>
            <p:nvPr/>
          </p:nvGrpSpPr>
          <p:grpSpPr bwMode="auto">
            <a:xfrm>
              <a:off x="2064" y="2736"/>
              <a:ext cx="192" cy="192"/>
              <a:chOff x="768" y="2928"/>
              <a:chExt cx="192" cy="192"/>
            </a:xfrm>
          </p:grpSpPr>
          <p:sp>
            <p:nvSpPr>
              <p:cNvPr id="565297" name="AutoShape 49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98" name="Oval 50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5299" name="Group 51"/>
            <p:cNvGrpSpPr>
              <a:grpSpLocks/>
            </p:cNvGrpSpPr>
            <p:nvPr/>
          </p:nvGrpSpPr>
          <p:grpSpPr bwMode="auto">
            <a:xfrm>
              <a:off x="3264" y="2736"/>
              <a:ext cx="192" cy="192"/>
              <a:chOff x="768" y="2928"/>
              <a:chExt cx="192" cy="192"/>
            </a:xfrm>
          </p:grpSpPr>
          <p:sp>
            <p:nvSpPr>
              <p:cNvPr id="565300" name="AutoShape 52"/>
              <p:cNvSpPr>
                <a:spLocks noChangeArrowheads="1"/>
              </p:cNvSpPr>
              <p:nvPr/>
            </p:nvSpPr>
            <p:spPr bwMode="auto">
              <a:xfrm flipV="1">
                <a:off x="768" y="292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301" name="Oval 53"/>
              <p:cNvSpPr>
                <a:spLocks noChangeArrowheads="1"/>
              </p:cNvSpPr>
              <p:nvPr/>
            </p:nvSpPr>
            <p:spPr bwMode="auto">
              <a:xfrm flipV="1">
                <a:off x="912" y="2976"/>
                <a:ext cx="48" cy="48"/>
              </a:xfrm>
              <a:prstGeom prst="ellipse">
                <a:avLst/>
              </a:prstGeom>
              <a:solidFill>
                <a:srgbClr val="0000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5302" name="Line 54"/>
            <p:cNvSpPr>
              <a:spLocks noChangeShapeType="1"/>
            </p:cNvSpPr>
            <p:nvPr/>
          </p:nvSpPr>
          <p:spPr bwMode="auto">
            <a:xfrm flipH="1">
              <a:off x="1104" y="2784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3" name="Line 55"/>
            <p:cNvSpPr>
              <a:spLocks noChangeShapeType="1"/>
            </p:cNvSpPr>
            <p:nvPr/>
          </p:nvSpPr>
          <p:spPr bwMode="auto">
            <a:xfrm flipH="1">
              <a:off x="2208" y="2784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4" name="Line 56"/>
            <p:cNvSpPr>
              <a:spLocks noChangeShapeType="1"/>
            </p:cNvSpPr>
            <p:nvPr/>
          </p:nvSpPr>
          <p:spPr bwMode="auto">
            <a:xfrm flipH="1">
              <a:off x="3408" y="2784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5" name="Line 57"/>
            <p:cNvSpPr>
              <a:spLocks noChangeShapeType="1"/>
            </p:cNvSpPr>
            <p:nvPr/>
          </p:nvSpPr>
          <p:spPr bwMode="auto">
            <a:xfrm flipH="1">
              <a:off x="4608" y="2784"/>
              <a:ext cx="1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6" name="Line 58"/>
            <p:cNvSpPr>
              <a:spLocks noChangeShapeType="1"/>
            </p:cNvSpPr>
            <p:nvPr/>
          </p:nvSpPr>
          <p:spPr bwMode="auto">
            <a:xfrm flipH="1">
              <a:off x="4944" y="2304"/>
              <a:ext cx="192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7" name="Rectangle 59"/>
            <p:cNvSpPr>
              <a:spLocks noChangeArrowheads="1"/>
            </p:cNvSpPr>
            <p:nvPr/>
          </p:nvSpPr>
          <p:spPr bwMode="auto">
            <a:xfrm>
              <a:off x="1872" y="3312"/>
              <a:ext cx="768" cy="384"/>
            </a:xfrm>
            <a:prstGeom prst="rect">
              <a:avLst/>
            </a:prstGeom>
            <a:solidFill>
              <a:srgbClr val="FFFF99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/>
                <a:t>Control</a:t>
              </a:r>
            </a:p>
          </p:txBody>
        </p:sp>
        <p:sp>
          <p:nvSpPr>
            <p:cNvPr id="565308" name="Line 60"/>
            <p:cNvSpPr>
              <a:spLocks noChangeShapeType="1"/>
            </p:cNvSpPr>
            <p:nvPr/>
          </p:nvSpPr>
          <p:spPr bwMode="auto">
            <a:xfrm>
              <a:off x="2016" y="254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09" name="Line 61"/>
            <p:cNvSpPr>
              <a:spLocks noChangeShapeType="1"/>
            </p:cNvSpPr>
            <p:nvPr/>
          </p:nvSpPr>
          <p:spPr bwMode="auto">
            <a:xfrm flipH="1">
              <a:off x="2496" y="2304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10" name="Line 62"/>
            <p:cNvSpPr>
              <a:spLocks noChangeShapeType="1"/>
            </p:cNvSpPr>
            <p:nvPr/>
          </p:nvSpPr>
          <p:spPr bwMode="auto">
            <a:xfrm flipH="1">
              <a:off x="1200" y="2304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11" name="Line 63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5312" name="Text Box 64"/>
          <p:cNvSpPr txBox="1">
            <a:spLocks noChangeArrowheads="1"/>
          </p:cNvSpPr>
          <p:nvPr/>
        </p:nvSpPr>
        <p:spPr bwMode="auto">
          <a:xfrm>
            <a:off x="4708525" y="41910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800000"/>
                </a:solidFill>
              </a:rPr>
              <a:t>Microcode</a:t>
            </a:r>
          </a:p>
        </p:txBody>
      </p:sp>
      <p:sp>
        <p:nvSpPr>
          <p:cNvPr id="565313" name="Rectangle 65"/>
          <p:cNvSpPr>
            <a:spLocks noChangeArrowheads="1"/>
          </p:cNvSpPr>
          <p:nvPr/>
        </p:nvSpPr>
        <p:spPr bwMode="auto">
          <a:xfrm>
            <a:off x="228600" y="3276600"/>
            <a:ext cx="2590800" cy="533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Machine code</a:t>
            </a:r>
          </a:p>
        </p:txBody>
      </p:sp>
      <p:sp>
        <p:nvSpPr>
          <p:cNvPr id="565314" name="Rectangle 66"/>
          <p:cNvSpPr>
            <a:spLocks noChangeArrowheads="1"/>
          </p:cNvSpPr>
          <p:nvPr/>
        </p:nvSpPr>
        <p:spPr bwMode="auto">
          <a:xfrm>
            <a:off x="228600" y="5257800"/>
            <a:ext cx="2590800" cy="533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Execution</a:t>
            </a:r>
          </a:p>
        </p:txBody>
      </p:sp>
      <p:cxnSp>
        <p:nvCxnSpPr>
          <p:cNvPr id="565315" name="AutoShape 67"/>
          <p:cNvCxnSpPr>
            <a:cxnSpLocks noChangeShapeType="1"/>
            <a:stCxn id="565252" idx="2"/>
            <a:endCxn id="565313" idx="0"/>
          </p:cNvCxnSpPr>
          <p:nvPr/>
        </p:nvCxnSpPr>
        <p:spPr bwMode="auto">
          <a:xfrm>
            <a:off x="1524000" y="2300288"/>
            <a:ext cx="0" cy="9620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316" name="AutoShape 68"/>
          <p:cNvCxnSpPr>
            <a:cxnSpLocks noChangeShapeType="1"/>
            <a:stCxn id="565313" idx="2"/>
            <a:endCxn id="565314" idx="0"/>
          </p:cNvCxnSpPr>
          <p:nvPr/>
        </p:nvCxnSpPr>
        <p:spPr bwMode="auto">
          <a:xfrm>
            <a:off x="1524000" y="3824288"/>
            <a:ext cx="0" cy="14192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317" name="Text Box 69"/>
          <p:cNvSpPr txBox="1">
            <a:spLocks noChangeArrowheads="1"/>
          </p:cNvSpPr>
          <p:nvPr/>
        </p:nvSpPr>
        <p:spPr bwMode="auto">
          <a:xfrm>
            <a:off x="684213" y="2441575"/>
            <a:ext cx="1725612" cy="5191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00CC"/>
                </a:solidFill>
              </a:rPr>
              <a:t>Compiler</a:t>
            </a:r>
          </a:p>
        </p:txBody>
      </p:sp>
      <p:sp>
        <p:nvSpPr>
          <p:cNvPr id="565318" name="Text Box 70"/>
          <p:cNvSpPr txBox="1">
            <a:spLocks noChangeArrowheads="1"/>
          </p:cNvSpPr>
          <p:nvPr/>
        </p:nvSpPr>
        <p:spPr bwMode="auto">
          <a:xfrm>
            <a:off x="655638" y="4205288"/>
            <a:ext cx="1806575" cy="5191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800000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44187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6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6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6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6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4" grpId="0" animBg="1"/>
      <p:bldP spid="565255" grpId="0"/>
      <p:bldP spid="565256" grpId="0" animBg="1"/>
      <p:bldP spid="565312" grpId="0"/>
      <p:bldP spid="565313" grpId="0" animBg="1"/>
      <p:bldP spid="565314" grpId="0" animBg="1"/>
      <p:bldP spid="565317" grpId="0" animBg="1"/>
      <p:bldP spid="565318" grpId="0" animBg="1"/>
    </p:bldLst>
  </p:timing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37000</TotalTime>
  <Words>3295</Words>
  <Application>Microsoft Macintosh PowerPoint</Application>
  <PresentationFormat>On-screen Show (4:3)</PresentationFormat>
  <Paragraphs>1171</Paragraphs>
  <Slides>44</Slides>
  <Notes>39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Lato</vt:lpstr>
      <vt:lpstr>Source Sans Pro Light</vt:lpstr>
      <vt:lpstr>Arial</vt:lpstr>
      <vt:lpstr>Century Gothic</vt:lpstr>
      <vt:lpstr>Consolas</vt:lpstr>
      <vt:lpstr>Courier New</vt:lpstr>
      <vt:lpstr>Times New Roman</vt:lpstr>
      <vt:lpstr>Wingdings</vt:lpstr>
      <vt:lpstr>460n</vt:lpstr>
      <vt:lpstr>Document</vt:lpstr>
      <vt:lpstr>EE 382N.1: Computer Architecture            Fall 2018: Lecture 3 </vt:lpstr>
      <vt:lpstr>Recap</vt:lpstr>
      <vt:lpstr>Recap: Abstraction Layers</vt:lpstr>
      <vt:lpstr>Implementing ISAs: Microcode</vt:lpstr>
      <vt:lpstr>What’s in a computer?</vt:lpstr>
      <vt:lpstr>uCoded Computer</vt:lpstr>
      <vt:lpstr>uCoded Computer</vt:lpstr>
      <vt:lpstr>uCoded Computer</vt:lpstr>
      <vt:lpstr>Compiler/ISA/MicroArch Interface</vt:lpstr>
      <vt:lpstr>Microcoded Machines Are “Good”</vt:lpstr>
      <vt:lpstr>Where Does Microcode Live?</vt:lpstr>
      <vt:lpstr>Microcode Control</vt:lpstr>
      <vt:lpstr>Another Way to View Microcode:  A Program that Interprets Instructions</vt:lpstr>
      <vt:lpstr>Each Interpret Instruction is a  Different Path in Microcode State Machine</vt:lpstr>
      <vt:lpstr>LC-3b Microcode</vt:lpstr>
      <vt:lpstr>Fetch/Parse/Dispatch Next Instruction?</vt:lpstr>
      <vt:lpstr>More Complex Instruction</vt:lpstr>
      <vt:lpstr>uCoded Computer</vt:lpstr>
      <vt:lpstr>What Did CISC Buy You?</vt:lpstr>
      <vt:lpstr>Microcode -&gt; ISA Explosion</vt:lpstr>
      <vt:lpstr>Why Microcode?</vt:lpstr>
      <vt:lpstr>Why Microcode?</vt:lpstr>
      <vt:lpstr>Compiler/ISA/MicroArch Interface</vt:lpstr>
      <vt:lpstr>Compiler-ISA/MicroArch Interface</vt:lpstr>
      <vt:lpstr>Flexibility +  Impact of ISA on microarchitecture</vt:lpstr>
      <vt:lpstr>Stack Machines</vt:lpstr>
      <vt:lpstr>Stack Machines on Microcoded Engine</vt:lpstr>
      <vt:lpstr>LC-3b Microcode</vt:lpstr>
      <vt:lpstr>Can This State Machine Actually Be Implemented in the Lecture Micro-Architecture?</vt:lpstr>
      <vt:lpstr>Additional  Control HW</vt:lpstr>
      <vt:lpstr>Multi-Ported Register File (2 Read/1Write)</vt:lpstr>
      <vt:lpstr>Implementing Microcode: Microcode Store</vt:lpstr>
      <vt:lpstr>Control</vt:lpstr>
      <vt:lpstr>Table Representation of Memory-Based State Machine</vt:lpstr>
      <vt:lpstr>Adding Realism: Multiple ADDs  How To Implement?</vt:lpstr>
      <vt:lpstr>Adding Realism: Multiple ADDs  How To Implement?</vt:lpstr>
      <vt:lpstr>Got here</vt:lpstr>
      <vt:lpstr>Branch (BRn LABEL)?</vt:lpstr>
      <vt:lpstr>Implementing ISA Branch using Microcode Branches</vt:lpstr>
      <vt:lpstr>Additional Goto Field</vt:lpstr>
      <vt:lpstr>Dual-Semantic Fields</vt:lpstr>
      <vt:lpstr>Control for Handling Branches</vt:lpstr>
      <vt:lpstr>Any Problems?</vt:lpstr>
      <vt:lpstr>What Did We Learn?</vt:lpstr>
    </vt:vector>
  </TitlesOfParts>
  <Company>IBM CUSTOMER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363</cp:revision>
  <cp:lastPrinted>2017-09-07T21:54:17Z</cp:lastPrinted>
  <dcterms:created xsi:type="dcterms:W3CDTF">2004-11-27T22:24:25Z</dcterms:created>
  <dcterms:modified xsi:type="dcterms:W3CDTF">2018-09-11T20:46:14Z</dcterms:modified>
</cp:coreProperties>
</file>