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D1CB-0216-43F9-8C93-73E6946078F7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8468892-C8A6-4FB7-8FE3-B64563E78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65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D1CB-0216-43F9-8C93-73E6946078F7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468892-C8A6-4FB7-8FE3-B64563E78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11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D1CB-0216-43F9-8C93-73E6946078F7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468892-C8A6-4FB7-8FE3-B64563E78A7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4305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D1CB-0216-43F9-8C93-73E6946078F7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468892-C8A6-4FB7-8FE3-B64563E78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753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D1CB-0216-43F9-8C93-73E6946078F7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468892-C8A6-4FB7-8FE3-B64563E78A7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124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D1CB-0216-43F9-8C93-73E6946078F7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468892-C8A6-4FB7-8FE3-B64563E78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722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D1CB-0216-43F9-8C93-73E6946078F7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8892-C8A6-4FB7-8FE3-B64563E78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376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D1CB-0216-43F9-8C93-73E6946078F7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8892-C8A6-4FB7-8FE3-B64563E78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41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D1CB-0216-43F9-8C93-73E6946078F7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8892-C8A6-4FB7-8FE3-B64563E78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D1CB-0216-43F9-8C93-73E6946078F7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468892-C8A6-4FB7-8FE3-B64563E78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73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D1CB-0216-43F9-8C93-73E6946078F7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468892-C8A6-4FB7-8FE3-B64563E78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96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D1CB-0216-43F9-8C93-73E6946078F7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468892-C8A6-4FB7-8FE3-B64563E78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92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D1CB-0216-43F9-8C93-73E6946078F7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8892-C8A6-4FB7-8FE3-B64563E78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75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D1CB-0216-43F9-8C93-73E6946078F7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8892-C8A6-4FB7-8FE3-B64563E78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8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D1CB-0216-43F9-8C93-73E6946078F7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8892-C8A6-4FB7-8FE3-B64563E78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19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D1CB-0216-43F9-8C93-73E6946078F7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468892-C8A6-4FB7-8FE3-B64563E78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99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1D1CB-0216-43F9-8C93-73E6946078F7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8468892-C8A6-4FB7-8FE3-B64563E78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98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35628" y="1144385"/>
            <a:ext cx="6907878" cy="121565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dirty="0" smtClean="0">
                <a:latin typeface="+mn-lt"/>
              </a:rPr>
              <a:t>Проект по </a:t>
            </a:r>
            <a:r>
              <a:rPr lang="en-US" sz="4800" dirty="0" err="1" smtClean="0">
                <a:latin typeface="+mn-lt"/>
              </a:rPr>
              <a:t>PyGame</a:t>
            </a:r>
            <a:r>
              <a:rPr lang="en-US" sz="4800" dirty="0" smtClean="0">
                <a:latin typeface="+mn-lt"/>
              </a:rPr>
              <a:t>:</a:t>
            </a:r>
            <a:br>
              <a:rPr lang="en-US" sz="4800" dirty="0" smtClean="0">
                <a:latin typeface="+mn-lt"/>
              </a:rPr>
            </a:br>
            <a:r>
              <a:rPr lang="ru-RU" sz="4800" dirty="0" smtClean="0">
                <a:latin typeface="+mn-lt"/>
              </a:rPr>
              <a:t>игра </a:t>
            </a:r>
            <a:r>
              <a:rPr lang="ru-RU" sz="4800" dirty="0" smtClean="0">
                <a:latin typeface="+mn-lt"/>
              </a:rPr>
              <a:t>«</a:t>
            </a:r>
            <a:r>
              <a:rPr lang="en-US" sz="4800" dirty="0" err="1" smtClean="0">
                <a:latin typeface="+mn-lt"/>
              </a:rPr>
              <a:t>Arcanoid</a:t>
            </a:r>
            <a:r>
              <a:rPr lang="ru-RU" sz="4800" dirty="0" smtClean="0">
                <a:latin typeface="+mn-lt"/>
              </a:rPr>
              <a:t>»</a:t>
            </a:r>
            <a:endParaRPr lang="ru-RU" sz="48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7194" y="6488668"/>
            <a:ext cx="258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Тамбов 2021г.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162266" y="3775388"/>
            <a:ext cx="1774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Мягкова </a:t>
            </a:r>
            <a:r>
              <a:rPr lang="ru-RU" sz="2000" dirty="0" smtClean="0"/>
              <a:t>Анна </a:t>
            </a:r>
            <a:endParaRPr lang="en-US" sz="2000" dirty="0"/>
          </a:p>
          <a:p>
            <a:r>
              <a:rPr lang="ru-RU" sz="2000" dirty="0" smtClean="0"/>
              <a:t>Фролов </a:t>
            </a:r>
            <a:r>
              <a:rPr lang="ru-RU" sz="2000" dirty="0" smtClean="0"/>
              <a:t>Илья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4628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756" y="174567"/>
            <a:ext cx="1084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Идея: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58291" y="3995678"/>
            <a:ext cx="87976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Идея проекта заключалась в разработке и создании игры с помощью библиотеке </a:t>
            </a:r>
            <a:r>
              <a:rPr lang="en-US" sz="2000" dirty="0" err="1" smtClean="0"/>
              <a:t>PyGame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dirty="0" smtClean="0"/>
              <a:t>Python.</a:t>
            </a:r>
            <a:endParaRPr lang="ru-RU" sz="2000" dirty="0" smtClean="0"/>
          </a:p>
          <a:p>
            <a:r>
              <a:rPr lang="ru-RU" sz="2000" dirty="0" smtClean="0"/>
              <a:t>Суть игры заключается в разбиении мячиком всех кирпичей. Мяч не управляется пользователем, однако игрок может управлять доской с помощью стрелок вправо и влево. У играющего есть три жизни, после потери последней игра начинается сначала. Пока что в игру добавлено три уровня, в дальнейшем планируется их увеличение.  Количество жизней и номер проходимого уровня сохраняются после выхода из игры.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108" y="174567"/>
            <a:ext cx="5763491" cy="38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4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690" y="199507"/>
            <a:ext cx="2133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Реализация: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58672" y="722727"/>
            <a:ext cx="986128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Было создано несколько классов для игры и для меню.  Для меню и заставки игры а также связи между уровнями, игрой и меню использовались классы: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 smtClean="0"/>
              <a:t>реализации игрового процесса были созданы следующие классы:</a:t>
            </a:r>
          </a:p>
          <a:p>
            <a:r>
              <a:rPr lang="en-US" dirty="0" smtClean="0"/>
              <a:t>Break </a:t>
            </a:r>
            <a:r>
              <a:rPr lang="ru-RU" dirty="0" smtClean="0"/>
              <a:t>класс кирпичиков из которых состоят уровни </a:t>
            </a:r>
          </a:p>
          <a:p>
            <a:r>
              <a:rPr lang="en-US" dirty="0" smtClean="0"/>
              <a:t>Table</a:t>
            </a:r>
            <a:r>
              <a:rPr lang="ru-RU" dirty="0" smtClean="0"/>
              <a:t> класс, ответственный за доску, от которой отскакивает мяч</a:t>
            </a:r>
            <a:endParaRPr lang="en-US" dirty="0" smtClean="0"/>
          </a:p>
          <a:p>
            <a:r>
              <a:rPr lang="en-US" dirty="0" smtClean="0"/>
              <a:t>Ball</a:t>
            </a:r>
            <a:r>
              <a:rPr lang="ru-RU" dirty="0" smtClean="0"/>
              <a:t> класс игрового мяча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Функция </a:t>
            </a:r>
            <a:r>
              <a:rPr lang="en-US" dirty="0" smtClean="0"/>
              <a:t>start()</a:t>
            </a:r>
            <a:r>
              <a:rPr lang="ru-RU" dirty="0" smtClean="0"/>
              <a:t> содержит в себе основной игровой цикл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4667" r="34941" b="42609"/>
          <a:stretch/>
        </p:blipFill>
        <p:spPr>
          <a:xfrm>
            <a:off x="4612418" y="1537855"/>
            <a:ext cx="3133418" cy="332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690" y="199507"/>
            <a:ext cx="2133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Реализация: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95013" y="846847"/>
            <a:ext cx="717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Break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77" y="1239710"/>
            <a:ext cx="5370023" cy="18452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681" y="3649507"/>
            <a:ext cx="4181303" cy="229057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032459" y="3255678"/>
            <a:ext cx="679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Table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397251" y="458459"/>
            <a:ext cx="52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Ball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214" y="846847"/>
            <a:ext cx="5979234" cy="44957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38800" y="5380672"/>
            <a:ext cx="6479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методе </a:t>
            </a:r>
            <a:r>
              <a:rPr lang="en-US" dirty="0" smtClean="0"/>
              <a:t>update()</a:t>
            </a:r>
            <a:r>
              <a:rPr lang="ru-RU" dirty="0" smtClean="0"/>
              <a:t> класс</a:t>
            </a:r>
            <a:r>
              <a:rPr lang="en-US" dirty="0" smtClean="0"/>
              <a:t> Ball</a:t>
            </a:r>
            <a:r>
              <a:rPr lang="ru-RU" dirty="0" smtClean="0"/>
              <a:t> реализовано взаимодействие шарика с доской (в зависимости от конкретного места падения имеет разную скорость), стенками поля (угол падения равен углу отражения) и с препятствиям (угол падения равен углу отражения).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315403" y="5940084"/>
            <a:ext cx="45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методе </a:t>
            </a:r>
            <a:r>
              <a:rPr lang="en-US" dirty="0" smtClean="0"/>
              <a:t>update()</a:t>
            </a:r>
            <a:r>
              <a:rPr lang="ru-RU" dirty="0" smtClean="0"/>
              <a:t> класс </a:t>
            </a:r>
            <a:r>
              <a:rPr lang="en-US" dirty="0" smtClean="0"/>
              <a:t>Table</a:t>
            </a:r>
            <a:r>
              <a:rPr lang="ru-RU" dirty="0" smtClean="0"/>
              <a:t> реализовано взаимодействие доски и стен игрового поля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8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336" y="0"/>
            <a:ext cx="2994738" cy="451900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303" y="-36518"/>
            <a:ext cx="4151697" cy="389818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302" y="3913307"/>
            <a:ext cx="4151697" cy="20914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0" y="199507"/>
            <a:ext cx="2133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Реализация:</a:t>
            </a:r>
            <a:endParaRPr lang="ru-RU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22086" y="0"/>
            <a:ext cx="16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Функция </a:t>
            </a:r>
            <a:r>
              <a:rPr lang="en-US" dirty="0" smtClean="0"/>
              <a:t>start()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645132" y="683824"/>
            <a:ext cx="2919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Функции, создающие первые три уровня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725" y="4070446"/>
            <a:ext cx="2980314" cy="27163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3575" y="1476276"/>
            <a:ext cx="2060532" cy="115904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3575" y="2793191"/>
            <a:ext cx="2012614" cy="112011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7543" y="4573829"/>
            <a:ext cx="2537254" cy="23024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41846" y="6180924"/>
            <a:ext cx="4151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Функции управления музыкой и вызова стартовой страницы меню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12" idx="1"/>
            <a:endCxn id="11" idx="3"/>
          </p:cNvCxnSpPr>
          <p:nvPr/>
        </p:nvCxnSpPr>
        <p:spPr>
          <a:xfrm flipH="1" flipV="1">
            <a:off x="7494797" y="5725067"/>
            <a:ext cx="447049" cy="77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1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81" y="124551"/>
            <a:ext cx="6760152" cy="184529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81" y="1997552"/>
            <a:ext cx="6760152" cy="149331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281" y="3518576"/>
            <a:ext cx="6760152" cy="165445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281" y="5200744"/>
            <a:ext cx="6760152" cy="16434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84523" y="2779912"/>
            <a:ext cx="4231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Классы страниц перехода на следующий уровень, на страницу с поздравлением прохождения игры, создания начального меню игры и страницы </a:t>
            </a:r>
            <a:r>
              <a:rPr lang="en-US" dirty="0" smtClean="0"/>
              <a:t>“Game Over”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81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3893" y="193563"/>
            <a:ext cx="1659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 smtClean="0">
                <a:solidFill>
                  <a:srgbClr val="4D4D4D"/>
                </a:solidFill>
                <a:effectLst/>
                <a:latin typeface="YS Text"/>
              </a:rPr>
              <a:t>Заключение: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3893" y="1147157"/>
            <a:ext cx="11621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проекте были реализованы основные идеи, была создана игра и некоторые уровни, однако он требуется в доработке. В будущем можно было бы добавить уровни, добавить бонусы, улучшить интерфейс игры и сделать карту уровней. В результате основные задачи проекта были выполнены, однако возможность к улучшению и куда расти еще есть.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155684" y="4497185"/>
            <a:ext cx="3677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Спасибо за внимание!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868413582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168</TotalTime>
  <Words>327</Words>
  <Application>Microsoft Office PowerPoint</Application>
  <PresentationFormat>Широкоэкранный</PresentationFormat>
  <Paragraphs>43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 3</vt:lpstr>
      <vt:lpstr>YS Text</vt:lpstr>
      <vt:lpstr>Легкий дым</vt:lpstr>
      <vt:lpstr>Проект по PyGame: игра «Arcanoid»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PyGame: игра «Арканоид»</dc:title>
  <dc:creator>Анна Мягкова</dc:creator>
  <cp:lastModifiedBy>Ilya</cp:lastModifiedBy>
  <cp:revision>10</cp:revision>
  <dcterms:created xsi:type="dcterms:W3CDTF">2021-02-04T17:30:51Z</dcterms:created>
  <dcterms:modified xsi:type="dcterms:W3CDTF">2021-02-05T17:31:15Z</dcterms:modified>
</cp:coreProperties>
</file>