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7" r:id="rId10"/>
    <p:sldId id="271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60" y="4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5E6A-AAB6-4EC3-82CD-FDDB0F7B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484187"/>
            <a:ext cx="7772400" cy="1470025"/>
          </a:xfrm>
        </p:spPr>
        <p:txBody>
          <a:bodyPr/>
          <a:lstStyle/>
          <a:p>
            <a:r>
              <a:rPr lang="en-US" dirty="0"/>
              <a:t>Wind Field prediction with</a:t>
            </a:r>
            <a:br>
              <a:rPr lang="en-US" dirty="0"/>
            </a:br>
            <a:r>
              <a:rPr lang="en-US" dirty="0"/>
              <a:t>Gaussian Processes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D8516-26AF-422C-BADA-C1BECABB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14108"/>
            <a:ext cx="6400800" cy="1752600"/>
          </a:xfrm>
        </p:spPr>
        <p:txBody>
          <a:bodyPr/>
          <a:lstStyle/>
          <a:p>
            <a:r>
              <a:rPr lang="en-US" dirty="0"/>
              <a:t>Forest Lin</a:t>
            </a:r>
          </a:p>
          <a:p>
            <a:r>
              <a:rPr lang="en-US" dirty="0"/>
              <a:t>Flight Dynamics &amp; Control</a:t>
            </a:r>
          </a:p>
          <a:p>
            <a:r>
              <a:rPr lang="en-US" dirty="0"/>
              <a:t>Electrical and Computer Engineering</a:t>
            </a:r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FD147D4B-FEC5-4C3D-B761-CCBD41C9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83" y="1924753"/>
            <a:ext cx="2904802" cy="26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65FCDCE9-68CA-4D24-98C1-13E191457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1177040"/>
            <a:ext cx="8963025" cy="4503920"/>
          </a:xfrm>
          <a:noFill/>
        </p:spPr>
      </p:pic>
    </p:spTree>
    <p:extLst>
      <p:ext uri="{BB962C8B-B14F-4D97-AF65-F5344CB8AC3E}">
        <p14:creationId xmlns:p14="http://schemas.microsoft.com/office/powerpoint/2010/main" val="29891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D2C1A54F-1D30-47A6-9861-612C4378C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1737230"/>
            <a:ext cx="8963025" cy="3383541"/>
          </a:xfrm>
          <a:noFill/>
        </p:spPr>
      </p:pic>
    </p:spTree>
    <p:extLst>
      <p:ext uri="{BB962C8B-B14F-4D97-AF65-F5344CB8AC3E}">
        <p14:creationId xmlns:p14="http://schemas.microsoft.com/office/powerpoint/2010/main" val="66839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5A16-ABD4-4228-8BFA-7DDEE8DB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pic>
        <p:nvPicPr>
          <p:cNvPr id="5" name="Content Placeholder 4" descr="A picture containing outdoor, text, group, water&#10;&#10;Description automatically generated">
            <a:extLst>
              <a:ext uri="{FF2B5EF4-FFF2-40B4-BE49-F238E27FC236}">
                <a16:creationId xmlns:a16="http://schemas.microsoft.com/office/drawing/2014/main" id="{C96FF47B-4570-4F32-A402-9787C4C9D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6" y="1733550"/>
            <a:ext cx="5305425" cy="3390900"/>
          </a:xfrm>
        </p:spPr>
      </p:pic>
      <p:pic>
        <p:nvPicPr>
          <p:cNvPr id="7" name="Picture 6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508446ED-92E7-448A-9941-F18457712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5221287"/>
            <a:ext cx="6858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223F-A000-4409-A5B7-6F756DB0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0C61510-5D0B-41A4-990B-07D90743E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36912"/>
            <a:ext cx="6858000" cy="2428875"/>
          </a:xfrm>
        </p:spPr>
      </p:pic>
    </p:spTree>
    <p:extLst>
      <p:ext uri="{BB962C8B-B14F-4D97-AF65-F5344CB8AC3E}">
        <p14:creationId xmlns:p14="http://schemas.microsoft.com/office/powerpoint/2010/main" val="239692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74F4-5619-4561-8EB6-F26D95BB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6929612D-7903-450F-8F00-C7A56CCBF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1956"/>
            <a:ext cx="6858000" cy="4362450"/>
          </a:xfrm>
        </p:spPr>
      </p:pic>
    </p:spTree>
    <p:extLst>
      <p:ext uri="{BB962C8B-B14F-4D97-AF65-F5344CB8AC3E}">
        <p14:creationId xmlns:p14="http://schemas.microsoft.com/office/powerpoint/2010/main" val="229183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B609-105A-4797-93DC-F2415D4F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pic>
        <p:nvPicPr>
          <p:cNvPr id="5" name="Content Placeholder 4" descr="A flock of white map&#10;&#10;Description automatically generated">
            <a:extLst>
              <a:ext uri="{FF2B5EF4-FFF2-40B4-BE49-F238E27FC236}">
                <a16:creationId xmlns:a16="http://schemas.microsoft.com/office/drawing/2014/main" id="{AFDCA491-EDA2-4591-AD5C-C7ED43C51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2431"/>
            <a:ext cx="6858000" cy="4381500"/>
          </a:xfrm>
        </p:spPr>
      </p:pic>
    </p:spTree>
    <p:extLst>
      <p:ext uri="{BB962C8B-B14F-4D97-AF65-F5344CB8AC3E}">
        <p14:creationId xmlns:p14="http://schemas.microsoft.com/office/powerpoint/2010/main" val="100386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2D5-5628-4302-95E9-841AE28D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2F5C3F2-75FF-47A6-B140-AE7BD9400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205831"/>
            <a:ext cx="6000750" cy="3314700"/>
          </a:xfrm>
        </p:spPr>
      </p:pic>
    </p:spTree>
    <p:extLst>
      <p:ext uri="{BB962C8B-B14F-4D97-AF65-F5344CB8AC3E}">
        <p14:creationId xmlns:p14="http://schemas.microsoft.com/office/powerpoint/2010/main" val="350699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17AD-39D5-425F-BE35-6BBE9281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sz="2700" dirty="0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F6B04AC-F761-416C-B422-7E87BE95E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3016"/>
            <a:ext cx="6610350" cy="268605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F5EA76-3D81-4D97-9BFF-44576395FB8E}"/>
              </a:ext>
            </a:extLst>
          </p:cNvPr>
          <p:cNvSpPr txBox="1">
            <a:spLocks/>
          </p:cNvSpPr>
          <p:nvPr/>
        </p:nvSpPr>
        <p:spPr>
          <a:xfrm>
            <a:off x="457200" y="177281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???</a:t>
            </a:r>
          </a:p>
          <a:p>
            <a:pPr algn="l"/>
            <a:r>
              <a:rPr lang="en-US" sz="2400" dirty="0"/>
              <a:t>using the marginalization property</a:t>
            </a:r>
            <a:r>
              <a:rPr lang="en-US" altLang="zh-TW" sz="2400" dirty="0"/>
              <a:t>: </a:t>
            </a:r>
          </a:p>
          <a:p>
            <a:pPr algn="l"/>
            <a:r>
              <a:rPr lang="en-US" altLang="zh-TW" sz="2400" dirty="0"/>
              <a:t>1.mean</a:t>
            </a:r>
          </a:p>
          <a:p>
            <a:pPr algn="l"/>
            <a:r>
              <a:rPr lang="en-US" altLang="zh-TW" sz="2400" dirty="0"/>
              <a:t>2.standard deviation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01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17D1-54FC-48A6-A213-8F6F5F95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pic>
        <p:nvPicPr>
          <p:cNvPr id="5" name="Content Placeholder 4" descr="A close up of a hanger&#10;&#10;Description automatically generated">
            <a:extLst>
              <a:ext uri="{FF2B5EF4-FFF2-40B4-BE49-F238E27FC236}">
                <a16:creationId xmlns:a16="http://schemas.microsoft.com/office/drawing/2014/main" id="{EFE46920-71C6-474E-A21B-94DEF894A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096294"/>
            <a:ext cx="4972050" cy="3533775"/>
          </a:xfrm>
        </p:spPr>
      </p:pic>
    </p:spTree>
    <p:extLst>
      <p:ext uri="{BB962C8B-B14F-4D97-AF65-F5344CB8AC3E}">
        <p14:creationId xmlns:p14="http://schemas.microsoft.com/office/powerpoint/2010/main" val="43004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3563-C503-4D16-AE79-DB93FEA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GPR</a:t>
            </a:r>
            <a:r>
              <a:rPr lang="zh-TW" altLang="en-US" dirty="0"/>
              <a:t> </a:t>
            </a:r>
            <a:r>
              <a:rPr lang="en-US" altLang="zh-TW" dirty="0"/>
              <a:t>Introduce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3697-B8D6-41A8-9C5E-20D09C33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4EA57-E81E-4EF7-B326-4E1B935C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322196"/>
            <a:ext cx="5220580" cy="44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Wind Field prediction with Gaussian Processes Regression</vt:lpstr>
      <vt:lpstr>GPR Introduce</vt:lpstr>
      <vt:lpstr>GPR Introduce</vt:lpstr>
      <vt:lpstr>GPR Introduce</vt:lpstr>
      <vt:lpstr>GPR Introduce</vt:lpstr>
      <vt:lpstr>GPR Introduce</vt:lpstr>
      <vt:lpstr>GPR Introduce</vt:lpstr>
      <vt:lpstr>GPR Introduce</vt:lpstr>
      <vt:lpstr>GPR Introduce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Field prediction with Gaussian Processes Regression</dc:title>
  <dc:creator>zoyilu@gmail.com</dc:creator>
  <cp:lastModifiedBy>zoyilu@gmail.com</cp:lastModifiedBy>
  <cp:revision>1</cp:revision>
  <dcterms:created xsi:type="dcterms:W3CDTF">2020-04-11T01:21:21Z</dcterms:created>
  <dcterms:modified xsi:type="dcterms:W3CDTF">2020-04-11T01:21:48Z</dcterms:modified>
</cp:coreProperties>
</file>