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a22c40b48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a22c40b48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a22c40b4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a22c40b4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a22c40b48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a22c40b48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a22c40b4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a22c40b4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a22c40b4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a22c40b4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a22c40b4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a22c40b4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a22c40b4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a22c40b4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a22c40b48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a22c40b48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a22c40b48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a22c40b48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680300" y="125450"/>
            <a:ext cx="5783400" cy="32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ФГБОУ ВО «Российский экономический университет им. Г.В. Плеханова»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Итоговый проект на тему: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« </a:t>
            </a:r>
            <a:r>
              <a:rPr lang="ru" sz="1800"/>
              <a:t>Интернет</a:t>
            </a:r>
            <a:r>
              <a:rPr lang="ru" sz="1800"/>
              <a:t>-магазин </a:t>
            </a:r>
            <a:r>
              <a:rPr lang="ru" sz="1800"/>
              <a:t>аксессуаров и украшений</a:t>
            </a:r>
            <a:r>
              <a:rPr lang="ru" sz="1800"/>
              <a:t> ручной работы»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Программа профессиональной переподготовки: Fullstack разработка на языке Java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768850" y="3158425"/>
            <a:ext cx="57834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Литвинов Николай Валентинович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FSJ 1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результате был разработан интернет-магазин с уникальными  </a:t>
            </a:r>
            <a:r>
              <a:rPr lang="ru">
                <a:solidFill>
                  <a:srgbClr val="000000"/>
                </a:solidFill>
              </a:rPr>
              <a:t>аксессуарами и украшениями ручной работы с применением современного стэка технологий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Предметная область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Интернет-магазин аксессуаров и украшений ручной работы из титана в фольклорном и фэнтезийном стилях. 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 магазине изготавливаются такие украшения, как: кольца, амулеты, подвески, серьги, браслеты и т.д.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Вся продукция выполнена из высококачественного титана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ERD-модель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данной моделе существуют такие таблицы как: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product </a:t>
            </a:r>
            <a:r>
              <a:rPr lang="ru"/>
              <a:t>(хранит информацию о товаре)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i="1" lang="ru"/>
              <a:t>person</a:t>
            </a:r>
            <a:r>
              <a:rPr lang="ru"/>
              <a:t>( хранит информацию о пользователе и его </a:t>
            </a:r>
            <a:r>
              <a:rPr lang="ru"/>
              <a:t>роли</a:t>
            </a: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i="1" lang="ru"/>
              <a:t>product_cart</a:t>
            </a:r>
            <a:r>
              <a:rPr lang="ru"/>
              <a:t>(хранит информацию о корзине)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orders</a:t>
            </a:r>
            <a:r>
              <a:rPr lang="ru"/>
              <a:t>(данные о заказе и его статусе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image</a:t>
            </a:r>
            <a:r>
              <a:rPr lang="ru"/>
              <a:t>(данные о фотографии товара)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category(данные о категориях товара)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75" y="51650"/>
            <a:ext cx="8943824" cy="49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Инструментальные средства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процессе разработки были использованы: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front-end:  HTML, CSS, Java Script, Bootstrap 5.2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back-end: SQL, Java с использованием framework Spring (Boot, </a:t>
            </a:r>
            <a:r>
              <a:rPr lang="ru"/>
              <a:t>Security</a:t>
            </a:r>
            <a:r>
              <a:rPr lang="ru"/>
              <a:t>, Validation, JPA, Thymeleaf, Maven, Hibernate)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Ниже приведены скриншоты разработанного интернет- магазина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63"/>
            <a:ext cx="9144000" cy="49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6332"/>
            <a:ext cx="9144000" cy="323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867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