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60" r:id="rId6"/>
    <p:sldId id="263" r:id="rId7"/>
    <p:sldId id="261" r:id="rId8"/>
    <p:sldId id="264" r:id="rId9"/>
    <p:sldId id="265" r:id="rId10"/>
    <p:sldId id="269" r:id="rId11"/>
    <p:sldId id="270" r:id="rId12"/>
    <p:sldId id="271" r:id="rId13"/>
    <p:sldId id="266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CFC74-33FF-4D01-990E-C8E078BDED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CFC74-33FF-4D01-990E-C8E078BDED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CFC74-33FF-4D01-990E-C8E078BDED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CFC74-33FF-4D01-990E-C8E078BDED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CFC74-33FF-4D01-990E-C8E078BDED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CFC74-33FF-4D01-990E-C8E078BDED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CFC74-33FF-4D01-990E-C8E078BDED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CFC74-33FF-4D01-990E-C8E078BDED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CFC74-33FF-4D01-990E-C8E078BDED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CFC74-33FF-4D01-990E-C8E078BDED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65367" y="1850124"/>
            <a:ext cx="7101417" cy="1500188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b">
            <a:normAutofit/>
          </a:bodyPr>
          <a:lstStyle>
            <a:lvl1pPr eaLnBrk="1" hangingPunct="1">
              <a:buFont typeface="Arial" panose="020B0604020202020204" pitchFamily="34" charset="0"/>
              <a:buNone/>
              <a:defRPr sz="4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 dirty="0" smtClean="0">
                <a:sym typeface="Arial" panose="020B0604020202020204" pitchFamily="34" charset="0"/>
              </a:rPr>
              <a:t>单击此处编辑母版标题样式</a:t>
            </a:r>
            <a:endParaRPr 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65367" y="3481164"/>
            <a:ext cx="7105651" cy="754059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  <a:sym typeface="Arial" panose="020B0604020202020204" pitchFamily="34" charset="0"/>
              </a:defRPr>
            </a:lvl1pPr>
          </a:lstStyle>
          <a:p>
            <a:pPr lvl="0"/>
            <a:r>
              <a:rPr lang="zh-CN" noProof="0" dirty="0" smtClean="0">
                <a:sym typeface="Arial" panose="020B0604020202020204" pitchFamily="34" charset="0"/>
              </a:rPr>
              <a:t>单击此处编辑母版副标题样式</a:t>
            </a:r>
            <a:endParaRPr 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838200" y="412955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60000" y="406800"/>
            <a:ext cx="9216000" cy="864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2000" y="1699200"/>
            <a:ext cx="10464000" cy="43560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800"/>
            </a:lvl3pPr>
            <a:lvl4pPr marL="1657350" indent="-285750">
              <a:buFont typeface="Arial" panose="020B0604020202020204" pitchFamily="34" charset="0"/>
              <a:buChar char="•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069465" y="406400"/>
            <a:ext cx="702605" cy="754482"/>
            <a:chOff x="539553" y="393837"/>
            <a:chExt cx="702605" cy="754482"/>
          </a:xfrm>
        </p:grpSpPr>
        <p:sp>
          <p:nvSpPr>
            <p:cNvPr id="11" name="等腰三角形 10"/>
            <p:cNvSpPr/>
            <p:nvPr/>
          </p:nvSpPr>
          <p:spPr bwMode="auto">
            <a:xfrm rot="10800000">
              <a:off x="539553" y="500319"/>
              <a:ext cx="685130" cy="648000"/>
            </a:xfrm>
            <a:prstGeom prst="triangl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 bwMode="auto">
            <a:xfrm>
              <a:off x="594086" y="393837"/>
              <a:ext cx="648072" cy="574328"/>
            </a:xfrm>
            <a:prstGeom prst="triangle">
              <a:avLst/>
            </a:prstGeom>
            <a:solidFill>
              <a:schemeClr val="tx2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968363" y="2296800"/>
            <a:ext cx="5995200" cy="752400"/>
          </a:xfrm>
        </p:spPr>
        <p:txBody>
          <a:bodyPr anchor="b">
            <a:normAutofit/>
          </a:bodyPr>
          <a:lstStyle>
            <a:lvl1pPr>
              <a:defRPr sz="3600" b="1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68363" y="3078000"/>
            <a:ext cx="5160000" cy="4860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</a:fld>
            <a:endParaRPr lang="zh-CN" altLang="en-US"/>
          </a:p>
        </p:txBody>
      </p:sp>
      <p:sp>
        <p:nvSpPr>
          <p:cNvPr id="22" name="文本占位符 7" descr="#wm#_18_07_*Z"/>
          <p:cNvSpPr/>
          <p:nvPr>
            <p:custDataLst>
              <p:tags r:id="rId2"/>
            </p:custDataLst>
          </p:nvPr>
        </p:nvSpPr>
        <p:spPr bwMode="auto">
          <a:xfrm>
            <a:off x="4341831" y="2105026"/>
            <a:ext cx="1471612" cy="1471612"/>
          </a:xfrm>
          <a:prstGeom prst="ellipse">
            <a:avLst/>
          </a:prstGeom>
          <a:noFill/>
          <a:ln w="38100" cmpd="sng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6858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</a:pPr>
            <a:endParaRPr lang="en-US" sz="7200" dirty="0">
              <a:solidFill>
                <a:schemeClr val="tx2"/>
              </a:solidFill>
            </a:endParaRPr>
          </a:p>
        </p:txBody>
      </p:sp>
      <p:cxnSp>
        <p:nvCxnSpPr>
          <p:cNvPr id="23" name="直接连接符 2" descr="#wm#_18_07_*Z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5956318" y="3054351"/>
            <a:ext cx="3946525" cy="0"/>
          </a:xfrm>
          <a:prstGeom prst="line">
            <a:avLst/>
          </a:prstGeom>
          <a:noFill/>
          <a:ln w="19050" cmpd="sng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文本占位符 22" descr="#wm#_18_07_*Z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984643" y="1916113"/>
            <a:ext cx="765175" cy="766763"/>
          </a:xfrm>
          <a:prstGeom prst="ellipse">
            <a:avLst/>
          </a:prstGeom>
          <a:solidFill>
            <a:srgbClr val="333399">
              <a:alpha val="7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6858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1000"/>
              </a:spcBef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任意多边形 4" descr="#wm#_18_07_*Z"/>
          <p:cNvSpPr/>
          <p:nvPr>
            <p:custDataLst>
              <p:tags r:id="rId5"/>
            </p:custDataLst>
          </p:nvPr>
        </p:nvSpPr>
        <p:spPr bwMode="auto">
          <a:xfrm>
            <a:off x="4184668" y="3062288"/>
            <a:ext cx="1765300" cy="677863"/>
          </a:xfrm>
          <a:custGeom>
            <a:avLst/>
            <a:gdLst>
              <a:gd name="T0" fmla="*/ 1807014 w 1807014"/>
              <a:gd name="T1" fmla="*/ 0 h 693278"/>
              <a:gd name="T2" fmla="*/ 1770122 w 1807014"/>
              <a:gd name="T3" fmla="*/ 118847 h 693278"/>
              <a:gd name="T4" fmla="*/ 903507 w 1807014"/>
              <a:gd name="T5" fmla="*/ 693278 h 693278"/>
              <a:gd name="T6" fmla="*/ 36892 w 1807014"/>
              <a:gd name="T7" fmla="*/ 118847 h 693278"/>
              <a:gd name="T8" fmla="*/ 0 w 1807014"/>
              <a:gd name="T9" fmla="*/ 0 h 693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07014" h="693278">
                <a:moveTo>
                  <a:pt x="1807014" y="0"/>
                </a:moveTo>
                <a:lnTo>
                  <a:pt x="1770122" y="118847"/>
                </a:lnTo>
                <a:cubicBezTo>
                  <a:pt x="1627342" y="456416"/>
                  <a:pt x="1293086" y="693278"/>
                  <a:pt x="903507" y="693278"/>
                </a:cubicBezTo>
                <a:cubicBezTo>
                  <a:pt x="513929" y="693278"/>
                  <a:pt x="179672" y="456416"/>
                  <a:pt x="36892" y="118847"/>
                </a:cubicBez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26" name="直接连接符 5" descr="#wm#_18_07_*Z"/>
          <p:cNvCxnSpPr>
            <a:cxnSpLocks noChangeShapeType="1"/>
            <a:endCxn id="25" idx="4"/>
          </p:cNvCxnSpPr>
          <p:nvPr>
            <p:custDataLst>
              <p:tags r:id="rId6"/>
            </p:custDataLst>
          </p:nvPr>
        </p:nvCxnSpPr>
        <p:spPr bwMode="auto">
          <a:xfrm>
            <a:off x="0" y="3062288"/>
            <a:ext cx="4184668" cy="0"/>
          </a:xfrm>
          <a:prstGeom prst="line">
            <a:avLst/>
          </a:prstGeom>
          <a:noFill/>
          <a:ln w="19050" cmpd="sng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6604" y="406800"/>
            <a:ext cx="9554196" cy="864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2000" y="1602000"/>
            <a:ext cx="5083200" cy="4525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2800" y="1602000"/>
            <a:ext cx="5083200" cy="4525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069465" y="406400"/>
            <a:ext cx="702605" cy="754482"/>
            <a:chOff x="539553" y="393837"/>
            <a:chExt cx="702605" cy="754482"/>
          </a:xfrm>
        </p:grpSpPr>
        <p:sp>
          <p:nvSpPr>
            <p:cNvPr id="12" name="等腰三角形 11"/>
            <p:cNvSpPr/>
            <p:nvPr/>
          </p:nvSpPr>
          <p:spPr bwMode="auto">
            <a:xfrm rot="10800000">
              <a:off x="539553" y="500319"/>
              <a:ext cx="685130" cy="648000"/>
            </a:xfrm>
            <a:prstGeom prst="triangl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等腰三角形 12"/>
            <p:cNvSpPr/>
            <p:nvPr/>
          </p:nvSpPr>
          <p:spPr bwMode="auto">
            <a:xfrm>
              <a:off x="594086" y="393837"/>
              <a:ext cx="648072" cy="574328"/>
            </a:xfrm>
            <a:prstGeom prst="triangle">
              <a:avLst/>
            </a:prstGeom>
            <a:solidFill>
              <a:schemeClr val="tx2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968360" y="2296800"/>
            <a:ext cx="5995200" cy="752400"/>
          </a:xfrm>
        </p:spPr>
        <p:txBody>
          <a:bodyPr anchor="b" anchorCtr="0"/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文本占位符 2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733667" y="2489594"/>
            <a:ext cx="753029" cy="752400"/>
          </a:xfrm>
          <a:prstGeom prst="ellipse">
            <a:avLst/>
          </a:prstGeom>
          <a:solidFill>
            <a:srgbClr val="333399">
              <a:alpha val="7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6858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1000"/>
              </a:spcBef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5969011" y="3078000"/>
            <a:ext cx="5160000" cy="4860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7" descr="#wm#_18_07_*Z"/>
          <p:cNvSpPr/>
          <p:nvPr>
            <p:custDataLst>
              <p:tags r:id="rId3"/>
            </p:custDataLst>
          </p:nvPr>
        </p:nvSpPr>
        <p:spPr bwMode="auto">
          <a:xfrm>
            <a:off x="4341831" y="2105026"/>
            <a:ext cx="1471612" cy="1471612"/>
          </a:xfrm>
          <a:prstGeom prst="ellipse">
            <a:avLst/>
          </a:prstGeom>
          <a:noFill/>
          <a:ln w="38100" cmpd="sng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6858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</a:pPr>
            <a:endParaRPr lang="en-US" sz="7200" dirty="0">
              <a:solidFill>
                <a:schemeClr val="tx2"/>
              </a:solidFill>
            </a:endParaRPr>
          </a:p>
        </p:txBody>
      </p:sp>
      <p:cxnSp>
        <p:nvCxnSpPr>
          <p:cNvPr id="14" name="直接连接符 2" descr="#wm#_18_07_*Z"/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>
            <a:off x="5956318" y="3054351"/>
            <a:ext cx="3946525" cy="0"/>
          </a:xfrm>
          <a:prstGeom prst="line">
            <a:avLst/>
          </a:prstGeom>
          <a:noFill/>
          <a:ln w="19050" cmpd="sng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文本占位符 22" descr="#wm#_18_07_*Z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984643" y="1916113"/>
            <a:ext cx="765175" cy="766763"/>
          </a:xfrm>
          <a:prstGeom prst="ellipse">
            <a:avLst/>
          </a:prstGeom>
          <a:solidFill>
            <a:srgbClr val="333399">
              <a:alpha val="7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6858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1000"/>
              </a:spcBef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任意多边形 4" descr="#wm#_18_07_*Z"/>
          <p:cNvSpPr/>
          <p:nvPr>
            <p:custDataLst>
              <p:tags r:id="rId6"/>
            </p:custDataLst>
          </p:nvPr>
        </p:nvSpPr>
        <p:spPr bwMode="auto">
          <a:xfrm>
            <a:off x="4184668" y="3062288"/>
            <a:ext cx="1765300" cy="677863"/>
          </a:xfrm>
          <a:custGeom>
            <a:avLst/>
            <a:gdLst>
              <a:gd name="T0" fmla="*/ 1807014 w 1807014"/>
              <a:gd name="T1" fmla="*/ 0 h 693278"/>
              <a:gd name="T2" fmla="*/ 1770122 w 1807014"/>
              <a:gd name="T3" fmla="*/ 118847 h 693278"/>
              <a:gd name="T4" fmla="*/ 903507 w 1807014"/>
              <a:gd name="T5" fmla="*/ 693278 h 693278"/>
              <a:gd name="T6" fmla="*/ 36892 w 1807014"/>
              <a:gd name="T7" fmla="*/ 118847 h 693278"/>
              <a:gd name="T8" fmla="*/ 0 w 1807014"/>
              <a:gd name="T9" fmla="*/ 0 h 693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07014" h="693278">
                <a:moveTo>
                  <a:pt x="1807014" y="0"/>
                </a:moveTo>
                <a:lnTo>
                  <a:pt x="1770122" y="118847"/>
                </a:lnTo>
                <a:cubicBezTo>
                  <a:pt x="1627342" y="456416"/>
                  <a:pt x="1293086" y="693278"/>
                  <a:pt x="903507" y="693278"/>
                </a:cubicBezTo>
                <a:cubicBezTo>
                  <a:pt x="513929" y="693278"/>
                  <a:pt x="179672" y="456416"/>
                  <a:pt x="36892" y="118847"/>
                </a:cubicBez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17" name="直接连接符 5" descr="#wm#_18_07_*Z"/>
          <p:cNvCxnSpPr>
            <a:cxnSpLocks noChangeShapeType="1"/>
            <a:endCxn id="16" idx="4"/>
          </p:cNvCxnSpPr>
          <p:nvPr>
            <p:custDataLst>
              <p:tags r:id="rId7"/>
            </p:custDataLst>
          </p:nvPr>
        </p:nvCxnSpPr>
        <p:spPr bwMode="auto">
          <a:xfrm>
            <a:off x="0" y="3062288"/>
            <a:ext cx="4184668" cy="0"/>
          </a:xfrm>
          <a:prstGeom prst="line">
            <a:avLst/>
          </a:prstGeom>
          <a:noFill/>
          <a:ln w="19050" cmpd="sng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464400"/>
            <a:ext cx="61722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4165199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29787" y="406401"/>
            <a:ext cx="1624013" cy="5719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406401"/>
            <a:ext cx="8662988" cy="5719763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24743" y="326851"/>
            <a:ext cx="9329057" cy="963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00201"/>
            <a:ext cx="10515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/>
              <a:t>单击此处编辑母版文本样式</a:t>
            </a:r>
            <a:endParaRPr lang="zh-CN" dirty="0" smtClean="0"/>
          </a:p>
          <a:p>
            <a:pPr lvl="1"/>
            <a:r>
              <a:rPr lang="zh-CN" dirty="0" smtClean="0"/>
              <a:t>第二级</a:t>
            </a:r>
            <a:endParaRPr lang="zh-CN" dirty="0" smtClean="0"/>
          </a:p>
          <a:p>
            <a:pPr lvl="2"/>
            <a:r>
              <a:rPr lang="zh-CN" dirty="0" smtClean="0"/>
              <a:t>第三级</a:t>
            </a:r>
            <a:endParaRPr lang="zh-CN" dirty="0" smtClean="0"/>
          </a:p>
          <a:p>
            <a:pPr lvl="3"/>
            <a:r>
              <a:rPr lang="zh-CN" dirty="0" smtClean="0"/>
              <a:t>第四级</a:t>
            </a:r>
            <a:endParaRPr lang="zh-CN" dirty="0" smtClean="0"/>
          </a:p>
          <a:p>
            <a:pPr lvl="4"/>
            <a:r>
              <a:rPr lang="zh-CN" dirty="0" smtClean="0"/>
              <a:t>第五级</a:t>
            </a:r>
            <a:endParaRPr lang="zh-CN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FBBF0-28F5-4B05-A601-20D3A8846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3DACB-969B-4306-8368-F8F409B3F2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333399"/>
          </a:solidFill>
          <a:latin typeface="Arial" panose="020B0604020202020204" pitchFamily="34" charset="0"/>
          <a:ea typeface="黑体" panose="02010609060101010101" pitchFamily="49" charset="-122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ts val="0"/>
        </a:spcBef>
        <a:spcAft>
          <a:spcPct val="0"/>
        </a:spcAft>
        <a:buChar char="•"/>
        <a:defRPr sz="2400" kern="1200">
          <a:solidFill>
            <a:schemeClr val="bg2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1pPr>
      <a:lvl2pPr marL="742950" indent="-285750" algn="l" rtl="0" eaLnBrk="0" fontAlgn="base" hangingPunct="0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2pPr>
      <a:lvl3pPr marL="1200150" indent="-285750" algn="l" rtl="0" eaLnBrk="0" fontAlgn="base" hangingPunct="0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2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3pPr>
      <a:lvl4pPr marL="1657350" indent="-285750" algn="l" rtl="0" eaLnBrk="0" fontAlgn="base" hangingPunct="0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2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4pPr>
      <a:lvl5pPr marL="2114550" indent="-285750" algn="l" rtl="0" eaLnBrk="0" fontAlgn="base" hangingPunct="0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2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5" Type="http://schemas.openxmlformats.org/officeDocument/2006/relationships/notesSlide" Target="../notesSlides/notesSlide3.xml"/><Relationship Id="rId24" Type="http://schemas.openxmlformats.org/officeDocument/2006/relationships/slideLayout" Target="../slideLayouts/slideLayout7.xml"/><Relationship Id="rId23" Type="http://schemas.openxmlformats.org/officeDocument/2006/relationships/tags" Target="../tags/tag43.xml"/><Relationship Id="rId22" Type="http://schemas.openxmlformats.org/officeDocument/2006/relationships/tags" Target="../tags/tag42.xml"/><Relationship Id="rId21" Type="http://schemas.openxmlformats.org/officeDocument/2006/relationships/tags" Target="../tags/tag41.xml"/><Relationship Id="rId20" Type="http://schemas.openxmlformats.org/officeDocument/2006/relationships/tags" Target="../tags/tag40.xml"/><Relationship Id="rId2" Type="http://schemas.openxmlformats.org/officeDocument/2006/relationships/tags" Target="../tags/tag22.xml"/><Relationship Id="rId19" Type="http://schemas.openxmlformats.org/officeDocument/2006/relationships/tags" Target="../tags/tag39.xml"/><Relationship Id="rId18" Type="http://schemas.openxmlformats.org/officeDocument/2006/relationships/tags" Target="../tags/tag38.xml"/><Relationship Id="rId17" Type="http://schemas.openxmlformats.org/officeDocument/2006/relationships/tags" Target="../tags/tag37.xml"/><Relationship Id="rId16" Type="http://schemas.openxmlformats.org/officeDocument/2006/relationships/tags" Target="../tags/tag36.xml"/><Relationship Id="rId15" Type="http://schemas.openxmlformats.org/officeDocument/2006/relationships/tags" Target="../tags/tag35.xml"/><Relationship Id="rId14" Type="http://schemas.openxmlformats.org/officeDocument/2006/relationships/tags" Target="../tags/tag34.xml"/><Relationship Id="rId13" Type="http://schemas.openxmlformats.org/officeDocument/2006/relationships/tags" Target="../tags/tag33.xml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tags" Target="../tags/tag2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5" Type="http://schemas.openxmlformats.org/officeDocument/2006/relationships/notesSlide" Target="../notesSlides/notesSlide5.xml"/><Relationship Id="rId24" Type="http://schemas.openxmlformats.org/officeDocument/2006/relationships/slideLayout" Target="../slideLayouts/slideLayout2.xml"/><Relationship Id="rId23" Type="http://schemas.openxmlformats.org/officeDocument/2006/relationships/tags" Target="../tags/tag69.xml"/><Relationship Id="rId22" Type="http://schemas.openxmlformats.org/officeDocument/2006/relationships/tags" Target="../tags/tag68.xml"/><Relationship Id="rId21" Type="http://schemas.openxmlformats.org/officeDocument/2006/relationships/tags" Target="../tags/tag67.xml"/><Relationship Id="rId20" Type="http://schemas.openxmlformats.org/officeDocument/2006/relationships/tags" Target="../tags/tag66.xml"/><Relationship Id="rId2" Type="http://schemas.openxmlformats.org/officeDocument/2006/relationships/tags" Target="../tags/tag48.xml"/><Relationship Id="rId19" Type="http://schemas.openxmlformats.org/officeDocument/2006/relationships/tags" Target="../tags/tag65.xml"/><Relationship Id="rId18" Type="http://schemas.openxmlformats.org/officeDocument/2006/relationships/tags" Target="../tags/tag64.xml"/><Relationship Id="rId17" Type="http://schemas.openxmlformats.org/officeDocument/2006/relationships/tags" Target="../tags/tag63.xml"/><Relationship Id="rId16" Type="http://schemas.openxmlformats.org/officeDocument/2006/relationships/tags" Target="../tags/tag62.xml"/><Relationship Id="rId15" Type="http://schemas.openxmlformats.org/officeDocument/2006/relationships/tags" Target="../tags/tag61.xml"/><Relationship Id="rId14" Type="http://schemas.openxmlformats.org/officeDocument/2006/relationships/tags" Target="../tags/tag60.xml"/><Relationship Id="rId13" Type="http://schemas.openxmlformats.org/officeDocument/2006/relationships/tags" Target="../tags/tag59.xml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tags" Target="../tags/tag4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5" Type="http://schemas.openxmlformats.org/officeDocument/2006/relationships/notesSlide" Target="../notesSlides/notesSlide6.xml"/><Relationship Id="rId24" Type="http://schemas.openxmlformats.org/officeDocument/2006/relationships/slideLayout" Target="../slideLayouts/slideLayout2.xml"/><Relationship Id="rId23" Type="http://schemas.openxmlformats.org/officeDocument/2006/relationships/tags" Target="../tags/tag92.xml"/><Relationship Id="rId22" Type="http://schemas.openxmlformats.org/officeDocument/2006/relationships/tags" Target="../tags/tag91.xml"/><Relationship Id="rId21" Type="http://schemas.openxmlformats.org/officeDocument/2006/relationships/tags" Target="../tags/tag90.xml"/><Relationship Id="rId20" Type="http://schemas.openxmlformats.org/officeDocument/2006/relationships/tags" Target="../tags/tag89.xml"/><Relationship Id="rId2" Type="http://schemas.openxmlformats.org/officeDocument/2006/relationships/tags" Target="../tags/tag71.xml"/><Relationship Id="rId19" Type="http://schemas.openxmlformats.org/officeDocument/2006/relationships/tags" Target="../tags/tag88.xml"/><Relationship Id="rId18" Type="http://schemas.openxmlformats.org/officeDocument/2006/relationships/tags" Target="../tags/tag87.xml"/><Relationship Id="rId17" Type="http://schemas.openxmlformats.org/officeDocument/2006/relationships/tags" Target="../tags/tag86.xml"/><Relationship Id="rId16" Type="http://schemas.openxmlformats.org/officeDocument/2006/relationships/tags" Target="../tags/tag85.xml"/><Relationship Id="rId15" Type="http://schemas.openxmlformats.org/officeDocument/2006/relationships/tags" Target="../tags/tag84.xml"/><Relationship Id="rId14" Type="http://schemas.openxmlformats.org/officeDocument/2006/relationships/tags" Target="../tags/tag83.xml"/><Relationship Id="rId13" Type="http://schemas.openxmlformats.org/officeDocument/2006/relationships/tags" Target="../tags/tag82.xml"/><Relationship Id="rId12" Type="http://schemas.openxmlformats.org/officeDocument/2006/relationships/tags" Target="../tags/tag81.xml"/><Relationship Id="rId11" Type="http://schemas.openxmlformats.org/officeDocument/2006/relationships/tags" Target="../tags/tag80.xml"/><Relationship Id="rId10" Type="http://schemas.openxmlformats.org/officeDocument/2006/relationships/tags" Target="../tags/tag79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4" name="Rectangle 4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4865367" y="1850124"/>
            <a:ext cx="7101417" cy="1500188"/>
          </a:xfrm>
          <a:prstGeom prst="rect">
            <a:avLst/>
          </a:prstGeom>
          <a:noFill/>
          <a:ln>
            <a:noFill/>
          </a:ln>
        </p:spPr>
        <p:txBody>
          <a:bodyPr vert="horz" wrap="square" lIns="90170" tIns="46990" rIns="90170" bIns="46990" numCol="1" anchor="b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100" b="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需求评审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custDataLst>
              <p:tags r:id="rId2"/>
            </p:custDataLst>
          </p:nvPr>
        </p:nvSpPr>
        <p:spPr>
          <a:xfrm>
            <a:off x="4865367" y="3571969"/>
            <a:ext cx="7105651" cy="7540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Arial" panose="020B0604020202020204" pitchFamily="34" charset="0"/>
              </a:defRPr>
            </a:lvl2pPr>
            <a:lvl3pPr marL="1200150" indent="-285750" algn="l" rtl="0" eaLnBrk="0" fontAlgn="base" hangingPunct="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Arial" panose="020B0604020202020204" pitchFamily="34" charset="0"/>
              </a:defRPr>
            </a:lvl3pPr>
            <a:lvl4pPr marL="1657350" indent="-285750" algn="l" rtl="0" eaLnBrk="0" fontAlgn="base" hangingPunct="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Arial" panose="020B0604020202020204" pitchFamily="34" charset="0"/>
              </a:defRPr>
            </a:lvl4pPr>
            <a:lvl5pPr marL="2114550" indent="-285750" algn="l" rtl="0" eaLnBrk="0" fontAlgn="base" hangingPunct="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9pPr>
          </a:lstStyle>
          <a:p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141220087 </a:t>
            </a: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申琳   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145220004 </a:t>
            </a: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金珉志</a:t>
            </a:r>
            <a:endParaRPr lang="zh-CN" altLang="en-US" sz="18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j-lt"/>
                <a:ea typeface="+mj-ea"/>
              </a:rPr>
              <a:t>评审结果</a:t>
            </a:r>
            <a:endParaRPr lang="zh-CN" altLang="en-US" dirty="0">
              <a:solidFill>
                <a:schemeClr val="tx2"/>
              </a:solidFill>
              <a:latin typeface="+mj-lt"/>
              <a:ea typeface="+mj-ea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</a:rPr>
              <a:t>准确度问题</a:t>
            </a:r>
            <a:endParaRPr lang="zh-CN" altLang="en-US" dirty="0">
              <a:latin typeface="+mn-lt"/>
              <a:ea typeface="+mn-ea"/>
            </a:endParaRPr>
          </a:p>
          <a:p>
            <a:endParaRPr lang="zh-CN" altLang="en-US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lt"/>
                <a:ea typeface="+mn-ea"/>
              </a:rPr>
              <a:t>     </a:t>
            </a:r>
            <a:r>
              <a:rPr lang="en-US" altLang="zh-CN" dirty="0">
                <a:latin typeface="+mn-lt"/>
                <a:ea typeface="+mn-ea"/>
              </a:rPr>
              <a:t>GPS</a:t>
            </a:r>
            <a:r>
              <a:rPr lang="zh-CN" altLang="en-US" dirty="0">
                <a:latin typeface="+mn-lt"/>
                <a:ea typeface="+mn-ea"/>
              </a:rPr>
              <a:t>定位，实时提供地图信息。</a:t>
            </a:r>
            <a:endParaRPr lang="zh-CN" altLang="en-US" dirty="0">
              <a:latin typeface="+mn-lt"/>
              <a:ea typeface="+mn-ea"/>
            </a:endParaRPr>
          </a:p>
          <a:p>
            <a:pPr marL="0" indent="0">
              <a:buNone/>
            </a:pPr>
            <a:endParaRPr lang="zh-CN" altLang="en-US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lt"/>
                <a:ea typeface="+mn-ea"/>
              </a:rPr>
              <a:t>     不足：离线情况下是否还能准确定位？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sz="half" idx="2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</a:rPr>
              <a:t>兼容性问题</a:t>
            </a:r>
            <a:endParaRPr lang="zh-CN" altLang="en-US" dirty="0">
              <a:latin typeface="+mn-lt"/>
              <a:ea typeface="+mn-ea"/>
            </a:endParaRPr>
          </a:p>
          <a:p>
            <a:endParaRPr lang="zh-CN" altLang="en-US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lt"/>
                <a:ea typeface="+mn-ea"/>
              </a:rPr>
              <a:t>     报告中考虑到版本不同问题。</a:t>
            </a:r>
            <a:endParaRPr lang="zh-CN" altLang="en-US" dirty="0">
              <a:latin typeface="+mn-lt"/>
              <a:ea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>
                <a:latin typeface="+mj-lt"/>
                <a:ea typeface="+mj-ea"/>
              </a:rPr>
              <a:t>THANK YOU</a:t>
            </a:r>
            <a:endParaRPr lang="en-US" altLang="zh-CN" smtClean="0"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6"/>
                </a:solidFill>
              </a:rPr>
              <a:t>评审内容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zh-CN" altLang="en-US" dirty="0">
              <a:solidFill>
                <a:schemeClr val="bg2"/>
              </a:solidFill>
            </a:endParaRPr>
          </a:p>
          <a:p>
            <a:endParaRPr lang="zh-CN" altLang="en-US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用户针对开发人员提供的需求报告进行评审</a:t>
            </a:r>
            <a:endParaRPr lang="zh-CN" altLang="en-US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主要评审内容：</a:t>
            </a:r>
            <a:endParaRPr lang="zh-CN" alt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2"/>
                </a:solidFill>
              </a:rPr>
              <a:t>          美食</a:t>
            </a:r>
            <a:r>
              <a:rPr lang="en-US" altLang="zh-CN" dirty="0">
                <a:solidFill>
                  <a:schemeClr val="bg2"/>
                </a:solidFill>
              </a:rPr>
              <a:t>app“</a:t>
            </a:r>
            <a:r>
              <a:rPr lang="zh-CN" altLang="en-US" dirty="0">
                <a:solidFill>
                  <a:schemeClr val="bg2"/>
                </a:solidFill>
              </a:rPr>
              <a:t>跟我走</a:t>
            </a:r>
            <a:r>
              <a:rPr lang="en-US" altLang="zh-CN" dirty="0">
                <a:solidFill>
                  <a:schemeClr val="bg2"/>
                </a:solidFill>
              </a:rPr>
              <a:t>”</a:t>
            </a:r>
            <a:r>
              <a:rPr lang="zh-CN" altLang="en-US" dirty="0">
                <a:solidFill>
                  <a:schemeClr val="bg2"/>
                </a:solidFill>
              </a:rPr>
              <a:t>的功能需求</a:t>
            </a:r>
            <a:endParaRPr lang="zh-CN" altLang="en-US" dirty="0">
              <a:solidFill>
                <a:schemeClr val="bg2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6"/>
                </a:solidFill>
              </a:rPr>
              <a:t>评审规划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solidFill>
                  <a:schemeClr val="bg2"/>
                </a:solidFill>
              </a:rPr>
              <a:t>评审角色：</a:t>
            </a:r>
            <a:endParaRPr lang="zh-CN" alt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2"/>
                </a:solidFill>
              </a:rPr>
              <a:t>  用户组核心人员：申琳 金珉志</a:t>
            </a:r>
            <a:endParaRPr lang="zh-CN" altLang="en-US" dirty="0">
              <a:solidFill>
                <a:schemeClr val="bg2"/>
              </a:solidFill>
            </a:endParaRPr>
          </a:p>
          <a:p>
            <a:endParaRPr lang="zh-CN" altLang="en-US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评审规划：</a:t>
            </a:r>
            <a:endParaRPr lang="zh-CN" alt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2"/>
                </a:solidFill>
              </a:rPr>
              <a:t>   时间流程图</a:t>
            </a:r>
            <a:endParaRPr lang="zh-CN" alt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2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2" name="Group 4"/>
          <p:cNvGrpSpPr/>
          <p:nvPr>
            <p:custDataLst>
              <p:tags r:id="rId1"/>
            </p:custDataLst>
          </p:nvPr>
        </p:nvGrpSpPr>
        <p:grpSpPr bwMode="auto">
          <a:xfrm>
            <a:off x="3397250" y="3108329"/>
            <a:ext cx="76200" cy="1522413"/>
            <a:chOff x="0" y="0"/>
            <a:chExt cx="122" cy="2399"/>
          </a:xfrm>
        </p:grpSpPr>
        <p:sp>
          <p:nvSpPr>
            <p:cNvPr id="37893" name="Line 5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60" y="0"/>
              <a:ext cx="3" cy="2275"/>
            </a:xfrm>
            <a:prstGeom prst="line">
              <a:avLst/>
            </a:prstGeom>
            <a:noFill/>
            <a:ln w="9525" cap="flat" cmpd="sng">
              <a:solidFill>
                <a:srgbClr val="333399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37894" name="Oval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2275"/>
              <a:ext cx="123" cy="125"/>
            </a:xfrm>
            <a:prstGeom prst="ellipse">
              <a:avLst/>
            </a:prstGeom>
            <a:solidFill>
              <a:srgbClr val="33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>
                <a:sym typeface="Arial" panose="020B0604020202020204" pitchFamily="34" charset="0"/>
              </a:endParaRPr>
            </a:p>
          </p:txBody>
        </p:sp>
      </p:grpSp>
      <p:grpSp>
        <p:nvGrpSpPr>
          <p:cNvPr id="37895" name="Group 7"/>
          <p:cNvGrpSpPr/>
          <p:nvPr>
            <p:custDataLst>
              <p:tags r:id="rId4"/>
            </p:custDataLst>
          </p:nvPr>
        </p:nvGrpSpPr>
        <p:grpSpPr bwMode="auto">
          <a:xfrm>
            <a:off x="8364539" y="3108329"/>
            <a:ext cx="77787" cy="1522413"/>
            <a:chOff x="0" y="0"/>
            <a:chExt cx="124" cy="2399"/>
          </a:xfrm>
        </p:grpSpPr>
        <p:sp>
          <p:nvSpPr>
            <p:cNvPr id="37896" name="Line 8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63" y="0"/>
              <a:ext cx="0" cy="2275"/>
            </a:xfrm>
            <a:prstGeom prst="line">
              <a:avLst/>
            </a:prstGeom>
            <a:noFill/>
            <a:ln w="9525" cap="flat" cmpd="sng">
              <a:solidFill>
                <a:srgbClr val="333399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37897" name="Oval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0" y="2275"/>
              <a:ext cx="125" cy="125"/>
            </a:xfrm>
            <a:prstGeom prst="ellipse">
              <a:avLst/>
            </a:prstGeom>
            <a:solidFill>
              <a:srgbClr val="33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>
                <a:sym typeface="Arial" panose="020B0604020202020204" pitchFamily="34" charset="0"/>
              </a:endParaRPr>
            </a:p>
          </p:txBody>
        </p:sp>
      </p:grpSp>
      <p:sp>
        <p:nvSpPr>
          <p:cNvPr id="37898" name="Text Box 1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271714" y="4667253"/>
            <a:ext cx="2312987" cy="206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/>
          <a:p>
            <a:pPr algn="ctr" eaLnBrk="1" hangingPunct="1"/>
            <a:r>
              <a:rPr lang="en-US" altLang="zh-CN" dirty="0">
                <a:solidFill>
                  <a:schemeClr val="bg2"/>
                </a:solidFill>
                <a:sym typeface="+mn-ea"/>
              </a:rPr>
              <a:t>11.9</a:t>
            </a:r>
            <a:r>
              <a:rPr lang="zh-CN" altLang="en-US" dirty="0">
                <a:solidFill>
                  <a:schemeClr val="bg2"/>
                </a:solidFill>
                <a:sym typeface="+mn-ea"/>
              </a:rPr>
              <a:t>进行初次讨论，列出评审清单</a:t>
            </a:r>
            <a:endParaRPr lang="zh-CN" altLang="en-US" dirty="0">
              <a:solidFill>
                <a:schemeClr val="tx2"/>
              </a:solidFill>
              <a:sym typeface="Arial" panose="020B0604020202020204" pitchFamily="34" charset="0"/>
            </a:endParaRPr>
          </a:p>
        </p:txBody>
      </p:sp>
      <p:sp>
        <p:nvSpPr>
          <p:cNvPr id="37899" name="Text Box 1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248525" y="4667253"/>
            <a:ext cx="2312988" cy="206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/>
          <a:p>
            <a:pPr algn="ctr" eaLnBrk="1" hangingPunct="1"/>
            <a:r>
              <a:rPr lang="en-US" altLang="zh-CN" dirty="0">
                <a:solidFill>
                  <a:schemeClr val="bg2"/>
                </a:solidFill>
                <a:sym typeface="+mn-ea"/>
              </a:rPr>
              <a:t>11.11</a:t>
            </a:r>
            <a:r>
              <a:rPr lang="zh-CN" altLang="en-US" dirty="0">
                <a:solidFill>
                  <a:schemeClr val="bg2"/>
                </a:solidFill>
                <a:sym typeface="+mn-ea"/>
              </a:rPr>
              <a:t>进行评审结果汇报，反馈给开发项目组人员</a:t>
            </a:r>
            <a:endParaRPr lang="zh-CN" altLang="en-US" dirty="0">
              <a:solidFill>
                <a:schemeClr val="tx2"/>
              </a:solidFill>
              <a:sym typeface="Arial" panose="020B0604020202020204" pitchFamily="34" charset="0"/>
            </a:endParaRPr>
          </a:p>
        </p:txBody>
      </p:sp>
      <p:grpSp>
        <p:nvGrpSpPr>
          <p:cNvPr id="37900" name="Group 12"/>
          <p:cNvGrpSpPr/>
          <p:nvPr>
            <p:custDataLst>
              <p:tags r:id="rId9"/>
            </p:custDataLst>
          </p:nvPr>
        </p:nvGrpSpPr>
        <p:grpSpPr bwMode="auto">
          <a:xfrm>
            <a:off x="2714625" y="2032003"/>
            <a:ext cx="1873250" cy="1073150"/>
            <a:chOff x="0" y="0"/>
            <a:chExt cx="2950" cy="1692"/>
          </a:xfrm>
        </p:grpSpPr>
        <p:sp>
          <p:nvSpPr>
            <p:cNvPr id="37901" name="AutoShape 13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0" y="0"/>
              <a:ext cx="2950" cy="1693"/>
            </a:xfrm>
            <a:prstGeom prst="homePlate">
              <a:avLst>
                <a:gd name="adj" fmla="val 43562"/>
              </a:avLst>
            </a:prstGeom>
            <a:solidFill>
              <a:srgbClr val="33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37902" name="心形 119"/>
            <p:cNvSpPr/>
            <p:nvPr>
              <p:custDataLst>
                <p:tags r:id="rId11"/>
              </p:custDataLst>
            </p:nvPr>
          </p:nvSpPr>
          <p:spPr bwMode="auto">
            <a:xfrm>
              <a:off x="708" y="508"/>
              <a:ext cx="830" cy="830"/>
            </a:xfrm>
            <a:custGeom>
              <a:avLst/>
              <a:gdLst>
                <a:gd name="T0" fmla="*/ 952500 w 1905000"/>
                <a:gd name="T1" fmla="*/ 476250 h 1905000"/>
                <a:gd name="T2" fmla="*/ 952500 w 1905000"/>
                <a:gd name="T3" fmla="*/ 1905000 h 1905000"/>
                <a:gd name="T4" fmla="*/ 952500 w 1905000"/>
                <a:gd name="T5" fmla="*/ 476250 h 1905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5000" h="1905000">
                  <a:moveTo>
                    <a:pt x="952500" y="476250"/>
                  </a:moveTo>
                  <a:cubicBezTo>
                    <a:pt x="1349375" y="-635000"/>
                    <a:pt x="2897188" y="476250"/>
                    <a:pt x="952500" y="1905000"/>
                  </a:cubicBezTo>
                  <a:cubicBezTo>
                    <a:pt x="-992187" y="476250"/>
                    <a:pt x="555625" y="-635000"/>
                    <a:pt x="952500" y="4762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>
                <a:sym typeface="Arial" panose="020B0604020202020204" pitchFamily="34" charset="0"/>
              </a:endParaRPr>
            </a:p>
          </p:txBody>
        </p:sp>
      </p:grpSp>
      <p:grpSp>
        <p:nvGrpSpPr>
          <p:cNvPr id="37903" name="Group 15"/>
          <p:cNvGrpSpPr/>
          <p:nvPr>
            <p:custDataLst>
              <p:tags r:id="rId12"/>
            </p:custDataLst>
          </p:nvPr>
        </p:nvGrpSpPr>
        <p:grpSpPr bwMode="auto">
          <a:xfrm>
            <a:off x="5102225" y="2032003"/>
            <a:ext cx="1924050" cy="1073150"/>
            <a:chOff x="0" y="0"/>
            <a:chExt cx="3032" cy="1692"/>
          </a:xfrm>
        </p:grpSpPr>
        <p:sp>
          <p:nvSpPr>
            <p:cNvPr id="37904" name="AutoShape 16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0" y="0"/>
              <a:ext cx="3032" cy="1693"/>
            </a:xfrm>
            <a:prstGeom prst="chevron">
              <a:avLst>
                <a:gd name="adj" fmla="val 44773"/>
              </a:avLst>
            </a:prstGeom>
            <a:solidFill>
              <a:srgbClr val="33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37905" name="笔 127"/>
            <p:cNvSpPr/>
            <p:nvPr>
              <p:custDataLst>
                <p:tags r:id="rId14"/>
              </p:custDataLst>
            </p:nvPr>
          </p:nvSpPr>
          <p:spPr bwMode="auto">
            <a:xfrm rot="1800000">
              <a:off x="1147" y="255"/>
              <a:ext cx="735" cy="1195"/>
            </a:xfrm>
            <a:custGeom>
              <a:avLst/>
              <a:gdLst>
                <a:gd name="T0" fmla="*/ 13003 w 621055"/>
                <a:gd name="T1" fmla="*/ 762005 h 978642"/>
                <a:gd name="T2" fmla="*/ 181111 w 621055"/>
                <a:gd name="T3" fmla="*/ 859062 h 978642"/>
                <a:gd name="T4" fmla="*/ 0 w 621055"/>
                <a:gd name="T5" fmla="*/ 978642 h 978642"/>
                <a:gd name="T6" fmla="*/ 13003 w 621055"/>
                <a:gd name="T7" fmla="*/ 762005 h 978642"/>
                <a:gd name="T8" fmla="*/ 502622 w 621055"/>
                <a:gd name="T9" fmla="*/ 186898 h 978642"/>
                <a:gd name="T10" fmla="*/ 175090 w 621055"/>
                <a:gd name="T11" fmla="*/ 754200 h 978642"/>
                <a:gd name="T12" fmla="*/ 196101 w 621055"/>
                <a:gd name="T13" fmla="*/ 766331 h 978642"/>
                <a:gd name="T14" fmla="*/ 523633 w 621055"/>
                <a:gd name="T15" fmla="*/ 199029 h 978642"/>
                <a:gd name="T16" fmla="*/ 502622 w 621055"/>
                <a:gd name="T17" fmla="*/ 186898 h 978642"/>
                <a:gd name="T18" fmla="*/ 457985 w 621055"/>
                <a:gd name="T19" fmla="*/ 161127 h 978642"/>
                <a:gd name="T20" fmla="*/ 130453 w 621055"/>
                <a:gd name="T21" fmla="*/ 728429 h 978642"/>
                <a:gd name="T22" fmla="*/ 151464 w 621055"/>
                <a:gd name="T23" fmla="*/ 740560 h 978642"/>
                <a:gd name="T24" fmla="*/ 478996 w 621055"/>
                <a:gd name="T25" fmla="*/ 173258 h 978642"/>
                <a:gd name="T26" fmla="*/ 457985 w 621055"/>
                <a:gd name="T27" fmla="*/ 161127 h 978642"/>
                <a:gd name="T28" fmla="*/ 413348 w 621055"/>
                <a:gd name="T29" fmla="*/ 135356 h 978642"/>
                <a:gd name="T30" fmla="*/ 85816 w 621055"/>
                <a:gd name="T31" fmla="*/ 702658 h 978642"/>
                <a:gd name="T32" fmla="*/ 106827 w 621055"/>
                <a:gd name="T33" fmla="*/ 714789 h 978642"/>
                <a:gd name="T34" fmla="*/ 434359 w 621055"/>
                <a:gd name="T35" fmla="*/ 147487 h 978642"/>
                <a:gd name="T36" fmla="*/ 413348 w 621055"/>
                <a:gd name="T37" fmla="*/ 135356 h 978642"/>
                <a:gd name="T38" fmla="*/ 417712 w 621055"/>
                <a:gd name="T39" fmla="*/ 61029 h 978642"/>
                <a:gd name="T40" fmla="*/ 585820 w 621055"/>
                <a:gd name="T41" fmla="*/ 158086 h 978642"/>
                <a:gd name="T42" fmla="*/ 191736 w 621055"/>
                <a:gd name="T43" fmla="*/ 840659 h 978642"/>
                <a:gd name="T44" fmla="*/ 23628 w 621055"/>
                <a:gd name="T45" fmla="*/ 743602 h 978642"/>
                <a:gd name="T46" fmla="*/ 417712 w 621055"/>
                <a:gd name="T47" fmla="*/ 61029 h 978642"/>
                <a:gd name="T48" fmla="*/ 452947 w 621055"/>
                <a:gd name="T49" fmla="*/ 0 h 978642"/>
                <a:gd name="T50" fmla="*/ 621055 w 621055"/>
                <a:gd name="T51" fmla="*/ 97057 h 978642"/>
                <a:gd name="T52" fmla="*/ 596793 w 621055"/>
                <a:gd name="T53" fmla="*/ 139079 h 978642"/>
                <a:gd name="T54" fmla="*/ 428686 w 621055"/>
                <a:gd name="T55" fmla="*/ 42022 h 978642"/>
                <a:gd name="T56" fmla="*/ 452947 w 621055"/>
                <a:gd name="T57" fmla="*/ 0 h 978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1055" h="978642">
                  <a:moveTo>
                    <a:pt x="13003" y="762005"/>
                  </a:moveTo>
                  <a:lnTo>
                    <a:pt x="181111" y="859062"/>
                  </a:lnTo>
                  <a:lnTo>
                    <a:pt x="0" y="978642"/>
                  </a:lnTo>
                  <a:lnTo>
                    <a:pt x="13003" y="762005"/>
                  </a:lnTo>
                  <a:close/>
                  <a:moveTo>
                    <a:pt x="502622" y="186898"/>
                  </a:moveTo>
                  <a:lnTo>
                    <a:pt x="175090" y="754200"/>
                  </a:lnTo>
                  <a:lnTo>
                    <a:pt x="196101" y="766331"/>
                  </a:lnTo>
                  <a:lnTo>
                    <a:pt x="523633" y="199029"/>
                  </a:lnTo>
                  <a:lnTo>
                    <a:pt x="502622" y="186898"/>
                  </a:lnTo>
                  <a:close/>
                  <a:moveTo>
                    <a:pt x="457985" y="161127"/>
                  </a:moveTo>
                  <a:lnTo>
                    <a:pt x="130453" y="728429"/>
                  </a:lnTo>
                  <a:lnTo>
                    <a:pt x="151464" y="740560"/>
                  </a:lnTo>
                  <a:lnTo>
                    <a:pt x="478996" y="173258"/>
                  </a:lnTo>
                  <a:lnTo>
                    <a:pt x="457985" y="161127"/>
                  </a:lnTo>
                  <a:close/>
                  <a:moveTo>
                    <a:pt x="413348" y="135356"/>
                  </a:moveTo>
                  <a:lnTo>
                    <a:pt x="85816" y="702658"/>
                  </a:lnTo>
                  <a:lnTo>
                    <a:pt x="106827" y="714789"/>
                  </a:lnTo>
                  <a:lnTo>
                    <a:pt x="434359" y="147487"/>
                  </a:lnTo>
                  <a:lnTo>
                    <a:pt x="413348" y="135356"/>
                  </a:lnTo>
                  <a:close/>
                  <a:moveTo>
                    <a:pt x="417712" y="61029"/>
                  </a:moveTo>
                  <a:lnTo>
                    <a:pt x="585820" y="158086"/>
                  </a:lnTo>
                  <a:lnTo>
                    <a:pt x="191736" y="840659"/>
                  </a:lnTo>
                  <a:lnTo>
                    <a:pt x="23628" y="743602"/>
                  </a:lnTo>
                  <a:lnTo>
                    <a:pt x="417712" y="61029"/>
                  </a:lnTo>
                  <a:close/>
                  <a:moveTo>
                    <a:pt x="452947" y="0"/>
                  </a:moveTo>
                  <a:lnTo>
                    <a:pt x="621055" y="97057"/>
                  </a:lnTo>
                  <a:lnTo>
                    <a:pt x="596793" y="139079"/>
                  </a:lnTo>
                  <a:lnTo>
                    <a:pt x="428686" y="42022"/>
                  </a:lnTo>
                  <a:lnTo>
                    <a:pt x="45294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>
                <a:sym typeface="Arial" panose="020B0604020202020204" pitchFamily="34" charset="0"/>
              </a:endParaRPr>
            </a:p>
          </p:txBody>
        </p:sp>
      </p:grpSp>
      <p:grpSp>
        <p:nvGrpSpPr>
          <p:cNvPr id="37906" name="Group 18"/>
          <p:cNvGrpSpPr/>
          <p:nvPr>
            <p:custDataLst>
              <p:tags r:id="rId15"/>
            </p:custDataLst>
          </p:nvPr>
        </p:nvGrpSpPr>
        <p:grpSpPr bwMode="auto">
          <a:xfrm>
            <a:off x="7540625" y="2032003"/>
            <a:ext cx="1925638" cy="1073150"/>
            <a:chOff x="0" y="0"/>
            <a:chExt cx="3032" cy="1692"/>
          </a:xfrm>
        </p:grpSpPr>
        <p:sp>
          <p:nvSpPr>
            <p:cNvPr id="37907" name="AutoShape 19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0" y="0"/>
              <a:ext cx="3033" cy="1693"/>
            </a:xfrm>
            <a:prstGeom prst="chevron">
              <a:avLst>
                <a:gd name="adj" fmla="val 44787"/>
              </a:avLst>
            </a:prstGeom>
            <a:solidFill>
              <a:srgbClr val="33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37908" name="勾1 128"/>
            <p:cNvSpPr/>
            <p:nvPr>
              <p:custDataLst>
                <p:tags r:id="rId17"/>
              </p:custDataLst>
            </p:nvPr>
          </p:nvSpPr>
          <p:spPr bwMode="auto">
            <a:xfrm>
              <a:off x="1095" y="493"/>
              <a:ext cx="845" cy="845"/>
            </a:xfrm>
            <a:custGeom>
              <a:avLst/>
              <a:gdLst>
                <a:gd name="T0" fmla="*/ 1320032 w 1439795"/>
                <a:gd name="T1" fmla="*/ 0 h 1078336"/>
                <a:gd name="T2" fmla="*/ 1439795 w 1439795"/>
                <a:gd name="T3" fmla="*/ 108600 h 1078336"/>
                <a:gd name="T4" fmla="*/ 560454 w 1439795"/>
                <a:gd name="T5" fmla="*/ 1078336 h 1078336"/>
                <a:gd name="T6" fmla="*/ 0 w 1439795"/>
                <a:gd name="T7" fmla="*/ 570126 h 1078336"/>
                <a:gd name="T8" fmla="*/ 100041 w 1439795"/>
                <a:gd name="T9" fmla="*/ 459801 h 1078336"/>
                <a:gd name="T10" fmla="*/ 540731 w 1439795"/>
                <a:gd name="T11" fmla="*/ 859412 h 1078336"/>
                <a:gd name="T12" fmla="*/ 1320032 w 1439795"/>
                <a:gd name="T13" fmla="*/ 0 h 1078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9795" h="1078336">
                  <a:moveTo>
                    <a:pt x="1320032" y="0"/>
                  </a:moveTo>
                  <a:lnTo>
                    <a:pt x="1439795" y="108600"/>
                  </a:lnTo>
                  <a:lnTo>
                    <a:pt x="560454" y="1078336"/>
                  </a:lnTo>
                  <a:lnTo>
                    <a:pt x="0" y="570126"/>
                  </a:lnTo>
                  <a:lnTo>
                    <a:pt x="100041" y="459801"/>
                  </a:lnTo>
                  <a:lnTo>
                    <a:pt x="540731" y="859412"/>
                  </a:lnTo>
                  <a:lnTo>
                    <a:pt x="132003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>
                <a:sym typeface="Arial" panose="020B0604020202020204" pitchFamily="34" charset="0"/>
              </a:endParaRPr>
            </a:p>
          </p:txBody>
        </p:sp>
      </p:grpSp>
      <p:grpSp>
        <p:nvGrpSpPr>
          <p:cNvPr id="37909" name="Group 21"/>
          <p:cNvGrpSpPr/>
          <p:nvPr>
            <p:custDataLst>
              <p:tags r:id="rId18"/>
            </p:custDataLst>
          </p:nvPr>
        </p:nvGrpSpPr>
        <p:grpSpPr bwMode="auto">
          <a:xfrm>
            <a:off x="5935664" y="3108329"/>
            <a:ext cx="77787" cy="1522413"/>
            <a:chOff x="0" y="0"/>
            <a:chExt cx="122" cy="2399"/>
          </a:xfrm>
        </p:grpSpPr>
        <p:sp>
          <p:nvSpPr>
            <p:cNvPr id="37910" name="Line 22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60" y="0"/>
              <a:ext cx="3" cy="2275"/>
            </a:xfrm>
            <a:prstGeom prst="line">
              <a:avLst/>
            </a:prstGeom>
            <a:noFill/>
            <a:ln w="9525" cap="flat" cmpd="sng">
              <a:solidFill>
                <a:srgbClr val="333399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37911" name="Oval 2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0" y="2275"/>
              <a:ext cx="123" cy="125"/>
            </a:xfrm>
            <a:prstGeom prst="ellipse">
              <a:avLst/>
            </a:prstGeom>
            <a:solidFill>
              <a:srgbClr val="33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>
                <a:sym typeface="Arial" panose="020B0604020202020204" pitchFamily="34" charset="0"/>
              </a:endParaRPr>
            </a:p>
          </p:txBody>
        </p:sp>
      </p:grpSp>
      <p:sp>
        <p:nvSpPr>
          <p:cNvPr id="37912" name="Text Box 24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810126" y="4667253"/>
            <a:ext cx="2314575" cy="206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2"/>
                </a:solidFill>
                <a:sym typeface="+mn-ea"/>
              </a:rPr>
              <a:t>11.10</a:t>
            </a:r>
            <a:r>
              <a:rPr lang="zh-CN" altLang="en-US" dirty="0">
                <a:solidFill>
                  <a:schemeClr val="bg2"/>
                </a:solidFill>
                <a:sym typeface="+mn-ea"/>
              </a:rPr>
              <a:t>开展评审会议，进行评审</a:t>
            </a:r>
            <a:endParaRPr lang="zh-CN" alt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2"/>
                </a:solidFill>
                <a:sym typeface="+mn-ea"/>
              </a:rPr>
              <a:t>会后专人整理评审结果</a:t>
            </a:r>
            <a:endParaRPr lang="zh-CN" altLang="en-US" dirty="0">
              <a:solidFill>
                <a:schemeClr val="tx2"/>
              </a:solidFill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>
            <p:custDataLst>
              <p:tags r:id="rId22"/>
            </p:custDataLst>
          </p:nvPr>
        </p:nvSpPr>
        <p:spPr>
          <a:xfrm>
            <a:off x="1102519" y="214314"/>
            <a:ext cx="9986962" cy="87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defRPr sz="4000" b="1">
                <a:solidFill>
                  <a:srgbClr val="333399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r>
              <a:rPr lang="zh-CN" altLang="en-US" dirty="0"/>
              <a:t>评审流程</a:t>
            </a:r>
            <a:endParaRPr lang="zh-CN" altLang="en-US" dirty="0"/>
          </a:p>
        </p:txBody>
      </p:sp>
    </p:spTree>
    <p:custDataLst>
      <p:tags r:id="rId2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6"/>
                </a:solidFill>
              </a:rPr>
              <a:t>评审清单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zh-CN" altLang="en-US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安全问题</a:t>
            </a:r>
            <a:endParaRPr lang="zh-CN" altLang="en-US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信息获取问题</a:t>
            </a:r>
            <a:endParaRPr lang="zh-CN" altLang="en-US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用户分类问题</a:t>
            </a:r>
            <a:endParaRPr lang="zh-CN" altLang="en-US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支付问题</a:t>
            </a:r>
            <a:endParaRPr lang="zh-CN" altLang="en-US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准确度问题</a:t>
            </a:r>
            <a:endParaRPr lang="zh-CN" altLang="en-US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兼容性问题</a:t>
            </a:r>
            <a:endParaRPr lang="zh-CN" altLang="en-US" dirty="0">
              <a:solidFill>
                <a:schemeClr val="bg2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>
            <p:custDataLst>
              <p:tags r:id="rId1"/>
            </p:custDataLst>
          </p:nvPr>
        </p:nvSpPr>
        <p:spPr>
          <a:xfrm>
            <a:off x="1928813" y="404664"/>
            <a:ext cx="8126859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>
              <a:defRPr sz="4000" b="1">
                <a:solidFill>
                  <a:srgbClr val="333399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r>
              <a:rPr lang="zh-CN" altLang="en-US" dirty="0"/>
              <a:t>评审清单</a:t>
            </a:r>
            <a:endParaRPr lang="zh-CN" altLang="en-US" dirty="0"/>
          </a:p>
        </p:txBody>
      </p:sp>
      <p:grpSp>
        <p:nvGrpSpPr>
          <p:cNvPr id="28" name="组合 27"/>
          <p:cNvGrpSpPr/>
          <p:nvPr>
            <p:custDataLst>
              <p:tags r:id="rId2"/>
            </p:custDataLst>
          </p:nvPr>
        </p:nvGrpSpPr>
        <p:grpSpPr>
          <a:xfrm>
            <a:off x="3987857" y="3887907"/>
            <a:ext cx="4055998" cy="2798644"/>
            <a:chOff x="2770188" y="3256154"/>
            <a:chExt cx="3214687" cy="2519171"/>
          </a:xfrm>
        </p:grpSpPr>
        <p:sp>
          <p:nvSpPr>
            <p:cNvPr id="16393" name="Rectangle 9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rot="19080000" flipV="1">
              <a:off x="4191000" y="3492500"/>
              <a:ext cx="796925" cy="517525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pPr algn="ctr" eaLnBrk="1" hangingPunct="1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16394" name="Rectangle 10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flipV="1">
              <a:off x="4111625" y="3256154"/>
              <a:ext cx="1000125" cy="6046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16395" name="Text Box 11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 rot="21540000">
              <a:off x="4361481" y="3800938"/>
              <a:ext cx="248002" cy="332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normAutofit/>
            </a:bodyPr>
            <a:lstStyle/>
            <a:p>
              <a:pPr eaLnBrk="1" hangingPunct="1"/>
              <a:r>
                <a:rPr lang="zh-CN" altLang="en-US">
                  <a:solidFill>
                    <a:schemeClr val="bg1"/>
                  </a:solidFill>
                  <a:sym typeface="Arial" panose="020B0604020202020204" pitchFamily="34" charset="0"/>
                </a:rPr>
                <a:t>3</a:t>
              </a:r>
              <a:endParaRPr lang="zh-CN" alt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6404" name="Rectangle 20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 flipV="1">
              <a:off x="2771775" y="3860800"/>
              <a:ext cx="3211513" cy="1914525"/>
            </a:xfrm>
            <a:prstGeom prst="rect">
              <a:avLst/>
            </a:prstGeom>
            <a:noFill/>
            <a:ln w="19050" cap="flat" cmpd="sng">
              <a:solidFill>
                <a:srgbClr val="333399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16405" name="Text Box 21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773363" y="4514850"/>
              <a:ext cx="3211512" cy="126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>
              <a:normAutofit/>
            </a:bodyPr>
            <a:lstStyle/>
            <a:p>
              <a:pPr algn="ctr" eaLnBrk="1" hangingPunct="1"/>
              <a:r>
                <a:rPr lang="zh-CN" altLang="en-US" dirty="0">
                  <a:solidFill>
                    <a:schemeClr val="bg2"/>
                  </a:solidFill>
                  <a:sym typeface="Arial" panose="020B0604020202020204" pitchFamily="34" charset="0"/>
                </a:rPr>
                <a:t>软件针对普通用户、会员用户、后台管理员、兼职导游都可使用，用户种类复杂，要区分明确。</a:t>
              </a:r>
              <a:endParaRPr lang="zh-CN" altLang="en-US" dirty="0">
                <a:solidFill>
                  <a:schemeClr val="bg2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6406" name="Text Box 22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770188" y="4149725"/>
              <a:ext cx="321309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normAutofit/>
            </a:bodyPr>
            <a:lstStyle/>
            <a:p>
              <a:pPr algn="ctr" eaLnBrk="1" hangingPunct="1"/>
              <a:r>
                <a:rPr lang="zh-CN" altLang="en-US" smtClean="0">
                  <a:solidFill>
                    <a:schemeClr val="tx2"/>
                  </a:solidFill>
                  <a:latin typeface="+mj-lt"/>
                  <a:ea typeface="+mj-ea"/>
                  <a:cs typeface="+mj-cs"/>
                  <a:sym typeface="Arial" panose="020B0604020202020204" pitchFamily="34" charset="0"/>
                </a:rPr>
                <a:t>用户分类问题</a:t>
              </a:r>
              <a:endParaRPr lang="zh-CN" altLang="en-US" smtClean="0">
                <a:solidFill>
                  <a:schemeClr val="tx2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endParaRPr>
            </a:p>
          </p:txBody>
        </p:sp>
      </p:grpSp>
      <p:grpSp>
        <p:nvGrpSpPr>
          <p:cNvPr id="24" name="组合 23"/>
          <p:cNvGrpSpPr/>
          <p:nvPr>
            <p:custDataLst>
              <p:tags r:id="rId9"/>
            </p:custDataLst>
          </p:nvPr>
        </p:nvGrpSpPr>
        <p:grpSpPr>
          <a:xfrm>
            <a:off x="6002149" y="2043463"/>
            <a:ext cx="4437250" cy="2222379"/>
            <a:chOff x="4366667" y="1685925"/>
            <a:chExt cx="3516858" cy="2000452"/>
          </a:xfrm>
        </p:grpSpPr>
        <p:sp>
          <p:nvSpPr>
            <p:cNvPr id="16392" name="Rectangle 8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 flipH="1">
              <a:off x="4652963" y="1685925"/>
              <a:ext cx="3230562" cy="1914525"/>
            </a:xfrm>
            <a:prstGeom prst="rect">
              <a:avLst/>
            </a:prstGeom>
            <a:noFill/>
            <a:ln w="19050" cap="flat" cmpd="sng">
              <a:solidFill>
                <a:srgbClr val="333399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16396" name="Text Box 12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159375" y="2260600"/>
              <a:ext cx="2724150" cy="1336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>
              <a:normAutofit/>
            </a:bodyPr>
            <a:lstStyle/>
            <a:p>
              <a:pPr algn="ctr" eaLnBrk="1" hangingPunct="1"/>
              <a:r>
                <a:rPr lang="zh-CN" altLang="en-US" dirty="0">
                  <a:solidFill>
                    <a:schemeClr val="bg2"/>
                  </a:solidFill>
                  <a:sym typeface="Arial" panose="020B0604020202020204" pitchFamily="34" charset="0"/>
                </a:rPr>
                <a:t>对于什么是真正的美食美景，这样的推荐需要的是信息的获取，看信息是否真实、符合标准。</a:t>
              </a:r>
              <a:endParaRPr lang="zh-CN" altLang="en-US" dirty="0">
                <a:solidFill>
                  <a:schemeClr val="bg2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6397" name="Text Box 13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189706" y="1895475"/>
              <a:ext cx="269381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normAutofit/>
            </a:bodyPr>
            <a:lstStyle/>
            <a:p>
              <a:pPr algn="r" eaLnBrk="1" hangingPunct="1"/>
              <a:r>
                <a:rPr lang="zh-CN" altLang="en-US" smtClean="0">
                  <a:solidFill>
                    <a:schemeClr val="tx2"/>
                  </a:solidFill>
                  <a:latin typeface="+mj-lt"/>
                  <a:ea typeface="+mj-ea"/>
                  <a:cs typeface="+mj-cs"/>
                  <a:sym typeface="Arial" panose="020B0604020202020204" pitchFamily="34" charset="0"/>
                </a:rPr>
                <a:t>信息获取问题</a:t>
              </a:r>
              <a:endParaRPr lang="zh-CN" altLang="en-US" smtClean="0">
                <a:solidFill>
                  <a:schemeClr val="tx2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endParaRPr>
            </a:p>
          </p:txBody>
        </p:sp>
        <p:sp>
          <p:nvSpPr>
            <p:cNvPr id="16398" name="Rectangle 14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4652963" y="3097213"/>
              <a:ext cx="501650" cy="515937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pPr algn="ctr" eaLnBrk="1" hangingPunct="1"/>
              <a:endParaRPr lang="zh-CN" altLang="zh-CN">
                <a:sym typeface="Arial" panose="020B0604020202020204" pitchFamily="34" charset="0"/>
              </a:endParaRPr>
            </a:p>
          </p:txBody>
        </p:sp>
        <p:sp>
          <p:nvSpPr>
            <p:cNvPr id="16399" name="Rectangle 15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 rot="2476372" flipH="1">
              <a:off x="4366667" y="3306962"/>
              <a:ext cx="823496" cy="3794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16400" name="Text Box 16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876800" y="3060700"/>
              <a:ext cx="248002" cy="332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normAutofit/>
            </a:bodyPr>
            <a:lstStyle/>
            <a:p>
              <a:pPr eaLnBrk="1" hangingPunct="1"/>
              <a:r>
                <a:rPr lang="zh-CN" altLang="en-US">
                  <a:solidFill>
                    <a:schemeClr val="bg1"/>
                  </a:solidFill>
                  <a:sym typeface="Arial" panose="020B0604020202020204" pitchFamily="34" charset="0"/>
                </a:rPr>
                <a:t>2</a:t>
              </a:r>
              <a:endParaRPr lang="zh-CN" altLang="en-US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25" name="组合 24"/>
          <p:cNvGrpSpPr/>
          <p:nvPr>
            <p:custDataLst>
              <p:tags r:id="rId16"/>
            </p:custDataLst>
          </p:nvPr>
        </p:nvGrpSpPr>
        <p:grpSpPr>
          <a:xfrm>
            <a:off x="1928813" y="2039936"/>
            <a:ext cx="4586102" cy="2220598"/>
            <a:chOff x="1138238" y="1682750"/>
            <a:chExt cx="3634834" cy="1998849"/>
          </a:xfrm>
        </p:grpSpPr>
        <p:sp>
          <p:nvSpPr>
            <p:cNvPr id="16389" name="Rectangle 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138238" y="1682750"/>
              <a:ext cx="3211512" cy="1914525"/>
            </a:xfrm>
            <a:prstGeom prst="rect">
              <a:avLst/>
            </a:prstGeom>
            <a:noFill/>
            <a:ln w="19050" cap="flat" cmpd="sng">
              <a:solidFill>
                <a:srgbClr val="333399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16390" name="Text Box 6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139825" y="2260600"/>
              <a:ext cx="2760663" cy="1336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>
              <a:normAutofit/>
            </a:bodyPr>
            <a:lstStyle/>
            <a:p>
              <a:pPr algn="ctr" eaLnBrk="1" hangingPunct="1"/>
              <a:r>
                <a:rPr lang="zh-CN" dirty="0">
                  <a:solidFill>
                    <a:schemeClr val="bg2"/>
                  </a:solidFill>
                  <a:sym typeface="Arial" panose="020B0604020202020204" pitchFamily="34" charset="0"/>
                </a:rPr>
                <a:t>由于本软件涉及红包、优惠券、在线支付等钱财问题，以及注册时用户的真实信息，所以需要极高的安全性。</a:t>
              </a:r>
              <a:endParaRPr lang="zh-CN" dirty="0">
                <a:solidFill>
                  <a:schemeClr val="bg2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6391" name="Text Box 7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139824" y="1895475"/>
              <a:ext cx="276066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normAutofit/>
            </a:bodyPr>
            <a:lstStyle/>
            <a:p>
              <a:pPr eaLnBrk="1" hangingPunct="1"/>
              <a:r>
                <a:rPr lang="zh-CN" altLang="en-US" smtClean="0">
                  <a:solidFill>
                    <a:schemeClr val="tx2"/>
                  </a:solidFill>
                  <a:latin typeface="+mj-lt"/>
                  <a:ea typeface="+mj-ea"/>
                  <a:cs typeface="+mj-cs"/>
                  <a:sym typeface="Arial" panose="020B0604020202020204" pitchFamily="34" charset="0"/>
                </a:rPr>
                <a:t>安全问题</a:t>
              </a:r>
              <a:endParaRPr lang="zh-CN" altLang="en-US" smtClean="0">
                <a:solidFill>
                  <a:schemeClr val="tx2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endParaRPr>
            </a:p>
          </p:txBody>
        </p:sp>
        <p:sp>
          <p:nvSpPr>
            <p:cNvPr id="16401" name="Rectangle 17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829050" y="3098800"/>
              <a:ext cx="520700" cy="515938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pPr algn="ctr" eaLnBrk="1" hangingPunct="1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16402" name="Rectangle 18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 rot="19338242">
              <a:off x="3849147" y="3235471"/>
              <a:ext cx="923925" cy="446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16403" name="Text Box 19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802063" y="3082925"/>
              <a:ext cx="248002" cy="332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normAutofit/>
            </a:bodyPr>
            <a:lstStyle/>
            <a:p>
              <a:pPr eaLnBrk="1" hangingPunct="1"/>
              <a:r>
                <a:rPr lang="zh-CN" altLang="en-US">
                  <a:solidFill>
                    <a:schemeClr val="bg1"/>
                  </a:solidFill>
                  <a:sym typeface="Arial" panose="020B0604020202020204" pitchFamily="34" charset="0"/>
                </a:rPr>
                <a:t>1</a:t>
              </a:r>
              <a:endParaRPr lang="zh-CN" altLang="en-US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</p:spTree>
    <p:custDataLst>
      <p:tags r:id="rId2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>
            <p:custDataLst>
              <p:tags r:id="rId1"/>
            </p:custDataLst>
          </p:nvPr>
        </p:nvSpPr>
        <p:spPr>
          <a:xfrm>
            <a:off x="1928813" y="404664"/>
            <a:ext cx="8126859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>
              <a:defRPr sz="4000" b="1">
                <a:solidFill>
                  <a:srgbClr val="333399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r>
              <a:rPr lang="zh-CN" altLang="en-US" dirty="0"/>
              <a:t>评审清单</a:t>
            </a:r>
            <a:endParaRPr lang="zh-CN" altLang="en-US" dirty="0"/>
          </a:p>
        </p:txBody>
      </p:sp>
      <p:grpSp>
        <p:nvGrpSpPr>
          <p:cNvPr id="28" name="组合 27"/>
          <p:cNvGrpSpPr/>
          <p:nvPr>
            <p:custDataLst>
              <p:tags r:id="rId2"/>
            </p:custDataLst>
          </p:nvPr>
        </p:nvGrpSpPr>
        <p:grpSpPr>
          <a:xfrm>
            <a:off x="3987857" y="3887907"/>
            <a:ext cx="4055998" cy="2798644"/>
            <a:chOff x="2770188" y="3256154"/>
            <a:chExt cx="3214687" cy="2519171"/>
          </a:xfrm>
        </p:grpSpPr>
        <p:sp>
          <p:nvSpPr>
            <p:cNvPr id="16393" name="Rectangle 9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rot="19080000" flipV="1">
              <a:off x="4191000" y="3492500"/>
              <a:ext cx="796925" cy="517525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pPr algn="ctr" eaLnBrk="1" hangingPunct="1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16394" name="Rectangle 10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flipV="1">
              <a:off x="4111625" y="3256154"/>
              <a:ext cx="1000125" cy="6046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16395" name="Text Box 11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 rot="21540000">
              <a:off x="4361481" y="3800938"/>
              <a:ext cx="248002" cy="332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normAutofit/>
            </a:bodyPr>
            <a:lstStyle/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6</a:t>
              </a:r>
              <a:endParaRPr lang="en-US" altLang="zh-CN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6404" name="Rectangle 20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 flipV="1">
              <a:off x="2771775" y="3860800"/>
              <a:ext cx="3211513" cy="1914525"/>
            </a:xfrm>
            <a:prstGeom prst="rect">
              <a:avLst/>
            </a:prstGeom>
            <a:noFill/>
            <a:ln w="19050" cap="flat" cmpd="sng">
              <a:solidFill>
                <a:srgbClr val="333399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16405" name="Text Box 21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773363" y="4514850"/>
              <a:ext cx="3211512" cy="126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>
              <a:normAutofit/>
            </a:bodyPr>
            <a:lstStyle/>
            <a:p>
              <a:pPr algn="ctr" eaLnBrk="1" hangingPunct="1"/>
              <a:r>
                <a:rPr lang="zh-CN" altLang="en-US" dirty="0">
                  <a:solidFill>
                    <a:schemeClr val="bg2"/>
                  </a:solidFill>
                  <a:sym typeface="Arial" panose="020B0604020202020204" pitchFamily="34" charset="0"/>
                </a:rPr>
                <a:t>软件受众广泛，不可能使用者手机设备相同，考虑不同版本兼容</a:t>
              </a:r>
              <a:endParaRPr lang="zh-CN" altLang="en-US" dirty="0">
                <a:solidFill>
                  <a:schemeClr val="bg2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6406" name="Text Box 22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770188" y="4149725"/>
              <a:ext cx="321309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normAutofit/>
            </a:bodyPr>
            <a:lstStyle/>
            <a:p>
              <a:pPr algn="ctr" eaLnBrk="1" hangingPunct="1"/>
              <a:r>
                <a:rPr lang="zh-CN" altLang="en-US" smtClean="0">
                  <a:solidFill>
                    <a:schemeClr val="tx2"/>
                  </a:solidFill>
                  <a:latin typeface="+mj-lt"/>
                  <a:ea typeface="+mj-ea"/>
                  <a:cs typeface="+mj-cs"/>
                  <a:sym typeface="Arial" panose="020B0604020202020204" pitchFamily="34" charset="0"/>
                </a:rPr>
                <a:t>兼容性问题</a:t>
              </a:r>
              <a:endParaRPr lang="zh-CN" altLang="en-US" smtClean="0">
                <a:solidFill>
                  <a:schemeClr val="tx2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endParaRPr>
            </a:p>
          </p:txBody>
        </p:sp>
      </p:grpSp>
      <p:grpSp>
        <p:nvGrpSpPr>
          <p:cNvPr id="24" name="组合 23"/>
          <p:cNvGrpSpPr/>
          <p:nvPr>
            <p:custDataLst>
              <p:tags r:id="rId9"/>
            </p:custDataLst>
          </p:nvPr>
        </p:nvGrpSpPr>
        <p:grpSpPr>
          <a:xfrm>
            <a:off x="6002149" y="2043463"/>
            <a:ext cx="4437250" cy="2222379"/>
            <a:chOff x="4366667" y="1685925"/>
            <a:chExt cx="3516858" cy="2000452"/>
          </a:xfrm>
        </p:grpSpPr>
        <p:sp>
          <p:nvSpPr>
            <p:cNvPr id="16392" name="Rectangle 8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 flipH="1">
              <a:off x="4652963" y="1685925"/>
              <a:ext cx="3230562" cy="1914525"/>
            </a:xfrm>
            <a:prstGeom prst="rect">
              <a:avLst/>
            </a:prstGeom>
            <a:noFill/>
            <a:ln w="19050" cap="flat" cmpd="sng">
              <a:solidFill>
                <a:srgbClr val="333399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16396" name="Text Box 12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159375" y="2260600"/>
              <a:ext cx="2724150" cy="1336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>
              <a:normAutofit/>
            </a:bodyPr>
            <a:lstStyle/>
            <a:p>
              <a:pPr algn="ctr" eaLnBrk="1" hangingPunct="1"/>
              <a:r>
                <a:rPr lang="zh-CN" altLang="en-US" dirty="0">
                  <a:solidFill>
                    <a:schemeClr val="bg2"/>
                  </a:solidFill>
                  <a:sym typeface="Arial" panose="020B0604020202020204" pitchFamily="34" charset="0"/>
                </a:rPr>
                <a:t>推荐信息的准确性、在线地图导航的精确度</a:t>
              </a:r>
              <a:endParaRPr lang="zh-CN" altLang="en-US" dirty="0">
                <a:solidFill>
                  <a:schemeClr val="bg2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6397" name="Text Box 13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189706" y="1895475"/>
              <a:ext cx="269381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normAutofit/>
            </a:bodyPr>
            <a:lstStyle/>
            <a:p>
              <a:pPr algn="r" eaLnBrk="1" hangingPunct="1"/>
              <a:r>
                <a:rPr lang="zh-CN" altLang="en-US" smtClean="0">
                  <a:solidFill>
                    <a:schemeClr val="tx2"/>
                  </a:solidFill>
                  <a:latin typeface="+mj-lt"/>
                  <a:ea typeface="+mj-ea"/>
                  <a:cs typeface="+mj-cs"/>
                  <a:sym typeface="Arial" panose="020B0604020202020204" pitchFamily="34" charset="0"/>
                </a:rPr>
                <a:t>准确度问题</a:t>
              </a:r>
              <a:endParaRPr lang="zh-CN" altLang="en-US" smtClean="0">
                <a:solidFill>
                  <a:schemeClr val="tx2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endParaRPr>
            </a:p>
          </p:txBody>
        </p:sp>
        <p:sp>
          <p:nvSpPr>
            <p:cNvPr id="16398" name="Rectangle 14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4652963" y="3097213"/>
              <a:ext cx="501650" cy="515937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pPr algn="ctr" eaLnBrk="1" hangingPunct="1"/>
              <a:endParaRPr lang="zh-CN" altLang="zh-CN">
                <a:sym typeface="Arial" panose="020B0604020202020204" pitchFamily="34" charset="0"/>
              </a:endParaRPr>
            </a:p>
          </p:txBody>
        </p:sp>
        <p:sp>
          <p:nvSpPr>
            <p:cNvPr id="16399" name="Rectangle 15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 rot="2476372" flipH="1">
              <a:off x="4366667" y="3306962"/>
              <a:ext cx="823496" cy="3794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16400" name="Text Box 16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876800" y="3060700"/>
              <a:ext cx="248002" cy="332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normAutofit/>
            </a:bodyPr>
            <a:lstStyle/>
            <a:p>
              <a:pPr eaLnBrk="1" hangingPunct="1"/>
              <a:r>
                <a:rPr lang="en-US" altLang="zh-CN">
                  <a:solidFill>
                    <a:schemeClr val="bg1"/>
                  </a:solidFill>
                  <a:sym typeface="Arial" panose="020B0604020202020204" pitchFamily="34" charset="0"/>
                </a:rPr>
                <a:t>5</a:t>
              </a:r>
              <a:endParaRPr lang="en-US" altLang="zh-CN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25" name="组合 24"/>
          <p:cNvGrpSpPr/>
          <p:nvPr>
            <p:custDataLst>
              <p:tags r:id="rId16"/>
            </p:custDataLst>
          </p:nvPr>
        </p:nvGrpSpPr>
        <p:grpSpPr>
          <a:xfrm>
            <a:off x="1928813" y="2039936"/>
            <a:ext cx="4586102" cy="2220598"/>
            <a:chOff x="1138238" y="1682750"/>
            <a:chExt cx="3634834" cy="1998849"/>
          </a:xfrm>
        </p:grpSpPr>
        <p:sp>
          <p:nvSpPr>
            <p:cNvPr id="16389" name="Rectangle 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138238" y="1682750"/>
              <a:ext cx="3211512" cy="1914525"/>
            </a:xfrm>
            <a:prstGeom prst="rect">
              <a:avLst/>
            </a:prstGeom>
            <a:noFill/>
            <a:ln w="19050" cap="flat" cmpd="sng">
              <a:solidFill>
                <a:srgbClr val="333399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16390" name="Text Box 6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139825" y="2260600"/>
              <a:ext cx="2760663" cy="1336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>
              <a:normAutofit/>
            </a:bodyPr>
            <a:lstStyle/>
            <a:p>
              <a:pPr algn="ctr" eaLnBrk="1" hangingPunct="1"/>
              <a:r>
                <a:rPr lang="zh-CN" altLang="en-US" dirty="0">
                  <a:solidFill>
                    <a:schemeClr val="bg2"/>
                  </a:solidFill>
                  <a:sym typeface="Arial" panose="020B0604020202020204" pitchFamily="34" charset="0"/>
                </a:rPr>
                <a:t>软件绑定相应支付宝、银行卡，安全要有保障</a:t>
              </a:r>
              <a:endParaRPr lang="zh-CN" altLang="en-US" dirty="0">
                <a:solidFill>
                  <a:schemeClr val="bg2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6391" name="Text Box 7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139824" y="1895475"/>
              <a:ext cx="276066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normAutofit/>
            </a:bodyPr>
            <a:lstStyle/>
            <a:p>
              <a:pPr eaLnBrk="1" hangingPunct="1"/>
              <a:r>
                <a:rPr lang="zh-CN" altLang="en-US" smtClean="0">
                  <a:solidFill>
                    <a:schemeClr val="tx2"/>
                  </a:solidFill>
                  <a:latin typeface="+mj-lt"/>
                  <a:ea typeface="+mj-ea"/>
                  <a:cs typeface="+mj-cs"/>
                  <a:sym typeface="Arial" panose="020B0604020202020204" pitchFamily="34" charset="0"/>
                </a:rPr>
                <a:t>支付问题</a:t>
              </a:r>
              <a:endParaRPr lang="zh-CN" altLang="en-US" smtClean="0">
                <a:solidFill>
                  <a:schemeClr val="tx2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endParaRPr>
            </a:p>
          </p:txBody>
        </p:sp>
        <p:sp>
          <p:nvSpPr>
            <p:cNvPr id="16401" name="Rectangle 17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829050" y="3098800"/>
              <a:ext cx="520700" cy="515938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pPr algn="ctr" eaLnBrk="1" hangingPunct="1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16402" name="Rectangle 18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 rot="19338242">
              <a:off x="3849147" y="3235471"/>
              <a:ext cx="923925" cy="446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16403" name="Text Box 19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802063" y="3082925"/>
              <a:ext cx="248002" cy="332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normAutofit/>
            </a:bodyPr>
            <a:lstStyle/>
            <a:p>
              <a:pPr eaLnBrk="1" hangingPunct="1"/>
              <a:r>
                <a:rPr lang="en-US" altLang="zh-CN">
                  <a:solidFill>
                    <a:schemeClr val="bg1"/>
                  </a:solidFill>
                  <a:sym typeface="Arial" panose="020B0604020202020204" pitchFamily="34" charset="0"/>
                </a:rPr>
                <a:t>4</a:t>
              </a:r>
              <a:endParaRPr lang="en-US" altLang="zh-CN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</p:spTree>
    <p:custDataLst>
      <p:tags r:id="rId2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j-lt"/>
                <a:ea typeface="+mj-ea"/>
              </a:rPr>
              <a:t>评审结果</a:t>
            </a:r>
            <a:endParaRPr lang="zh-CN" altLang="en-US" dirty="0">
              <a:solidFill>
                <a:schemeClr val="tx2"/>
              </a:solidFill>
              <a:latin typeface="+mj-lt"/>
              <a:ea typeface="+mj-ea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</a:rPr>
              <a:t>安全问题</a:t>
            </a:r>
            <a:endParaRPr lang="zh-CN" altLang="en-US" dirty="0">
              <a:latin typeface="+mn-lt"/>
              <a:ea typeface="+mn-ea"/>
            </a:endParaRPr>
          </a:p>
          <a:p>
            <a:endParaRPr lang="zh-CN" altLang="en-US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lt"/>
                <a:ea typeface="+mn-ea"/>
              </a:rPr>
              <a:t>     用户登录有密码、安全码保护，用户信息有保障。</a:t>
            </a:r>
            <a:endParaRPr lang="zh-CN" altLang="en-US" dirty="0">
              <a:latin typeface="+mn-lt"/>
              <a:ea typeface="+mn-ea"/>
            </a:endParaRPr>
          </a:p>
          <a:p>
            <a:pPr marL="0" indent="0">
              <a:buNone/>
            </a:pPr>
            <a:endParaRPr lang="zh-CN" altLang="en-US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lt"/>
                <a:ea typeface="+mn-ea"/>
              </a:rPr>
              <a:t>     不足：对于支付时的安全性考虑不多。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sz="half" idx="2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</a:rPr>
              <a:t>信息获取问题</a:t>
            </a:r>
            <a:endParaRPr lang="zh-CN" altLang="en-US" dirty="0">
              <a:latin typeface="+mn-lt"/>
              <a:ea typeface="+mn-ea"/>
            </a:endParaRPr>
          </a:p>
          <a:p>
            <a:endParaRPr lang="zh-CN" altLang="en-US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lt"/>
                <a:ea typeface="+mn-ea"/>
              </a:rPr>
              <a:t>     根据当地居民以及游客推荐提供信息，来源可靠。</a:t>
            </a:r>
            <a:endParaRPr lang="zh-CN" altLang="en-US" dirty="0">
              <a:latin typeface="+mn-lt"/>
              <a:ea typeface="+mn-ea"/>
            </a:endParaRPr>
          </a:p>
          <a:p>
            <a:pPr marL="0" indent="0">
              <a:buNone/>
            </a:pPr>
            <a:endParaRPr lang="zh-CN" altLang="en-US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lt"/>
                <a:ea typeface="+mn-ea"/>
              </a:rPr>
              <a:t>     无法确认是否有广告分子混入其中，难以区分。</a:t>
            </a:r>
            <a:endParaRPr lang="zh-CN" altLang="en-US" dirty="0">
              <a:latin typeface="+mn-lt"/>
              <a:ea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j-lt"/>
                <a:ea typeface="+mj-ea"/>
              </a:rPr>
              <a:t>评审结果</a:t>
            </a:r>
            <a:endParaRPr lang="zh-CN" altLang="en-US" dirty="0">
              <a:solidFill>
                <a:schemeClr val="tx2"/>
              </a:solidFill>
              <a:latin typeface="+mj-lt"/>
              <a:ea typeface="+mj-ea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</a:rPr>
              <a:t>用户分类问题</a:t>
            </a:r>
            <a:endParaRPr lang="zh-CN" altLang="en-US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lt"/>
                <a:ea typeface="+mn-ea"/>
              </a:rPr>
              <a:t>    </a:t>
            </a:r>
            <a:endParaRPr lang="zh-CN" altLang="en-US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lt"/>
                <a:ea typeface="+mn-ea"/>
              </a:rPr>
              <a:t>    按照非会员、会员、管理员进行了分类，并且对具体每一类用户的功能进行了规定。</a:t>
            </a:r>
            <a:endParaRPr lang="zh-CN" altLang="en-US" dirty="0">
              <a:latin typeface="+mn-lt"/>
              <a:ea typeface="+mn-ea"/>
            </a:endParaRPr>
          </a:p>
          <a:p>
            <a:pPr marL="0" indent="0">
              <a:buNone/>
            </a:pPr>
            <a:endParaRPr lang="zh-CN" altLang="en-US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lt"/>
                <a:ea typeface="+mn-ea"/>
              </a:rPr>
              <a:t>    不足：关于兼职导游和普通会员用户之间的分界不明显，功能有交叉。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sz="half" idx="2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</a:rPr>
              <a:t>支付问题</a:t>
            </a:r>
            <a:endParaRPr lang="zh-CN" altLang="en-US" dirty="0">
              <a:latin typeface="+mn-lt"/>
              <a:ea typeface="+mn-ea"/>
            </a:endParaRPr>
          </a:p>
          <a:p>
            <a:endParaRPr lang="zh-CN" altLang="en-US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lt"/>
                <a:ea typeface="+mn-ea"/>
              </a:rPr>
              <a:t>     网上银行、微信支付、支付宝都考虑了，比较全面。</a:t>
            </a:r>
            <a:endParaRPr lang="zh-CN" altLang="en-US" dirty="0">
              <a:latin typeface="+mn-lt"/>
              <a:ea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INDEX" val="1"/>
  <p:tag name="KSO_WM_UNIT_CLEAR" val="1"/>
  <p:tag name="KSO_WM_UNIT_LAYERLEVEL" val="1"/>
  <p:tag name="KSO_WM_BEAUTIFY_FLAG" val="#wm#"/>
  <p:tag name="KSO_WM_UNIT_TYPE" val="i"/>
  <p:tag name="KSO_WM_UNIT_ID" val="287*i*1"/>
</p:tagLst>
</file>

<file path=ppt/tags/tag10.xml><?xml version="1.0" encoding="utf-8"?>
<p:tagLst xmlns:p="http://schemas.openxmlformats.org/presentationml/2006/main">
  <p:tag name="KSO_WM_BEAUTIFY_FLAG" val="#wm#"/>
  <p:tag name="KSO_WM_UNIT_TYPE" val="i"/>
  <p:tag name="KSO_WM_UNIT_ID" val="287*i*4"/>
</p:tagLst>
</file>

<file path=ppt/tags/tag100.xml><?xml version="1.0" encoding="utf-8"?>
<p:tagLst xmlns:p="http://schemas.openxmlformats.org/presentationml/2006/main">
  <p:tag name="KSO_WM_SLIDE_ID" val="custom160018_12"/>
  <p:tag name="KSO_WM_SLIDE_INDEX" val="12"/>
  <p:tag name="KSO_WM_SLIDE_LAYOUT" val="a_f"/>
  <p:tag name="KSO_WM_SLIDE_LAYOUT_CNT" val="1_2"/>
  <p:tag name="KSO_WM_SLIDE_TYPE" val="text"/>
  <p:tag name="KSO_WM_BEAUTIFY_FLAG" val="#wm#"/>
  <p:tag name="KSO_WM_SLIDE_POSITION" val="72*126"/>
  <p:tag name="KSO_WM_SLIDE_SIZE" val="823*356"/>
  <p:tag name="KSO_WM_SLIDE_ITEM_CNT" val="2"/>
  <p:tag name="KSO_WM_TEMPLATE_CATEGORY" val="custom"/>
  <p:tag name="KSO_WM_TEMPLATE_INDEX" val="160018"/>
  <p:tag name="KSO_WM_TAG_VERSION" val="1.0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a"/>
  <p:tag name="KSO_WM_UNIT_INDEX" val="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ID" val="custom160018_12*a*1"/>
  <p:tag name="KSO_WM_UNIT_PRESET_TEXT_INDEX" val="0"/>
  <p:tag name="KSO_WM_UNIT_PRESET_TEXT_LEN" val="9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f"/>
  <p:tag name="KSO_WM_UNIT_INDEX" val="1"/>
  <p:tag name="KSO_WM_UNIT_CLEAR" val="1"/>
  <p:tag name="KSO_WM_UNIT_LAYERLEVEL" val="1"/>
  <p:tag name="KSO_WM_UNIT_VALUE" val="192"/>
  <p:tag name="KSO_WM_UNIT_HIGHLIGHT" val="0"/>
  <p:tag name="KSO_WM_UNIT_COMPATIBLE" val="0"/>
  <p:tag name="KSO_WM_UNIT_ID" val="custom160018_12*f*1"/>
  <p:tag name="KSO_WM_UNIT_PRESET_TEXT_LEN" val="50"/>
  <p:tag name="KSO_WM_UNIT_PRESET_TEXT_INDEX" val="6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f"/>
  <p:tag name="KSO_WM_UNIT_INDEX" val="2"/>
  <p:tag name="KSO_WM_UNIT_CLEAR" val="1"/>
  <p:tag name="KSO_WM_UNIT_LAYERLEVEL" val="1"/>
  <p:tag name="KSO_WM_UNIT_VALUE" val="192"/>
  <p:tag name="KSO_WM_UNIT_HIGHLIGHT" val="0"/>
  <p:tag name="KSO_WM_UNIT_COMPATIBLE" val="0"/>
  <p:tag name="KSO_WM_UNIT_ID" val="custom160018_12*f*2"/>
  <p:tag name="KSO_WM_UNIT_PRESET_TEXT_LEN" val="50"/>
  <p:tag name="KSO_WM_UNIT_PRESET_TEXT_INDEX" val="6"/>
</p:tagLst>
</file>

<file path=ppt/tags/tag104.xml><?xml version="1.0" encoding="utf-8"?>
<p:tagLst xmlns:p="http://schemas.openxmlformats.org/presentationml/2006/main">
  <p:tag name="KSO_WM_SLIDE_ID" val="custom160018_12"/>
  <p:tag name="KSO_WM_SLIDE_INDEX" val="12"/>
  <p:tag name="KSO_WM_SLIDE_LAYOUT" val="a_f"/>
  <p:tag name="KSO_WM_SLIDE_LAYOUT_CNT" val="1_2"/>
  <p:tag name="KSO_WM_SLIDE_TYPE" val="text"/>
  <p:tag name="KSO_WM_BEAUTIFY_FLAG" val="#wm#"/>
  <p:tag name="KSO_WM_SLIDE_POSITION" val="72*126"/>
  <p:tag name="KSO_WM_SLIDE_SIZE" val="823*356"/>
  <p:tag name="KSO_WM_SLIDE_ITEM_CNT" val="2"/>
  <p:tag name="KSO_WM_TEMPLATE_CATEGORY" val="custom"/>
  <p:tag name="KSO_WM_TEMPLATE_INDEX" val="160018"/>
  <p:tag name="KSO_WM_TAG_VERSION" val="1.0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a"/>
  <p:tag name="KSO_WM_UNIT_INDEX" val="1"/>
  <p:tag name="KSO_WM_UNIT_ID" val="custom160018_42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" val="THANK YOU"/>
</p:tagLst>
</file>

<file path=ppt/tags/tag106.xml><?xml version="1.0" encoding="utf-8"?>
<p:tagLst xmlns:p="http://schemas.openxmlformats.org/presentationml/2006/main">
  <p:tag name="KSO_WM_SLIDE_ID" val="custom160018_42"/>
  <p:tag name="KSO_WM_SLIDE_INDEX" val="42"/>
  <p:tag name="KSO_WM_SLIDE_LAYOUT" val="a_b"/>
  <p:tag name="KSO_WM_SLIDE_LAYOUT_CNT" val="1_1"/>
  <p:tag name="KSO_WM_SLIDE_TYPE" val="endPage"/>
  <p:tag name="KSO_WM_BEAUTIFY_FLAG" val="#wm#"/>
  <p:tag name="KSO_WM_SLIDE_ITEM_CNT" val="2"/>
  <p:tag name="KSO_WM_TEMPLATE_CATEGORY" val="custom"/>
  <p:tag name="KSO_WM_TEMPLATE_INDEX" val="160018"/>
  <p:tag name="KSO_WM_TAG_VERSION" val="1.0"/>
</p:tagLst>
</file>

<file path=ppt/tags/tag11.xml><?xml version="1.0" encoding="utf-8"?>
<p:tagLst xmlns:p="http://schemas.openxmlformats.org/presentationml/2006/main">
  <p:tag name="KSO_WM_BEAUTIFY_FLAG" val="#wm#"/>
  <p:tag name="KSO_WM_UNIT_TYPE" val="i"/>
  <p:tag name="KSO_WM_UNIT_ID" val="287*i*5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a"/>
  <p:tag name="KSO_WM_UNIT_INDEX" val="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ID" val="custom160018_1*a*1"/>
  <p:tag name="KSO_WM_UNIT_PRESET_TEXT_INDEX" val="0"/>
  <p:tag name="KSO_WM_UNIT_PRESET_TEXT_LEN" val="9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b"/>
  <p:tag name="KSO_WM_UNIT_INDEX" val="1"/>
  <p:tag name="KSO_WM_UNIT_CLEAR" val="1"/>
  <p:tag name="KSO_WM_UNIT_LAYERLEVEL" val="1"/>
  <p:tag name="KSO_WM_UNIT_VALUE" val="54"/>
  <p:tag name="KSO_WM_UNIT_ISCONTENTSTITLE" val="0"/>
  <p:tag name="KSO_WM_UNIT_HIGHLIGHT" val="0"/>
  <p:tag name="KSO_WM_UNIT_COMPATIBLE" val="0"/>
  <p:tag name="KSO_WM_UNIT_ID" val="custom160018_1*b*1"/>
  <p:tag name="KSO_WM_UNIT_PRESET_TEXT_INDEX" val="1"/>
  <p:tag name="KSO_WM_UNIT_PRESET_TEXT_LEN" val="10"/>
</p:tagLst>
</file>

<file path=ppt/tags/tag14.xml><?xml version="1.0" encoding="utf-8"?>
<p:tagLst xmlns:p="http://schemas.openxmlformats.org/presentationml/2006/main">
  <p:tag name="KSO_WM_TEMPLATE_THUMBS_INDEX" val="1、8、11、14、16、18、21、23、27、30、35、39、42"/>
  <p:tag name="KSO_WM_SLIDE_ID" val="custom160018_1"/>
  <p:tag name="KSO_WM_SLIDE_INDEX" val="1"/>
  <p:tag name="KSO_WM_SLIDE_LAYOUT" val="a_b"/>
  <p:tag name="KSO_WM_SLIDE_LAYOUT_CNT" val="1_1"/>
  <p:tag name="KSO_WM_SLIDE_TYPE" val="title"/>
  <p:tag name="KSO_WM_BEAUTIFY_FLAG" val="#wm#"/>
  <p:tag name="KSO_WM_SLIDE_ITEM_CNT" val="2"/>
  <p:tag name="KSO_WM_TEMPLATE_CATEGORY" val="custom"/>
  <p:tag name="KSO_WM_TEMPLATE_INDEX" val="160018"/>
  <p:tag name="KSO_WM_TAG_VERSION" val="1.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a"/>
  <p:tag name="KSO_WM_UNIT_INDEX" val="1"/>
  <p:tag name="KSO_WM_UNIT_ID" val="custom160018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f"/>
  <p:tag name="KSO_WM_UNIT_INDEX" val="1"/>
  <p:tag name="KSO_WM_UNIT_ID" val="custom160018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6"/>
  <p:tag name="KSO_WM_UNIT_PRESET_TEXT_LEN" val="50"/>
</p:tagLst>
</file>

<file path=ppt/tags/tag17.xml><?xml version="1.0" encoding="utf-8"?>
<p:tagLst xmlns:p="http://schemas.openxmlformats.org/presentationml/2006/main">
  <p:tag name="KSO_WM_TEMPLATE_CATEGORY" val="custom"/>
  <p:tag name="KSO_WM_TEMPLATE_INDEX" val="160018"/>
  <p:tag name="KSO_WM_TAG_VERSION" val="1.0"/>
  <p:tag name="KSO_WM_SLIDE_ID" val="custom16001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a"/>
  <p:tag name="KSO_WM_UNIT_INDEX" val="1"/>
  <p:tag name="KSO_WM_UNIT_ID" val="custom160018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f"/>
  <p:tag name="KSO_WM_UNIT_INDEX" val="1"/>
  <p:tag name="KSO_WM_UNIT_ID" val="custom160018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6"/>
  <p:tag name="KSO_WM_UNIT_PRESET_TEXT_LEN" val="50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87*i*2"/>
</p:tagLst>
</file>

<file path=ppt/tags/tag20.xml><?xml version="1.0" encoding="utf-8"?>
<p:tagLst xmlns:p="http://schemas.openxmlformats.org/presentationml/2006/main">
  <p:tag name="KSO_WM_TEMPLATE_CATEGORY" val="custom"/>
  <p:tag name="KSO_WM_TEMPLATE_INDEX" val="160018"/>
  <p:tag name="KSO_WM_TAG_VERSION" val="1.0"/>
  <p:tag name="KSO_WM_SLIDE_ID" val="custom16001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18_34*i*0"/>
  <p:tag name="KSO_WM_TEMPLATE_CATEGORY" val="custom"/>
  <p:tag name="KSO_WM_TEMPLATE_INDEX" val="160018"/>
  <p:tag name="KSO_WM_UNIT_INDEX" val="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i"/>
  <p:tag name="KSO_WM_UNIT_INDEX" val="1_1"/>
  <p:tag name="KSO_WM_UNIT_CLEAR" val="1"/>
  <p:tag name="KSO_WM_UNIT_LAYERLEVEL" val="1_1"/>
  <p:tag name="KSO_WM_UNIT_ID" val="custom160018_34*m_i*1_1"/>
  <p:tag name="KSO_WM_DIAGRAM_GROUP_CODE" val="m1-4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i"/>
  <p:tag name="KSO_WM_UNIT_INDEX" val="1_2"/>
  <p:tag name="KSO_WM_UNIT_CLEAR" val="1"/>
  <p:tag name="KSO_WM_UNIT_LAYERLEVEL" val="1_1"/>
  <p:tag name="KSO_WM_UNIT_ID" val="custom160018_34*m_i*1_2"/>
  <p:tag name="KSO_WM_DIAGRAM_GROUP_CODE" val="m1-4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18_34*i*5"/>
  <p:tag name="KSO_WM_TEMPLATE_CATEGORY" val="custom"/>
  <p:tag name="KSO_WM_TEMPLATE_INDEX" val="160018"/>
  <p:tag name="KSO_WM_UNIT_INDEX" val="5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i"/>
  <p:tag name="KSO_WM_UNIT_INDEX" val="1_3"/>
  <p:tag name="KSO_WM_UNIT_CLEAR" val="1"/>
  <p:tag name="KSO_WM_UNIT_LAYERLEVEL" val="1_1"/>
  <p:tag name="KSO_WM_UNIT_ID" val="custom160018_34*m_i*1_3"/>
  <p:tag name="KSO_WM_DIAGRAM_GROUP_CODE" val="m1-4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i"/>
  <p:tag name="KSO_WM_UNIT_INDEX" val="1_4"/>
  <p:tag name="KSO_WM_UNIT_CLEAR" val="1"/>
  <p:tag name="KSO_WM_UNIT_LAYERLEVEL" val="1_1"/>
  <p:tag name="KSO_WM_UNIT_ID" val="custom160018_34*m_i*1_4"/>
  <p:tag name="KSO_WM_DIAGRAM_GROUP_CODE" val="m1-4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h_f"/>
  <p:tag name="KSO_WM_UNIT_INDEX" val="1_1_1"/>
  <p:tag name="KSO_WM_UNIT_CLEAR" val="1"/>
  <p:tag name="KSO_WM_UNIT_LAYERLEVEL" val="1_1_1"/>
  <p:tag name="KSO_WM_UNIT_VALUE" val="63"/>
  <p:tag name="KSO_WM_UNIT_HIGHLIGHT" val="0"/>
  <p:tag name="KSO_WM_UNIT_COMPATIBLE" val="0"/>
  <p:tag name="KSO_WM_UNIT_ID" val="custom160018_34*m_h_f*1_1_1"/>
  <p:tag name="KSO_WM_UNIT_PRESET_TEXT_LEN" val="20"/>
  <p:tag name="KSO_WM_UNIT_PRESET_TEXT_INDEX" val="2"/>
  <p:tag name="KSO_WM_DIAGRAM_GROUP_CODE" val="m1-4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h_f"/>
  <p:tag name="KSO_WM_UNIT_INDEX" val="1_3_1"/>
  <p:tag name="KSO_WM_UNIT_CLEAR" val="1"/>
  <p:tag name="KSO_WM_UNIT_LAYERLEVEL" val="1_1_1"/>
  <p:tag name="KSO_WM_UNIT_VALUE" val="63"/>
  <p:tag name="KSO_WM_UNIT_HIGHLIGHT" val="0"/>
  <p:tag name="KSO_WM_UNIT_COMPATIBLE" val="0"/>
  <p:tag name="KSO_WM_UNIT_ID" val="custom160018_34*m_h_f*1_3_1"/>
  <p:tag name="KSO_WM_UNIT_PRESET_TEXT_LEN" val="20"/>
  <p:tag name="KSO_WM_UNIT_PRESET_TEXT_INDEX" val="2"/>
  <p:tag name="KSO_WM_DIAGRAM_GROUP_CODE" val="m1-4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18_34*i*12"/>
  <p:tag name="KSO_WM_TEMPLATE_CATEGORY" val="custom"/>
  <p:tag name="KSO_WM_TEMPLATE_INDEX" val="160018"/>
  <p:tag name="KSO_WM_UNIT_INDEX" val="12"/>
</p:tagLst>
</file>

<file path=ppt/tags/tag3.xml><?xml version="1.0" encoding="utf-8"?>
<p:tagLst xmlns:p="http://schemas.openxmlformats.org/presentationml/2006/main">
  <p:tag name="KSO_WM_UNIT_INDEX" val="2"/>
  <p:tag name="KSO_WM_UNIT_CLEAR" val="1"/>
  <p:tag name="KSO_WM_UNIT_LAYERLEVEL" val="1"/>
  <p:tag name="KSO_WM_BEAUTIFY_FLAG" val="#wm#"/>
  <p:tag name="KSO_WM_UNIT_TYPE" val="i"/>
  <p:tag name="KSO_WM_UNIT_ID" val="287*i*3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i"/>
  <p:tag name="KSO_WM_UNIT_INDEX" val="1_5"/>
  <p:tag name="KSO_WM_UNIT_CLEAR" val="1"/>
  <p:tag name="KSO_WM_UNIT_LAYERLEVEL" val="1_1"/>
  <p:tag name="KSO_WM_UNIT_ID" val="custom160018_34*m_i*1_5"/>
  <p:tag name="KSO_WM_DIAGRAM_GROUP_CODE" val="m1-4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i"/>
  <p:tag name="KSO_WM_UNIT_INDEX" val="1_6"/>
  <p:tag name="KSO_WM_UNIT_CLEAR" val="1"/>
  <p:tag name="KSO_WM_UNIT_LAYERLEVEL" val="1_1"/>
  <p:tag name="KSO_WM_UNIT_ID" val="custom160018_34*m_i*1_6"/>
  <p:tag name="KSO_WM_DIAGRAM_GROUP_CODE" val="m1-4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18_34*i*17"/>
  <p:tag name="KSO_WM_TEMPLATE_CATEGORY" val="custom"/>
  <p:tag name="KSO_WM_TEMPLATE_INDEX" val="160018"/>
  <p:tag name="KSO_WM_UNIT_INDEX" val="17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i"/>
  <p:tag name="KSO_WM_UNIT_INDEX" val="1_7"/>
  <p:tag name="KSO_WM_UNIT_CLEAR" val="1"/>
  <p:tag name="KSO_WM_UNIT_LAYERLEVEL" val="1_1"/>
  <p:tag name="KSO_WM_UNIT_ID" val="custom160018_34*m_i*1_7"/>
  <p:tag name="KSO_WM_DIAGRAM_GROUP_CODE" val="m1-4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i"/>
  <p:tag name="KSO_WM_UNIT_INDEX" val="1_8"/>
  <p:tag name="KSO_WM_UNIT_CLEAR" val="1"/>
  <p:tag name="KSO_WM_UNIT_LAYERLEVEL" val="1_1"/>
  <p:tag name="KSO_WM_UNIT_ID" val="custom160018_34*m_i*1_8"/>
  <p:tag name="KSO_WM_DIAGRAM_GROUP_CODE" val="m1-4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18_34*i*22"/>
  <p:tag name="KSO_WM_TEMPLATE_CATEGORY" val="custom"/>
  <p:tag name="KSO_WM_TEMPLATE_INDEX" val="160018"/>
  <p:tag name="KSO_WM_UNIT_INDEX" val="22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i"/>
  <p:tag name="KSO_WM_UNIT_INDEX" val="1_9"/>
  <p:tag name="KSO_WM_UNIT_CLEAR" val="1"/>
  <p:tag name="KSO_WM_UNIT_LAYERLEVEL" val="1_1"/>
  <p:tag name="KSO_WM_UNIT_ID" val="custom160018_34*m_i*1_9"/>
  <p:tag name="KSO_WM_DIAGRAM_GROUP_CODE" val="m1-4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i"/>
  <p:tag name="KSO_WM_UNIT_INDEX" val="1_10"/>
  <p:tag name="KSO_WM_UNIT_CLEAR" val="1"/>
  <p:tag name="KSO_WM_UNIT_LAYERLEVEL" val="1_1"/>
  <p:tag name="KSO_WM_UNIT_ID" val="custom160018_34*m_i*1_10"/>
  <p:tag name="KSO_WM_DIAGRAM_GROUP_CODE" val="m1-4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18_34*i*27"/>
  <p:tag name="KSO_WM_TEMPLATE_CATEGORY" val="custom"/>
  <p:tag name="KSO_WM_TEMPLATE_INDEX" val="160018"/>
  <p:tag name="KSO_WM_UNIT_INDEX" val="27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i"/>
  <p:tag name="KSO_WM_UNIT_INDEX" val="1_11"/>
  <p:tag name="KSO_WM_UNIT_CLEAR" val="1"/>
  <p:tag name="KSO_WM_UNIT_LAYERLEVEL" val="1_1"/>
  <p:tag name="KSO_WM_UNIT_ID" val="custom160018_34*m_i*1_11"/>
  <p:tag name="KSO_WM_DIAGRAM_GROUP_CODE" val="m1-4"/>
</p:tagLst>
</file>

<file path=ppt/tags/tag4.xml><?xml version="1.0" encoding="utf-8"?>
<p:tagLst xmlns:p="http://schemas.openxmlformats.org/presentationml/2006/main">
  <p:tag name="KSO_WM_BEAUTIFY_FLAG" val="#wm#"/>
  <p:tag name="KSO_WM_UNIT_TYPE" val="i"/>
  <p:tag name="KSO_WM_UNIT_ID" val="287*i*4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i"/>
  <p:tag name="KSO_WM_UNIT_INDEX" val="1_12"/>
  <p:tag name="KSO_WM_UNIT_CLEAR" val="1"/>
  <p:tag name="KSO_WM_UNIT_LAYERLEVEL" val="1_1"/>
  <p:tag name="KSO_WM_UNIT_ID" val="custom160018_34*m_i*1_12"/>
  <p:tag name="KSO_WM_DIAGRAM_GROUP_CODE" val="m1-4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h_f"/>
  <p:tag name="KSO_WM_UNIT_INDEX" val="1_2_1"/>
  <p:tag name="KSO_WM_UNIT_CLEAR" val="1"/>
  <p:tag name="KSO_WM_UNIT_LAYERLEVEL" val="1_1_1"/>
  <p:tag name="KSO_WM_UNIT_VALUE" val="63"/>
  <p:tag name="KSO_WM_UNIT_HIGHLIGHT" val="0"/>
  <p:tag name="KSO_WM_UNIT_COMPATIBLE" val="0"/>
  <p:tag name="KSO_WM_UNIT_ID" val="custom160018_34*m_h_f*1_2_1"/>
  <p:tag name="KSO_WM_UNIT_PRESET_TEXT_LEN" val="20"/>
  <p:tag name="KSO_WM_UNIT_PRESET_TEXT_INDEX" val="2"/>
  <p:tag name="KSO_WM_DIAGRAM_GROUP_CODE" val="m1-4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a"/>
  <p:tag name="KSO_WM_UNIT_INDEX" val="1"/>
  <p:tag name="KSO_WM_UNIT_ID" val="custom160018_34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43.xml><?xml version="1.0" encoding="utf-8"?>
<p:tagLst xmlns:p="http://schemas.openxmlformats.org/presentationml/2006/main">
  <p:tag name="KSO_WM_SLIDE_ID" val="custom160018_34"/>
  <p:tag name="KSO_WM_SLIDE_INDEX" val="34"/>
  <p:tag name="KSO_WM_SLIDE_LAYOUT" val="a_m"/>
  <p:tag name="KSO_WM_SLIDE_LAYOUT_CNT" val="1_1"/>
  <p:tag name="KSO_WM_SLIDE_TYPE" val="text"/>
  <p:tag name="KSO_WM_BEAUTIFY_FLAG" val="#wm#"/>
  <p:tag name="KSO_WM_SLIDE_POSITION" val="179*160"/>
  <p:tag name="KSO_WM_SLIDE_SIZE" val="574*371"/>
  <p:tag name="KSO_WM_SLIDE_ITEM_CNT" val="3"/>
  <p:tag name="KSO_WM_TEMPLATE_CATEGORY" val="custom"/>
  <p:tag name="KSO_WM_TEMPLATE_INDEX" val="160018"/>
  <p:tag name="KSO_WM_DIAGRAM_GROUP_CODE" val="m1-4"/>
  <p:tag name="KSO_WM_TAG_VERSION" val="1.0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a"/>
  <p:tag name="KSO_WM_UNIT_INDEX" val="1"/>
  <p:tag name="KSO_WM_UNIT_ID" val="custom160018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f"/>
  <p:tag name="KSO_WM_UNIT_INDEX" val="1"/>
  <p:tag name="KSO_WM_UNIT_ID" val="custom160018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6"/>
  <p:tag name="KSO_WM_UNIT_PRESET_TEXT_LEN" val="50"/>
</p:tagLst>
</file>

<file path=ppt/tags/tag46.xml><?xml version="1.0" encoding="utf-8"?>
<p:tagLst xmlns:p="http://schemas.openxmlformats.org/presentationml/2006/main">
  <p:tag name="KSO_WM_TEMPLATE_CATEGORY" val="custom"/>
  <p:tag name="KSO_WM_TEMPLATE_INDEX" val="160018"/>
  <p:tag name="KSO_WM_TAG_VERSION" val="1.0"/>
  <p:tag name="KSO_WM_SLIDE_ID" val="custom16001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a"/>
  <p:tag name="KSO_WM_UNIT_INDEX" val="1"/>
  <p:tag name="KSO_WM_UNIT_ID" val="custom160018_20*a*1"/>
  <p:tag name="KSO_WM_UNIT_CLEAR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18_20*i*1"/>
  <p:tag name="KSO_WM_TEMPLATE_CATEGORY" val="custom"/>
  <p:tag name="KSO_WM_TEMPLATE_INDEX" val="160018"/>
  <p:tag name="KSO_WM_UNIT_INDEX" val="1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i"/>
  <p:tag name="KSO_WM_UNIT_INDEX" val="1_3"/>
  <p:tag name="KSO_WM_UNIT_CLEAR" val="1"/>
  <p:tag name="KSO_WM_UNIT_LAYERLEVEL" val="1_1"/>
  <p:tag name="KSO_WM_UNIT_ID" val="custom160018_20*m_i*1_3"/>
  <p:tag name="KSO_WM_DIAGRAM_GROUP_CODE" val="m1-2"/>
</p:tagLst>
</file>

<file path=ppt/tags/tag5.xml><?xml version="1.0" encoding="utf-8"?>
<p:tagLst xmlns:p="http://schemas.openxmlformats.org/presentationml/2006/main">
  <p:tag name="KSO_WM_BEAUTIFY_FLAG" val="#wm#"/>
  <p:tag name="KSO_WM_UNIT_TYPE" val="i"/>
  <p:tag name="KSO_WM_UNIT_ID" val="287*i*5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i"/>
  <p:tag name="KSO_WM_UNIT_INDEX" val="1_4"/>
  <p:tag name="KSO_WM_UNIT_CLEAR" val="1"/>
  <p:tag name="KSO_WM_UNIT_LAYERLEVEL" val="1_1"/>
  <p:tag name="KSO_WM_UNIT_ID" val="custom160018_20*m_i*1_4"/>
  <p:tag name="KSO_WM_DIAGRAM_GROUP_CODE" val="m1-2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i"/>
  <p:tag name="KSO_WM_UNIT_INDEX" val="1_5"/>
  <p:tag name="KSO_WM_UNIT_CLEAR" val="1"/>
  <p:tag name="KSO_WM_UNIT_LAYERLEVEL" val="1_1"/>
  <p:tag name="KSO_WM_UNIT_ID" val="custom160018_20*m_i*1_5"/>
  <p:tag name="KSO_WM_DIAGRAM_GROUP_CODE" val="m1-2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i"/>
  <p:tag name="KSO_WM_UNIT_INDEX" val="1_12"/>
  <p:tag name="KSO_WM_UNIT_CLEAR" val="1"/>
  <p:tag name="KSO_WM_UNIT_LAYERLEVEL" val="1_1"/>
  <p:tag name="KSO_WM_UNIT_ID" val="custom160018_20*m_i*1_12"/>
  <p:tag name="KSO_WM_DIAGRAM_GROUP_CODE" val="m1-2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h_f"/>
  <p:tag name="KSO_WM_UNIT_INDEX" val="1_3_1"/>
  <p:tag name="KSO_WM_UNIT_CLEAR" val="1"/>
  <p:tag name="KSO_WM_UNIT_LAYERLEVEL" val="1_1_1"/>
  <p:tag name="KSO_WM_UNIT_VALUE" val="64"/>
  <p:tag name="KSO_WM_UNIT_HIGHLIGHT" val="0"/>
  <p:tag name="KSO_WM_UNIT_COMPATIBLE" val="0"/>
  <p:tag name="KSO_WM_UNIT_ID" val="custom160018_20*m_h_f*1_3_1"/>
  <p:tag name="KSO_WM_UNIT_PRESET_TEXT_LEN" val="20"/>
  <p:tag name="KSO_WM_UNIT_PRESET_TEXT_INDEX" val="2"/>
  <p:tag name="KSO_WM_DIAGRAM_GROUP_CODE" val="m1-2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h_a"/>
  <p:tag name="KSO_WM_UNIT_INDEX" val="1_3_1"/>
  <p:tag name="KSO_WM_UNIT_CLEAR" val="1"/>
  <p:tag name="KSO_WM_UNIT_LAYERLEVEL" val="1_1_1"/>
  <p:tag name="KSO_WM_UNIT_VALUE" val="16"/>
  <p:tag name="KSO_WM_UNIT_HIGHLIGHT" val="0"/>
  <p:tag name="KSO_WM_UNIT_COMPATIBLE" val="0"/>
  <p:tag name="KSO_WM_UNIT_ID" val="custom160018_20*m_h_a*1_3_1"/>
  <p:tag name="KSO_WM_DIAGRAM_GROUP_CODE" val="m1-2"/>
  <p:tag name="KSO_WM_UNIT_PRESET_TEXT" val="在此编辑标题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18_20*i*14"/>
  <p:tag name="KSO_WM_TEMPLATE_CATEGORY" val="custom"/>
  <p:tag name="KSO_WM_TEMPLATE_INDEX" val="160018"/>
  <p:tag name="KSO_WM_UNIT_INDEX" val="14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i"/>
  <p:tag name="KSO_WM_UNIT_INDEX" val="1_2"/>
  <p:tag name="KSO_WM_UNIT_CLEAR" val="1"/>
  <p:tag name="KSO_WM_UNIT_LAYERLEVEL" val="1_1"/>
  <p:tag name="KSO_WM_UNIT_ID" val="custom160018_20*m_i*1_2"/>
  <p:tag name="KSO_WM_DIAGRAM_GROUP_CODE" val="m1-2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h_f"/>
  <p:tag name="KSO_WM_UNIT_INDEX" val="1_2_1"/>
  <p:tag name="KSO_WM_UNIT_CLEAR" val="1"/>
  <p:tag name="KSO_WM_UNIT_LAYERLEVEL" val="1_1_1"/>
  <p:tag name="KSO_WM_UNIT_VALUE" val="70"/>
  <p:tag name="KSO_WM_UNIT_HIGHLIGHT" val="0"/>
  <p:tag name="KSO_WM_UNIT_COMPATIBLE" val="0"/>
  <p:tag name="KSO_WM_UNIT_ID" val="custom160018_20*m_h_f*1_2_1"/>
  <p:tag name="KSO_WM_UNIT_PRESET_TEXT_LEN" val="20"/>
  <p:tag name="KSO_WM_UNIT_PRESET_TEXT_INDEX" val="2"/>
  <p:tag name="KSO_WM_DIAGRAM_GROUP_CODE" val="m1-2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h_a"/>
  <p:tag name="KSO_WM_UNIT_INDEX" val="1_2_1"/>
  <p:tag name="KSO_WM_UNIT_CLEAR" val="1"/>
  <p:tag name="KSO_WM_UNIT_LAYERLEVEL" val="1_1_1"/>
  <p:tag name="KSO_WM_UNIT_VALUE" val="14"/>
  <p:tag name="KSO_WM_UNIT_HIGHLIGHT" val="0"/>
  <p:tag name="KSO_WM_UNIT_COMPATIBLE" val="0"/>
  <p:tag name="KSO_WM_UNIT_ID" val="custom160018_20*m_h_a*1_2_1"/>
  <p:tag name="KSO_WM_DIAGRAM_GROUP_CODE" val="m1-2"/>
  <p:tag name="KSO_WM_UNIT_PRESET_TEXT" val="在此编辑标题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i"/>
  <p:tag name="KSO_WM_UNIT_INDEX" val="1_6"/>
  <p:tag name="KSO_WM_UNIT_CLEAR" val="1"/>
  <p:tag name="KSO_WM_UNIT_LAYERLEVEL" val="1_1"/>
  <p:tag name="KSO_WM_UNIT_ID" val="custom160018_20*m_i*1_6"/>
  <p:tag name="KSO_WM_DIAGRAM_GROUP_CODE" val="m1-2"/>
</p:tagLst>
</file>

<file path=ppt/tags/tag6.xml><?xml version="1.0" encoding="utf-8"?>
<p:tagLst xmlns:p="http://schemas.openxmlformats.org/presentationml/2006/main">
  <p:tag name="KSO_WM_UNIT_INDEX" val="2"/>
  <p:tag name="KSO_WM_UNIT_CLEAR" val="1"/>
  <p:tag name="KSO_WM_UNIT_LAYERLEVEL" val="1"/>
  <p:tag name="KSO_WM_BEAUTIFY_FLAG" val="#wm#"/>
  <p:tag name="KSO_WM_UNIT_TYPE" val="i"/>
  <p:tag name="KSO_WM_UNIT_ID" val="287*i*3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i"/>
  <p:tag name="KSO_WM_UNIT_INDEX" val="1_7"/>
  <p:tag name="KSO_WM_UNIT_CLEAR" val="1"/>
  <p:tag name="KSO_WM_UNIT_LAYERLEVEL" val="1_1"/>
  <p:tag name="KSO_WM_UNIT_ID" val="custom160018_20*m_i*1_7"/>
  <p:tag name="KSO_WM_DIAGRAM_GROUP_CODE" val="m1-2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i"/>
  <p:tag name="KSO_WM_UNIT_INDEX" val="1_8"/>
  <p:tag name="KSO_WM_UNIT_CLEAR" val="1"/>
  <p:tag name="KSO_WM_UNIT_LAYERLEVEL" val="1_1"/>
  <p:tag name="KSO_WM_UNIT_ID" val="custom160018_20*m_i*1_8"/>
  <p:tag name="KSO_WM_DIAGRAM_GROUP_CODE" val="m1-2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18_20*i*27"/>
  <p:tag name="KSO_WM_TEMPLATE_CATEGORY" val="custom"/>
  <p:tag name="KSO_WM_TEMPLATE_INDEX" val="160018"/>
  <p:tag name="KSO_WM_UNIT_INDEX" val="27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i"/>
  <p:tag name="KSO_WM_UNIT_INDEX" val="1_1"/>
  <p:tag name="KSO_WM_UNIT_CLEAR" val="1"/>
  <p:tag name="KSO_WM_UNIT_LAYERLEVEL" val="1_1"/>
  <p:tag name="KSO_WM_UNIT_ID" val="custom160018_20*m_i*1_1"/>
  <p:tag name="KSO_WM_DIAGRAM_GROUP_CODE" val="m1-2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h_f"/>
  <p:tag name="KSO_WM_UNIT_INDEX" val="1_1_1"/>
  <p:tag name="KSO_WM_UNIT_CLEAR" val="1"/>
  <p:tag name="KSO_WM_UNIT_LAYERLEVEL" val="1_1_1"/>
  <p:tag name="KSO_WM_UNIT_VALUE" val="70"/>
  <p:tag name="KSO_WM_UNIT_HIGHLIGHT" val="0"/>
  <p:tag name="KSO_WM_UNIT_COMPATIBLE" val="0"/>
  <p:tag name="KSO_WM_UNIT_ID" val="custom160018_20*m_h_f*1_1_1"/>
  <p:tag name="KSO_WM_UNIT_PRESET_TEXT_LEN" val="20"/>
  <p:tag name="KSO_WM_UNIT_PRESET_TEXT_INDEX" val="2"/>
  <p:tag name="KSO_WM_DIAGRAM_GROUP_CODE" val="m1-2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h_a"/>
  <p:tag name="KSO_WM_UNIT_INDEX" val="1_1_1"/>
  <p:tag name="KSO_WM_UNIT_CLEAR" val="1"/>
  <p:tag name="KSO_WM_UNIT_LAYERLEVEL" val="1_1_1"/>
  <p:tag name="KSO_WM_UNIT_VALUE" val="14"/>
  <p:tag name="KSO_WM_UNIT_HIGHLIGHT" val="0"/>
  <p:tag name="KSO_WM_UNIT_COMPATIBLE" val="0"/>
  <p:tag name="KSO_WM_UNIT_ID" val="custom160018_20*m_h_a*1_1_1"/>
  <p:tag name="KSO_WM_DIAGRAM_GROUP_CODE" val="m1-2"/>
  <p:tag name="KSO_WM_UNIT_PRESET_TEXT" val="在此编辑标题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i"/>
  <p:tag name="KSO_WM_UNIT_INDEX" val="1_9"/>
  <p:tag name="KSO_WM_UNIT_CLEAR" val="1"/>
  <p:tag name="KSO_WM_UNIT_LAYERLEVEL" val="1_1"/>
  <p:tag name="KSO_WM_UNIT_ID" val="custom160018_20*m_i*1_9"/>
  <p:tag name="KSO_WM_DIAGRAM_GROUP_CODE" val="m1-2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i"/>
  <p:tag name="KSO_WM_UNIT_INDEX" val="1_10"/>
  <p:tag name="KSO_WM_UNIT_CLEAR" val="1"/>
  <p:tag name="KSO_WM_UNIT_LAYERLEVEL" val="1_1"/>
  <p:tag name="KSO_WM_UNIT_ID" val="custom160018_20*m_i*1_10"/>
  <p:tag name="KSO_WM_DIAGRAM_GROUP_CODE" val="m1-2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i"/>
  <p:tag name="KSO_WM_UNIT_INDEX" val="1_11"/>
  <p:tag name="KSO_WM_UNIT_CLEAR" val="1"/>
  <p:tag name="KSO_WM_UNIT_LAYERLEVEL" val="1_1"/>
  <p:tag name="KSO_WM_UNIT_ID" val="custom160018_20*m_i*1_11"/>
  <p:tag name="KSO_WM_DIAGRAM_GROUP_CODE" val="m1-2"/>
</p:tagLst>
</file>

<file path=ppt/tags/tag69.xml><?xml version="1.0" encoding="utf-8"?>
<p:tagLst xmlns:p="http://schemas.openxmlformats.org/presentationml/2006/main">
  <p:tag name="KSO_WM_SLIDE_ID" val="custom160018_20"/>
  <p:tag name="KSO_WM_SLIDE_INDEX" val="20"/>
  <p:tag name="KSO_WM_SLIDE_LAYOUT" val="a_m"/>
  <p:tag name="KSO_WM_SLIDE_LAYOUT_CNT" val="1_1"/>
  <p:tag name="KSO_WM_SLIDE_TYPE" val="text"/>
  <p:tag name="KSO_WM_BEAUTIFY_FLAG" val="#wm#"/>
  <p:tag name="KSO_WM_SLIDE_POSITION" val="152*161"/>
  <p:tag name="KSO_WM_SLIDE_SIZE" val="670*365"/>
  <p:tag name="KSO_WM_SLIDE_ITEM_CNT" val="3"/>
  <p:tag name="KSO_WM_TEMPLATE_CATEGORY" val="custom"/>
  <p:tag name="KSO_WM_TEMPLATE_INDEX" val="160018"/>
  <p:tag name="KSO_WM_DIAGRAM_GROUP_CODE" val="m1-2"/>
  <p:tag name="KSO_WM_TAG_VERSION" val="1.0"/>
</p:tagLst>
</file>

<file path=ppt/tags/tag7.xml><?xml version="1.0" encoding="utf-8"?>
<p:tagLst xmlns:p="http://schemas.openxmlformats.org/presentationml/2006/main">
  <p:tag name="KSO_WM_UNIT_INDEX" val="1"/>
  <p:tag name="KSO_WM_UNIT_CLEAR" val="1"/>
  <p:tag name="KSO_WM_UNIT_LAYERLEVEL" val="1"/>
  <p:tag name="KSO_WM_BEAUTIFY_FLAG" val="#wm#"/>
  <p:tag name="KSO_WM_UNIT_TYPE" val="i"/>
  <p:tag name="KSO_WM_UNIT_ID" val="287*i*1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a"/>
  <p:tag name="KSO_WM_UNIT_INDEX" val="1"/>
  <p:tag name="KSO_WM_UNIT_ID" val="custom160018_20*a*1"/>
  <p:tag name="KSO_WM_UNIT_CLEAR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18_20*i*1"/>
  <p:tag name="KSO_WM_TEMPLATE_CATEGORY" val="custom"/>
  <p:tag name="KSO_WM_TEMPLATE_INDEX" val="160018"/>
  <p:tag name="KSO_WM_UNIT_INDEX" val="1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i"/>
  <p:tag name="KSO_WM_UNIT_INDEX" val="1_3"/>
  <p:tag name="KSO_WM_UNIT_CLEAR" val="1"/>
  <p:tag name="KSO_WM_UNIT_LAYERLEVEL" val="1_1"/>
  <p:tag name="KSO_WM_UNIT_ID" val="custom160018_20*m_i*1_3"/>
  <p:tag name="KSO_WM_DIAGRAM_GROUP_CODE" val="m1-2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i"/>
  <p:tag name="KSO_WM_UNIT_INDEX" val="1_4"/>
  <p:tag name="KSO_WM_UNIT_CLEAR" val="1"/>
  <p:tag name="KSO_WM_UNIT_LAYERLEVEL" val="1_1"/>
  <p:tag name="KSO_WM_UNIT_ID" val="custom160018_20*m_i*1_4"/>
  <p:tag name="KSO_WM_DIAGRAM_GROUP_CODE" val="m1-2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i"/>
  <p:tag name="KSO_WM_UNIT_INDEX" val="1_5"/>
  <p:tag name="KSO_WM_UNIT_CLEAR" val="1"/>
  <p:tag name="KSO_WM_UNIT_LAYERLEVEL" val="1_1"/>
  <p:tag name="KSO_WM_UNIT_ID" val="custom160018_20*m_i*1_5"/>
  <p:tag name="KSO_WM_DIAGRAM_GROUP_CODE" val="m1-2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i"/>
  <p:tag name="KSO_WM_UNIT_INDEX" val="1_12"/>
  <p:tag name="KSO_WM_UNIT_CLEAR" val="1"/>
  <p:tag name="KSO_WM_UNIT_LAYERLEVEL" val="1_1"/>
  <p:tag name="KSO_WM_UNIT_ID" val="custom160018_20*m_i*1_12"/>
  <p:tag name="KSO_WM_DIAGRAM_GROUP_CODE" val="m1-2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h_f"/>
  <p:tag name="KSO_WM_UNIT_INDEX" val="1_3_1"/>
  <p:tag name="KSO_WM_UNIT_CLEAR" val="1"/>
  <p:tag name="KSO_WM_UNIT_LAYERLEVEL" val="1_1_1"/>
  <p:tag name="KSO_WM_UNIT_VALUE" val="64"/>
  <p:tag name="KSO_WM_UNIT_HIGHLIGHT" val="0"/>
  <p:tag name="KSO_WM_UNIT_COMPATIBLE" val="0"/>
  <p:tag name="KSO_WM_UNIT_ID" val="custom160018_20*m_h_f*1_3_1"/>
  <p:tag name="KSO_WM_UNIT_PRESET_TEXT_LEN" val="20"/>
  <p:tag name="KSO_WM_UNIT_PRESET_TEXT_INDEX" val="2"/>
  <p:tag name="KSO_WM_DIAGRAM_GROUP_CODE" val="m1-2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h_a"/>
  <p:tag name="KSO_WM_UNIT_INDEX" val="1_3_1"/>
  <p:tag name="KSO_WM_UNIT_CLEAR" val="1"/>
  <p:tag name="KSO_WM_UNIT_LAYERLEVEL" val="1_1_1"/>
  <p:tag name="KSO_WM_UNIT_VALUE" val="16"/>
  <p:tag name="KSO_WM_UNIT_HIGHLIGHT" val="0"/>
  <p:tag name="KSO_WM_UNIT_COMPATIBLE" val="0"/>
  <p:tag name="KSO_WM_UNIT_ID" val="custom160018_20*m_h_a*1_3_1"/>
  <p:tag name="KSO_WM_DIAGRAM_GROUP_CODE" val="m1-2"/>
  <p:tag name="KSO_WM_UNIT_PRESET_TEXT" val="在此编辑标题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18_20*i*14"/>
  <p:tag name="KSO_WM_TEMPLATE_CATEGORY" val="custom"/>
  <p:tag name="KSO_WM_TEMPLATE_INDEX" val="160018"/>
  <p:tag name="KSO_WM_UNIT_INDEX" val="14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i"/>
  <p:tag name="KSO_WM_UNIT_INDEX" val="1_2"/>
  <p:tag name="KSO_WM_UNIT_CLEAR" val="1"/>
  <p:tag name="KSO_WM_UNIT_LAYERLEVEL" val="1_1"/>
  <p:tag name="KSO_WM_UNIT_ID" val="custom160018_20*m_i*1_2"/>
  <p:tag name="KSO_WM_DIAGRAM_GROUP_CODE" val="m1-2"/>
</p:tagLst>
</file>

<file path=ppt/tags/tag8.xml><?xml version="1.0" encoding="utf-8"?>
<p:tagLst xmlns:p="http://schemas.openxmlformats.org/presentationml/2006/main">
  <p:tag name="KSO_WM_BEAUTIFY_FLAG" val="#wm#"/>
  <p:tag name="KSO_WM_UNIT_TYPE" val="i"/>
  <p:tag name="KSO_WM_UNIT_ID" val="287*i*2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h_f"/>
  <p:tag name="KSO_WM_UNIT_INDEX" val="1_2_1"/>
  <p:tag name="KSO_WM_UNIT_CLEAR" val="1"/>
  <p:tag name="KSO_WM_UNIT_LAYERLEVEL" val="1_1_1"/>
  <p:tag name="KSO_WM_UNIT_VALUE" val="70"/>
  <p:tag name="KSO_WM_UNIT_HIGHLIGHT" val="0"/>
  <p:tag name="KSO_WM_UNIT_COMPATIBLE" val="0"/>
  <p:tag name="KSO_WM_UNIT_ID" val="custom160018_20*m_h_f*1_2_1"/>
  <p:tag name="KSO_WM_UNIT_PRESET_TEXT_LEN" val="20"/>
  <p:tag name="KSO_WM_UNIT_PRESET_TEXT_INDEX" val="2"/>
  <p:tag name="KSO_WM_DIAGRAM_GROUP_CODE" val="m1-2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h_a"/>
  <p:tag name="KSO_WM_UNIT_INDEX" val="1_2_1"/>
  <p:tag name="KSO_WM_UNIT_CLEAR" val="1"/>
  <p:tag name="KSO_WM_UNIT_LAYERLEVEL" val="1_1_1"/>
  <p:tag name="KSO_WM_UNIT_VALUE" val="14"/>
  <p:tag name="KSO_WM_UNIT_HIGHLIGHT" val="0"/>
  <p:tag name="KSO_WM_UNIT_COMPATIBLE" val="0"/>
  <p:tag name="KSO_WM_UNIT_ID" val="custom160018_20*m_h_a*1_2_1"/>
  <p:tag name="KSO_WM_DIAGRAM_GROUP_CODE" val="m1-2"/>
  <p:tag name="KSO_WM_UNIT_PRESET_TEXT" val="在此编辑标题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i"/>
  <p:tag name="KSO_WM_UNIT_INDEX" val="1_6"/>
  <p:tag name="KSO_WM_UNIT_CLEAR" val="1"/>
  <p:tag name="KSO_WM_UNIT_LAYERLEVEL" val="1_1"/>
  <p:tag name="KSO_WM_UNIT_ID" val="custom160018_20*m_i*1_6"/>
  <p:tag name="KSO_WM_DIAGRAM_GROUP_CODE" val="m1-2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i"/>
  <p:tag name="KSO_WM_UNIT_INDEX" val="1_7"/>
  <p:tag name="KSO_WM_UNIT_CLEAR" val="1"/>
  <p:tag name="KSO_WM_UNIT_LAYERLEVEL" val="1_1"/>
  <p:tag name="KSO_WM_UNIT_ID" val="custom160018_20*m_i*1_7"/>
  <p:tag name="KSO_WM_DIAGRAM_GROUP_CODE" val="m1-2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i"/>
  <p:tag name="KSO_WM_UNIT_INDEX" val="1_8"/>
  <p:tag name="KSO_WM_UNIT_CLEAR" val="1"/>
  <p:tag name="KSO_WM_UNIT_LAYERLEVEL" val="1_1"/>
  <p:tag name="KSO_WM_UNIT_ID" val="custom160018_20*m_i*1_8"/>
  <p:tag name="KSO_WM_DIAGRAM_GROUP_CODE" val="m1-2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18_20*i*27"/>
  <p:tag name="KSO_WM_TEMPLATE_CATEGORY" val="custom"/>
  <p:tag name="KSO_WM_TEMPLATE_INDEX" val="160018"/>
  <p:tag name="KSO_WM_UNIT_INDEX" val="27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i"/>
  <p:tag name="KSO_WM_UNIT_INDEX" val="1_1"/>
  <p:tag name="KSO_WM_UNIT_CLEAR" val="1"/>
  <p:tag name="KSO_WM_UNIT_LAYERLEVEL" val="1_1"/>
  <p:tag name="KSO_WM_UNIT_ID" val="custom160018_20*m_i*1_1"/>
  <p:tag name="KSO_WM_DIAGRAM_GROUP_CODE" val="m1-2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h_f"/>
  <p:tag name="KSO_WM_UNIT_INDEX" val="1_1_1"/>
  <p:tag name="KSO_WM_UNIT_CLEAR" val="1"/>
  <p:tag name="KSO_WM_UNIT_LAYERLEVEL" val="1_1_1"/>
  <p:tag name="KSO_WM_UNIT_VALUE" val="70"/>
  <p:tag name="KSO_WM_UNIT_HIGHLIGHT" val="0"/>
  <p:tag name="KSO_WM_UNIT_COMPATIBLE" val="0"/>
  <p:tag name="KSO_WM_UNIT_ID" val="custom160018_20*m_h_f*1_1_1"/>
  <p:tag name="KSO_WM_UNIT_PRESET_TEXT_LEN" val="20"/>
  <p:tag name="KSO_WM_UNIT_PRESET_TEXT_INDEX" val="2"/>
  <p:tag name="KSO_WM_DIAGRAM_GROUP_CODE" val="m1-2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h_a"/>
  <p:tag name="KSO_WM_UNIT_INDEX" val="1_1_1"/>
  <p:tag name="KSO_WM_UNIT_CLEAR" val="1"/>
  <p:tag name="KSO_WM_UNIT_LAYERLEVEL" val="1_1_1"/>
  <p:tag name="KSO_WM_UNIT_VALUE" val="14"/>
  <p:tag name="KSO_WM_UNIT_HIGHLIGHT" val="0"/>
  <p:tag name="KSO_WM_UNIT_COMPATIBLE" val="0"/>
  <p:tag name="KSO_WM_UNIT_ID" val="custom160018_20*m_h_a*1_1_1"/>
  <p:tag name="KSO_WM_DIAGRAM_GROUP_CODE" val="m1-2"/>
  <p:tag name="KSO_WM_UNIT_PRESET_TEXT" val="在此编辑标题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i"/>
  <p:tag name="KSO_WM_UNIT_INDEX" val="1_9"/>
  <p:tag name="KSO_WM_UNIT_CLEAR" val="1"/>
  <p:tag name="KSO_WM_UNIT_LAYERLEVEL" val="1_1"/>
  <p:tag name="KSO_WM_UNIT_ID" val="custom160018_20*m_i*1_9"/>
  <p:tag name="KSO_WM_DIAGRAM_GROUP_CODE" val="m1-2"/>
</p:tagLst>
</file>

<file path=ppt/tags/tag9.xml><?xml version="1.0" encoding="utf-8"?>
<p:tagLst xmlns:p="http://schemas.openxmlformats.org/presentationml/2006/main">
  <p:tag name="KSO_WM_UNIT_INDEX" val="2"/>
  <p:tag name="KSO_WM_UNIT_CLEAR" val="1"/>
  <p:tag name="KSO_WM_UNIT_LAYERLEVEL" val="1"/>
  <p:tag name="KSO_WM_BEAUTIFY_FLAG" val="#wm#"/>
  <p:tag name="KSO_WM_UNIT_TYPE" val="i"/>
  <p:tag name="KSO_WM_UNIT_ID" val="287*i*3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i"/>
  <p:tag name="KSO_WM_UNIT_INDEX" val="1_10"/>
  <p:tag name="KSO_WM_UNIT_CLEAR" val="1"/>
  <p:tag name="KSO_WM_UNIT_LAYERLEVEL" val="1_1"/>
  <p:tag name="KSO_WM_UNIT_ID" val="custom160018_20*m_i*1_10"/>
  <p:tag name="KSO_WM_DIAGRAM_GROUP_CODE" val="m1-2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i"/>
  <p:tag name="KSO_WM_UNIT_INDEX" val="1_11"/>
  <p:tag name="KSO_WM_UNIT_CLEAR" val="1"/>
  <p:tag name="KSO_WM_UNIT_LAYERLEVEL" val="1_1"/>
  <p:tag name="KSO_WM_UNIT_ID" val="custom160018_20*m_i*1_11"/>
  <p:tag name="KSO_WM_DIAGRAM_GROUP_CODE" val="m1-2"/>
</p:tagLst>
</file>

<file path=ppt/tags/tag92.xml><?xml version="1.0" encoding="utf-8"?>
<p:tagLst xmlns:p="http://schemas.openxmlformats.org/presentationml/2006/main">
  <p:tag name="KSO_WM_SLIDE_ID" val="custom160018_20"/>
  <p:tag name="KSO_WM_SLIDE_INDEX" val="20"/>
  <p:tag name="KSO_WM_SLIDE_LAYOUT" val="a_m"/>
  <p:tag name="KSO_WM_SLIDE_LAYOUT_CNT" val="1_1"/>
  <p:tag name="KSO_WM_SLIDE_TYPE" val="text"/>
  <p:tag name="KSO_WM_BEAUTIFY_FLAG" val="#wm#"/>
  <p:tag name="KSO_WM_SLIDE_POSITION" val="152*161"/>
  <p:tag name="KSO_WM_SLIDE_SIZE" val="670*365"/>
  <p:tag name="KSO_WM_SLIDE_ITEM_CNT" val="3"/>
  <p:tag name="KSO_WM_TEMPLATE_CATEGORY" val="custom"/>
  <p:tag name="KSO_WM_TEMPLATE_INDEX" val="160018"/>
  <p:tag name="KSO_WM_DIAGRAM_GROUP_CODE" val="m1-2"/>
  <p:tag name="KSO_WM_TAG_VERSION" val="1.0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a"/>
  <p:tag name="KSO_WM_UNIT_INDEX" val="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ID" val="custom160018_12*a*1"/>
  <p:tag name="KSO_WM_UNIT_PRESET_TEXT_INDEX" val="0"/>
  <p:tag name="KSO_WM_UNIT_PRESET_TEXT_LEN" val="9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f"/>
  <p:tag name="KSO_WM_UNIT_INDEX" val="1"/>
  <p:tag name="KSO_WM_UNIT_CLEAR" val="1"/>
  <p:tag name="KSO_WM_UNIT_LAYERLEVEL" val="1"/>
  <p:tag name="KSO_WM_UNIT_VALUE" val="192"/>
  <p:tag name="KSO_WM_UNIT_HIGHLIGHT" val="0"/>
  <p:tag name="KSO_WM_UNIT_COMPATIBLE" val="0"/>
  <p:tag name="KSO_WM_UNIT_ID" val="custom160018_12*f*1"/>
  <p:tag name="KSO_WM_UNIT_PRESET_TEXT_LEN" val="50"/>
  <p:tag name="KSO_WM_UNIT_PRESET_TEXT_INDEX" val="6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f"/>
  <p:tag name="KSO_WM_UNIT_INDEX" val="2"/>
  <p:tag name="KSO_WM_UNIT_CLEAR" val="1"/>
  <p:tag name="KSO_WM_UNIT_LAYERLEVEL" val="1"/>
  <p:tag name="KSO_WM_UNIT_VALUE" val="192"/>
  <p:tag name="KSO_WM_UNIT_HIGHLIGHT" val="0"/>
  <p:tag name="KSO_WM_UNIT_COMPATIBLE" val="0"/>
  <p:tag name="KSO_WM_UNIT_ID" val="custom160018_12*f*2"/>
  <p:tag name="KSO_WM_UNIT_PRESET_TEXT_LEN" val="50"/>
  <p:tag name="KSO_WM_UNIT_PRESET_TEXT_INDEX" val="6"/>
</p:tagLst>
</file>

<file path=ppt/tags/tag96.xml><?xml version="1.0" encoding="utf-8"?>
<p:tagLst xmlns:p="http://schemas.openxmlformats.org/presentationml/2006/main">
  <p:tag name="KSO_WM_SLIDE_ID" val="custom160018_12"/>
  <p:tag name="KSO_WM_SLIDE_INDEX" val="12"/>
  <p:tag name="KSO_WM_SLIDE_LAYOUT" val="a_f"/>
  <p:tag name="KSO_WM_SLIDE_LAYOUT_CNT" val="1_2"/>
  <p:tag name="KSO_WM_SLIDE_TYPE" val="text"/>
  <p:tag name="KSO_WM_BEAUTIFY_FLAG" val="#wm#"/>
  <p:tag name="KSO_WM_SLIDE_POSITION" val="72*126"/>
  <p:tag name="KSO_WM_SLIDE_SIZE" val="823*356"/>
  <p:tag name="KSO_WM_SLIDE_ITEM_CNT" val="2"/>
  <p:tag name="KSO_WM_TEMPLATE_CATEGORY" val="custom"/>
  <p:tag name="KSO_WM_TEMPLATE_INDEX" val="160018"/>
  <p:tag name="KSO_WM_TAG_VERSION" val="1.0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a"/>
  <p:tag name="KSO_WM_UNIT_INDEX" val="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ID" val="custom160018_12*a*1"/>
  <p:tag name="KSO_WM_UNIT_PRESET_TEXT_INDEX" val="0"/>
  <p:tag name="KSO_WM_UNIT_PRESET_TEXT_LEN" val="9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f"/>
  <p:tag name="KSO_WM_UNIT_INDEX" val="1"/>
  <p:tag name="KSO_WM_UNIT_CLEAR" val="1"/>
  <p:tag name="KSO_WM_UNIT_LAYERLEVEL" val="1"/>
  <p:tag name="KSO_WM_UNIT_VALUE" val="192"/>
  <p:tag name="KSO_WM_UNIT_HIGHLIGHT" val="0"/>
  <p:tag name="KSO_WM_UNIT_COMPATIBLE" val="0"/>
  <p:tag name="KSO_WM_UNIT_ID" val="custom160018_12*f*1"/>
  <p:tag name="KSO_WM_UNIT_PRESET_TEXT_LEN" val="50"/>
  <p:tag name="KSO_WM_UNIT_PRESET_TEXT_INDEX" val="6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f"/>
  <p:tag name="KSO_WM_UNIT_INDEX" val="2"/>
  <p:tag name="KSO_WM_UNIT_CLEAR" val="1"/>
  <p:tag name="KSO_WM_UNIT_LAYERLEVEL" val="1"/>
  <p:tag name="KSO_WM_UNIT_VALUE" val="192"/>
  <p:tag name="KSO_WM_UNIT_HIGHLIGHT" val="0"/>
  <p:tag name="KSO_WM_UNIT_COMPATIBLE" val="0"/>
  <p:tag name="KSO_WM_UNIT_ID" val="custom160018_12*f*2"/>
  <p:tag name="KSO_WM_UNIT_PRESET_TEXT_LEN" val="50"/>
  <p:tag name="KSO_WM_UNIT_PRESET_TEXT_INDEX" val="6"/>
</p:tagLst>
</file>

<file path=ppt/theme/theme1.xml><?xml version="1.0" encoding="utf-8"?>
<a:theme xmlns:a="http://schemas.openxmlformats.org/drawingml/2006/main" name="1_默认设计模板">
  <a:themeElements>
    <a:clrScheme name="PPT18">
      <a:dk1>
        <a:srgbClr val="000000"/>
      </a:dk1>
      <a:lt1>
        <a:srgbClr val="FFFFFF"/>
      </a:lt1>
      <a:dk2>
        <a:srgbClr val="333399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795</Words>
  <Application>WPS 演示</Application>
  <PresentationFormat>宽屏</PresentationFormat>
  <Paragraphs>118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黑体</vt:lpstr>
      <vt:lpstr>微软雅黑</vt:lpstr>
      <vt:lpstr>Calibri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评审结果</vt:lpstr>
      <vt:lpstr>评审结果</vt:lpstr>
      <vt:lpstr>评审结果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</cp:revision>
  <dcterms:created xsi:type="dcterms:W3CDTF">2016-11-09T08:29:00Z</dcterms:created>
  <dcterms:modified xsi:type="dcterms:W3CDTF">2016-11-11T06:09:59Z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