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E89AB5-F67F-4F22-B4F2-6D091B9138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7FC833-A04B-453D-A313-3F423C5190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BE3106-015C-4B18-9C03-0DDABD6EDC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583D98-CA50-4A86-8130-AFD5E71F6C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4FE953-A65C-4037-ACAE-517895E463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E45684-205B-473E-908A-A5D1444E7B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F0A2DF-E72A-44DD-8367-F740721B03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47EF23-E013-433F-A24F-BD0D2D0F48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3BD33F-24D7-423C-955F-98103460A5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99DBB2-872C-46E5-A87D-5E3D3013EA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46FB51-F54B-429B-812A-C071891DAF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863B32-B341-437F-ABC2-F30608745C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60F7D6-3F58-4A48-A35D-EC7EAAD243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3A430B-D659-407F-BEE4-D859B6D87D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874C84-E66A-4762-AA43-B2A4D59788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4F12FA-DC88-4BC9-968B-9F5295D33C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594929-1955-49F7-9FFA-737AE013BC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E3B647-43B9-4C7E-BE76-4067FE98A1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AC4D15-700E-4FD5-B19E-E483736D10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CB2983-494E-4C0C-9B6E-0D098344F2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E7E7BE-6FEC-45E3-B5A4-9738369336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C326D8-9228-4207-B8AA-306081059B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AD8AE9-0176-4E52-88AC-51FB3772A9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A4FA1C-BEAE-4375-A419-725DC13D6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7C6F2D-706D-4534-A90E-D64DF132D7C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7B7957-F137-4CAA-A724-2EEFE3F64B4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266760"/>
            <a:ext cx="9143280" cy="93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5000"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Анализ предметной области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166040" y="1669320"/>
            <a:ext cx="9501120" cy="460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Моддинг - Термин относится к модификации оборудования, программного обеспечения или чего-либо еще для выполнения функции, изначально не предназначенной </a:t>
            </a:r>
            <a:r>
              <a:rPr b="0" lang="ru-RU" sz="2400" spc="-1" strike="noStrike">
                <a:solidFill>
                  <a:srgbClr val="0645ad"/>
                </a:solidFill>
                <a:latin typeface="Arial"/>
              </a:rPr>
              <a:t>дизайнером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, или для достижения </a:t>
            </a:r>
            <a:r>
              <a:rPr b="0" lang="ru-RU" sz="2400" spc="-1" strike="noStrike">
                <a:solidFill>
                  <a:srgbClr val="0645ad"/>
                </a:solidFill>
                <a:latin typeface="Arial"/>
              </a:rPr>
              <a:t>пользовательских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 спецификаций или внешнего вида. Термин часто используется в отношении видеоигр, особенно в отношении создания нового или измененного контента и обмена им через Интернет.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Моддинг позволяет обычным людям, не связаным с командой разработчиков продукта, изменять какую-либо программу, добавляя в неё то, чего по их мнению в ней не хватает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 игре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Terraria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не рализована механика ведьмовства, </a:t>
            </a:r>
            <a:r>
              <a:rPr b="0" lang="ru-RU" sz="2400" spc="-1" strike="noStrike">
                <a:solidFill>
                  <a:srgbClr val="000000"/>
                </a:solidFill>
                <a:latin typeface="Whitney"/>
              </a:rPr>
              <a:t>в том числе и с помощью пользовательских модификаций, поэтому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мы решили добавить её. Также ванильная система алхимии показалась нам сликом скучной.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Цель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Добавить в игру Terraria ведьмовство: алхимия, жертвоприношения, магическое наполнение, прочие атрибуты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Задача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11880"/>
            <a:ext cx="10514880" cy="436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Создать модификацию для игры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Terraria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которая раскрывает тему ведьмовства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добавить механику ритуалов и жертвоприношений, алхимию, магического насыщения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Подзадачи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950840"/>
            <a:ext cx="10514880" cy="44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Создать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Tile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алтаря, котла и пьедесталов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Продумать логику их работы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Разработать механику высасывания энергии из природы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Добавить нового питомца, который будет помогать в крафте (либо изменить существующую кошку)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Инструментарий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tModLoader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(Фреймворк для создания модов 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Terraria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VS Code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(Используемая нами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IDE. </a:t>
            </a:r>
            <a:r>
              <a:rPr b="0" lang="ru-RU" sz="2800" spc="-1" strike="noStrike">
                <a:solidFill>
                  <a:srgbClr val="000000"/>
                </a:solidFill>
                <a:latin typeface="Whitney"/>
              </a:rPr>
              <a:t>Проприетарная версия open-source IDE Code, с расширениями от Melcosoft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(Система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контроля версий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для удобства работы между собой)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C#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189000"/>
            <a:ext cx="91105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 ходе разработки мы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590120"/>
            <a:ext cx="10514880" cy="48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Изучили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C#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Узнали, как работает Terraria в целом и tModLoader в частности; механизмы 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сетевого взаимодействия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в них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Создали новые механизмы крафта, уникальные для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Terraria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(алтарь и котёл)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 также уникальную механику высасывания энергии природы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Добавили нового питомца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LibreOffice/7.3.5.2$Linux_X86_64 LibreOffice_project/30$Build-2</Application>
  <AppVersion>15.0000</AppVersion>
  <Words>247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2022-09-14T14:45:12Z</dcterms:created>
  <dc:creator>942003@bk.ru</dc:creator>
  <dc:description/>
  <dc:language>ru-RU</dc:language>
  <cp:lastModifiedBy/>
  <dcterms:modified xsi:type="dcterms:W3CDTF">2022-10-08T12:04:27Z</dcterms:modified>
  <cp:revision>16</cp:revision>
  <dc:subject/>
  <dc:title>Анализ предметной области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