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Source Code Pro"/>
      <p:regular r:id="rId19"/>
      <p:bold r:id="rId20"/>
      <p:italic r:id="rId21"/>
      <p:boldItalic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3A6DAB-27E0-4A9B-ACAD-220C4D0013AA}">
  <a:tblStyle styleId="{503A6DAB-27E0-4A9B-ACAD-220C4D0013AA}"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11" Type="http://schemas.openxmlformats.org/officeDocument/2006/relationships/slide" Target="slides/slide5.xml"/><Relationship Id="rId22" Type="http://schemas.openxmlformats.org/officeDocument/2006/relationships/font" Target="fonts/SourceCodePro-boldItalic.fntdata"/><Relationship Id="rId10" Type="http://schemas.openxmlformats.org/officeDocument/2006/relationships/slide" Target="slides/slide4.xml"/><Relationship Id="rId21" Type="http://schemas.openxmlformats.org/officeDocument/2006/relationships/font" Target="fonts/SourceCodePro-italic.fntdata"/><Relationship Id="rId13" Type="http://schemas.openxmlformats.org/officeDocument/2006/relationships/slide" Target="slides/slide7.xml"/><Relationship Id="rId24" Type="http://schemas.openxmlformats.org/officeDocument/2006/relationships/font" Target="fonts/Oswald-bold.fntdata"/><Relationship Id="rId12" Type="http://schemas.openxmlformats.org/officeDocument/2006/relationships/slide" Target="slides/slide6.xml"/><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SourceCodePr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f339773aab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f339773aab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f339773aab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f339773aab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f339773aab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f339773aab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2c4b68bf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52c4b68bf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2c4b68bf1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2c4b68bf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f339773aab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f339773aab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8a83073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8a83073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f339773aa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f339773aa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f339773aab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f339773aab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f339773aa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f339773aa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f9c1f0888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f9c1f0888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 name="Shape 58"/>
        <p:cNvGrpSpPr/>
        <p:nvPr/>
      </p:nvGrpSpPr>
      <p:grpSpPr>
        <a:xfrm>
          <a:off x="0" y="0"/>
          <a:ext cx="0" cy="0"/>
          <a:chOff x="0" y="0"/>
          <a:chExt cx="0" cy="0"/>
        </a:xfrm>
      </p:grpSpPr>
      <p:cxnSp>
        <p:nvCxnSpPr>
          <p:cNvPr id="59" name="Google Shape;59;p12"/>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60" name="Google Shape;60;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61" name="Google Shape;61;p12"/>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1">
  <p:cSld name="TITLE_ONLY_1">
    <p:spTree>
      <p:nvGrpSpPr>
        <p:cNvPr id="65" name="Shape 65"/>
        <p:cNvGrpSpPr/>
        <p:nvPr/>
      </p:nvGrpSpPr>
      <p:grpSpPr>
        <a:xfrm>
          <a:off x="0" y="0"/>
          <a:ext cx="0" cy="0"/>
          <a:chOff x="0" y="0"/>
          <a:chExt cx="0" cy="0"/>
        </a:xfrm>
      </p:grpSpPr>
      <p:sp>
        <p:nvSpPr>
          <p:cNvPr id="66" name="Google Shape;66;p14"/>
          <p:cNvSpPr txBox="1"/>
          <p:nvPr>
            <p:ph type="title"/>
          </p:nvPr>
        </p:nvSpPr>
        <p:spPr>
          <a:xfrm>
            <a:off x="457200" y="1964129"/>
            <a:ext cx="8229600" cy="8574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Font typeface="PMingLiu-ExtB"/>
              <a:buNone/>
              <a:defRPr sz="3000">
                <a:latin typeface="PMingLiu-ExtB"/>
                <a:ea typeface="PMingLiu-ExtB"/>
                <a:cs typeface="PMingLiu-ExtB"/>
                <a:sym typeface="PMingLiu-ExtB"/>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4"/>
          <p:cNvSpPr txBox="1"/>
          <p:nvPr>
            <p:ph idx="12" type="sldNum"/>
          </p:nvPr>
        </p:nvSpPr>
        <p:spPr>
          <a:xfrm>
            <a:off x="8556791"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
        <p:nvSpPr>
          <p:cNvPr id="68" name="Google Shape;68;p14"/>
          <p:cNvSpPr/>
          <p:nvPr/>
        </p:nvSpPr>
        <p:spPr>
          <a:xfrm flipH="1" rot="10800000">
            <a:off x="-12400" y="0"/>
            <a:ext cx="9156300" cy="2174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ph idx="2" type="title"/>
          </p:nvPr>
        </p:nvSpPr>
        <p:spPr>
          <a:xfrm>
            <a:off x="450950" y="1211029"/>
            <a:ext cx="8229600" cy="8574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3000"/>
              <a:buFont typeface="PMingLiu-ExtB"/>
              <a:buNone/>
              <a:defRPr sz="3000">
                <a:solidFill>
                  <a:schemeClr val="lt1"/>
                </a:solidFill>
                <a:latin typeface="PMingLiu-ExtB"/>
                <a:ea typeface="PMingLiu-ExtB"/>
                <a:cs typeface="PMingLiu-ExtB"/>
                <a:sym typeface="PMingLiu-ExtB"/>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區段式標題與說明 1">
  <p:cSld name="SECTION_TITLE_AND_DESCRIPTION_1">
    <p:bg>
      <p:bgPr>
        <a:solidFill>
          <a:schemeClr val="dk1"/>
        </a:solidFill>
      </p:bgPr>
    </p:bg>
    <p:spTree>
      <p:nvGrpSpPr>
        <p:cNvPr id="48" name="Shape 48"/>
        <p:cNvGrpSpPr/>
        <p:nvPr/>
      </p:nvGrpSpPr>
      <p:grpSpPr>
        <a:xfrm>
          <a:off x="0" y="0"/>
          <a:ext cx="0" cy="0"/>
          <a:chOff x="0" y="0"/>
          <a:chExt cx="0" cy="0"/>
        </a:xfrm>
      </p:grpSpPr>
      <p:sp>
        <p:nvSpPr>
          <p:cNvPr id="49" name="Google Shape;49;p10"/>
          <p:cNvSpPr/>
          <p:nvPr/>
        </p:nvSpPr>
        <p:spPr>
          <a:xfrm>
            <a:off x="0" y="0"/>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10"/>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51" name="Google Shape;51;p10"/>
          <p:cNvSpPr txBox="1"/>
          <p:nvPr>
            <p:ph type="title"/>
          </p:nvPr>
        </p:nvSpPr>
        <p:spPr>
          <a:xfrm>
            <a:off x="4975950" y="1078750"/>
            <a:ext cx="4045200" cy="1789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52" name="Google Shape;52;p10"/>
          <p:cNvSpPr txBox="1"/>
          <p:nvPr>
            <p:ph idx="1" type="subTitle"/>
          </p:nvPr>
        </p:nvSpPr>
        <p:spPr>
          <a:xfrm>
            <a:off x="4975950" y="29214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53" name="Google Shape;53;p10"/>
          <p:cNvSpPr txBox="1"/>
          <p:nvPr>
            <p:ph idx="2" type="body"/>
          </p:nvPr>
        </p:nvSpPr>
        <p:spPr>
          <a:xfrm>
            <a:off x="367500" y="72402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hyperlink" Target="https://hackmd.io/@FpzKG7jVQYKevUdaB_8EMg/ByhqqppAj" TargetMode="External"/><Relationship Id="rId5" Type="http://schemas.openxmlformats.org/officeDocument/2006/relationships/hyperlink" Target="https://github.com/kemiedon/jQuery_less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TW"/>
              <a:t>jQuery基礎與應用</a:t>
            </a:r>
            <a:endParaRPr/>
          </a:p>
        </p:txBody>
      </p:sp>
      <p:sp>
        <p:nvSpPr>
          <p:cNvPr id="75" name="Google Shape;75;p15"/>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t>講師:林靜君</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jQuery語法結構</a:t>
            </a:r>
            <a:endParaRPr/>
          </a:p>
        </p:txBody>
      </p:sp>
      <p:graphicFrame>
        <p:nvGraphicFramePr>
          <p:cNvPr id="136" name="Google Shape;136;p24"/>
          <p:cNvGraphicFramePr/>
          <p:nvPr/>
        </p:nvGraphicFramePr>
        <p:xfrm>
          <a:off x="1739525" y="1902688"/>
          <a:ext cx="3000000" cy="3000000"/>
        </p:xfrm>
        <a:graphic>
          <a:graphicData uri="http://schemas.openxmlformats.org/drawingml/2006/table">
            <a:tbl>
              <a:tblPr>
                <a:noFill/>
                <a:tableStyleId>{503A6DAB-27E0-4A9B-ACAD-220C4D0013AA}</a:tableStyleId>
              </a:tblPr>
              <a:tblGrid>
                <a:gridCol w="4640300"/>
              </a:tblGrid>
              <a:tr h="12700">
                <a:tc>
                  <a:txBody>
                    <a:bodyPr/>
                    <a:lstStyle/>
                    <a:p>
                      <a:pPr indent="0" lvl="0" marL="0" rtl="0" algn="l">
                        <a:lnSpc>
                          <a:spcPct val="115000"/>
                        </a:lnSpc>
                        <a:spcBef>
                          <a:spcPts val="0"/>
                        </a:spcBef>
                        <a:spcAft>
                          <a:spcPts val="0"/>
                        </a:spcAft>
                        <a:buNone/>
                      </a:pPr>
                      <a:r>
                        <a:rPr lang="zh-TW" sz="1800">
                          <a:solidFill>
                            <a:srgbClr val="AF3A03"/>
                          </a:solidFill>
                          <a:highlight>
                            <a:srgbClr val="FBF1C7"/>
                          </a:highlight>
                          <a:latin typeface="Consolas"/>
                          <a:ea typeface="Consolas"/>
                          <a:cs typeface="Consolas"/>
                          <a:sym typeface="Consolas"/>
                        </a:rPr>
                        <a:t> </a:t>
                      </a:r>
                      <a:endParaRPr sz="1800">
                        <a:solidFill>
                          <a:srgbClr val="AF3A03"/>
                        </a:solidFill>
                        <a:highlight>
                          <a:srgbClr val="FBF1C7"/>
                        </a:highlight>
                        <a:latin typeface="Consolas"/>
                        <a:ea typeface="Consolas"/>
                        <a:cs typeface="Consolas"/>
                        <a:sym typeface="Consolas"/>
                      </a:endParaRPr>
                    </a:p>
                    <a:p>
                      <a:pPr indent="0" lvl="0" marL="0" rtl="0" algn="l">
                        <a:lnSpc>
                          <a:spcPct val="115000"/>
                        </a:lnSpc>
                        <a:spcBef>
                          <a:spcPts val="0"/>
                        </a:spcBef>
                        <a:spcAft>
                          <a:spcPts val="0"/>
                        </a:spcAft>
                        <a:buNone/>
                      </a:pPr>
                      <a:r>
                        <a:rPr lang="zh-TW" sz="1800">
                          <a:solidFill>
                            <a:srgbClr val="AF3A03"/>
                          </a:solidFill>
                          <a:highlight>
                            <a:srgbClr val="FBF1C7"/>
                          </a:highlight>
                          <a:latin typeface="Consolas"/>
                          <a:ea typeface="Consolas"/>
                          <a:cs typeface="Consolas"/>
                          <a:sym typeface="Consolas"/>
                        </a:rPr>
                        <a:t> </a:t>
                      </a:r>
                      <a:r>
                        <a:rPr lang="zh-TW" sz="1800">
                          <a:solidFill>
                            <a:srgbClr val="AF3A03"/>
                          </a:solidFill>
                          <a:highlight>
                            <a:srgbClr val="FBF1C7"/>
                          </a:highlight>
                          <a:latin typeface="Consolas"/>
                          <a:ea typeface="Consolas"/>
                          <a:cs typeface="Consolas"/>
                          <a:sym typeface="Consolas"/>
                        </a:rPr>
                        <a:t>$</a:t>
                      </a:r>
                      <a:r>
                        <a:rPr lang="zh-TW" sz="1800">
                          <a:solidFill>
                            <a:srgbClr val="3C3836"/>
                          </a:solidFill>
                          <a:highlight>
                            <a:srgbClr val="FBF1C7"/>
                          </a:highlight>
                          <a:latin typeface="Consolas"/>
                          <a:ea typeface="Consolas"/>
                          <a:cs typeface="Consolas"/>
                          <a:sym typeface="Consolas"/>
                        </a:rPr>
                        <a:t>(</a:t>
                      </a:r>
                      <a:r>
                        <a:rPr lang="zh-TW" sz="1800">
                          <a:solidFill>
                            <a:srgbClr val="79740E"/>
                          </a:solidFill>
                          <a:highlight>
                            <a:srgbClr val="FBF1C7"/>
                          </a:highlight>
                          <a:latin typeface="Consolas"/>
                          <a:ea typeface="Consolas"/>
                          <a:cs typeface="Consolas"/>
                          <a:sym typeface="Consolas"/>
                        </a:rPr>
                        <a:t>"#my-id"</a:t>
                      </a:r>
                      <a:r>
                        <a:rPr lang="zh-TW" sz="1800">
                          <a:solidFill>
                            <a:srgbClr val="3C3836"/>
                          </a:solidFill>
                          <a:highlight>
                            <a:srgbClr val="FBF1C7"/>
                          </a:highlight>
                          <a:latin typeface="Consolas"/>
                          <a:ea typeface="Consolas"/>
                          <a:cs typeface="Consolas"/>
                          <a:sym typeface="Consolas"/>
                        </a:rPr>
                        <a:t>).css(</a:t>
                      </a:r>
                      <a:r>
                        <a:rPr lang="zh-TW" sz="1800">
                          <a:solidFill>
                            <a:srgbClr val="79740E"/>
                          </a:solidFill>
                          <a:highlight>
                            <a:srgbClr val="FBF1C7"/>
                          </a:highlight>
                          <a:latin typeface="Consolas"/>
                          <a:ea typeface="Consolas"/>
                          <a:cs typeface="Consolas"/>
                          <a:sym typeface="Consolas"/>
                        </a:rPr>
                        <a:t>"color"</a:t>
                      </a:r>
                      <a:r>
                        <a:rPr lang="zh-TW" sz="1800">
                          <a:solidFill>
                            <a:srgbClr val="3C3836"/>
                          </a:solidFill>
                          <a:highlight>
                            <a:srgbClr val="FBF1C7"/>
                          </a:highlight>
                          <a:latin typeface="Consolas"/>
                          <a:ea typeface="Consolas"/>
                          <a:cs typeface="Consolas"/>
                          <a:sym typeface="Consolas"/>
                        </a:rPr>
                        <a:t>, </a:t>
                      </a:r>
                      <a:r>
                        <a:rPr lang="zh-TW" sz="1800">
                          <a:solidFill>
                            <a:srgbClr val="79740E"/>
                          </a:solidFill>
                          <a:highlight>
                            <a:srgbClr val="FBF1C7"/>
                          </a:highlight>
                          <a:latin typeface="Consolas"/>
                          <a:ea typeface="Consolas"/>
                          <a:cs typeface="Consolas"/>
                          <a:sym typeface="Consolas"/>
                        </a:rPr>
                        <a:t>"red"</a:t>
                      </a:r>
                      <a:r>
                        <a:rPr lang="zh-TW" sz="1800">
                          <a:solidFill>
                            <a:srgbClr val="3C3836"/>
                          </a:solidFill>
                          <a:highlight>
                            <a:srgbClr val="FBF1C7"/>
                          </a:highlight>
                          <a:latin typeface="Consolas"/>
                          <a:ea typeface="Consolas"/>
                          <a:cs typeface="Consolas"/>
                          <a:sym typeface="Consolas"/>
                        </a:rPr>
                        <a:t>);</a:t>
                      </a:r>
                      <a:endParaRPr sz="1800">
                        <a:solidFill>
                          <a:srgbClr val="3C3836"/>
                        </a:solidFill>
                        <a:highlight>
                          <a:srgbClr val="FBF1C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800">
                        <a:solidFill>
                          <a:srgbClr val="3C3836"/>
                        </a:solidFill>
                        <a:highlight>
                          <a:srgbClr val="FBF1C7"/>
                        </a:highlight>
                        <a:latin typeface="Consolas"/>
                        <a:ea typeface="Consolas"/>
                        <a:cs typeface="Consolas"/>
                        <a:sym typeface="Consolas"/>
                      </a:endParaRPr>
                    </a:p>
                  </a:txBody>
                  <a:tcPr marT="63500" marB="63500" marR="63500" marL="63500">
                    <a:solidFill>
                      <a:srgbClr val="FBF1C7"/>
                    </a:solidFill>
                  </a:tcPr>
                </a:tc>
              </a:tr>
            </a:tbl>
          </a:graphicData>
        </a:graphic>
      </p:graphicFrame>
      <p:sp>
        <p:nvSpPr>
          <p:cNvPr id="137" name="Google Shape;137;p24"/>
          <p:cNvSpPr txBox="1"/>
          <p:nvPr/>
        </p:nvSpPr>
        <p:spPr>
          <a:xfrm>
            <a:off x="1901825" y="2237588"/>
            <a:ext cx="196200" cy="4002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38" name="Google Shape;138;p24"/>
          <p:cNvSpPr txBox="1"/>
          <p:nvPr/>
        </p:nvSpPr>
        <p:spPr>
          <a:xfrm>
            <a:off x="2196175" y="2237588"/>
            <a:ext cx="1005900" cy="4002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39" name="Google Shape;139;p24"/>
          <p:cNvSpPr txBox="1"/>
          <p:nvPr/>
        </p:nvSpPr>
        <p:spPr>
          <a:xfrm>
            <a:off x="3300225" y="2237600"/>
            <a:ext cx="543900" cy="4002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40" name="Google Shape;140;p24"/>
          <p:cNvSpPr txBox="1"/>
          <p:nvPr/>
        </p:nvSpPr>
        <p:spPr>
          <a:xfrm>
            <a:off x="3929875" y="2237600"/>
            <a:ext cx="891300" cy="4002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41" name="Google Shape;141;p24"/>
          <p:cNvSpPr txBox="1"/>
          <p:nvPr/>
        </p:nvSpPr>
        <p:spPr>
          <a:xfrm>
            <a:off x="5013150" y="2237600"/>
            <a:ext cx="715500" cy="4002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cxnSp>
        <p:nvCxnSpPr>
          <p:cNvPr id="142" name="Google Shape;142;p24"/>
          <p:cNvCxnSpPr>
            <a:stCxn id="137" idx="2"/>
          </p:cNvCxnSpPr>
          <p:nvPr/>
        </p:nvCxnSpPr>
        <p:spPr>
          <a:xfrm flipH="1">
            <a:off x="1983725" y="2637788"/>
            <a:ext cx="16200" cy="528300"/>
          </a:xfrm>
          <a:prstGeom prst="straightConnector1">
            <a:avLst/>
          </a:prstGeom>
          <a:noFill/>
          <a:ln cap="flat" cmpd="sng" w="9525">
            <a:solidFill>
              <a:srgbClr val="FF0000"/>
            </a:solidFill>
            <a:prstDash val="solid"/>
            <a:round/>
            <a:headEnd len="med" w="med" type="none"/>
            <a:tailEnd len="med" w="med" type="triangle"/>
          </a:ln>
        </p:spPr>
      </p:cxnSp>
      <p:cxnSp>
        <p:nvCxnSpPr>
          <p:cNvPr id="143" name="Google Shape;143;p24"/>
          <p:cNvCxnSpPr/>
          <p:nvPr/>
        </p:nvCxnSpPr>
        <p:spPr>
          <a:xfrm>
            <a:off x="2707225" y="2637788"/>
            <a:ext cx="12300" cy="953400"/>
          </a:xfrm>
          <a:prstGeom prst="straightConnector1">
            <a:avLst/>
          </a:prstGeom>
          <a:noFill/>
          <a:ln cap="flat" cmpd="sng" w="9525">
            <a:solidFill>
              <a:srgbClr val="FF0000"/>
            </a:solidFill>
            <a:prstDash val="solid"/>
            <a:round/>
            <a:headEnd len="med" w="med" type="none"/>
            <a:tailEnd len="med" w="med" type="triangle"/>
          </a:ln>
        </p:spPr>
      </p:cxnSp>
      <p:cxnSp>
        <p:nvCxnSpPr>
          <p:cNvPr id="144" name="Google Shape;144;p24"/>
          <p:cNvCxnSpPr/>
          <p:nvPr/>
        </p:nvCxnSpPr>
        <p:spPr>
          <a:xfrm flipH="1">
            <a:off x="3557875" y="2637788"/>
            <a:ext cx="16200" cy="528300"/>
          </a:xfrm>
          <a:prstGeom prst="straightConnector1">
            <a:avLst/>
          </a:prstGeom>
          <a:noFill/>
          <a:ln cap="flat" cmpd="sng" w="9525">
            <a:solidFill>
              <a:srgbClr val="FF0000"/>
            </a:solidFill>
            <a:prstDash val="solid"/>
            <a:round/>
            <a:headEnd len="med" w="med" type="none"/>
            <a:tailEnd len="med" w="med" type="triangle"/>
          </a:ln>
        </p:spPr>
      </p:cxnSp>
      <p:cxnSp>
        <p:nvCxnSpPr>
          <p:cNvPr id="145" name="Google Shape;145;p24"/>
          <p:cNvCxnSpPr/>
          <p:nvPr/>
        </p:nvCxnSpPr>
        <p:spPr>
          <a:xfrm flipH="1">
            <a:off x="5380925" y="2637788"/>
            <a:ext cx="16200" cy="528300"/>
          </a:xfrm>
          <a:prstGeom prst="straightConnector1">
            <a:avLst/>
          </a:prstGeom>
          <a:noFill/>
          <a:ln cap="flat" cmpd="sng" w="9525">
            <a:solidFill>
              <a:srgbClr val="FF0000"/>
            </a:solidFill>
            <a:prstDash val="solid"/>
            <a:round/>
            <a:headEnd len="med" w="med" type="none"/>
            <a:tailEnd len="med" w="med" type="triangle"/>
          </a:ln>
        </p:spPr>
      </p:cxnSp>
      <p:cxnSp>
        <p:nvCxnSpPr>
          <p:cNvPr id="146" name="Google Shape;146;p24"/>
          <p:cNvCxnSpPr/>
          <p:nvPr/>
        </p:nvCxnSpPr>
        <p:spPr>
          <a:xfrm flipH="1">
            <a:off x="4367425" y="2637788"/>
            <a:ext cx="16200" cy="528300"/>
          </a:xfrm>
          <a:prstGeom prst="straightConnector1">
            <a:avLst/>
          </a:prstGeom>
          <a:noFill/>
          <a:ln cap="flat" cmpd="sng" w="9525">
            <a:solidFill>
              <a:srgbClr val="FF0000"/>
            </a:solidFill>
            <a:prstDash val="solid"/>
            <a:round/>
            <a:headEnd len="med" w="med" type="none"/>
            <a:tailEnd len="med" w="med" type="triangle"/>
          </a:ln>
        </p:spPr>
      </p:cxnSp>
      <p:sp>
        <p:nvSpPr>
          <p:cNvPr id="147" name="Google Shape;147;p24"/>
          <p:cNvSpPr txBox="1"/>
          <p:nvPr/>
        </p:nvSpPr>
        <p:spPr>
          <a:xfrm>
            <a:off x="994175" y="3296775"/>
            <a:ext cx="148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latin typeface="Source Code Pro"/>
                <a:ea typeface="Source Code Pro"/>
                <a:cs typeface="Source Code Pro"/>
                <a:sym typeface="Source Code Pro"/>
              </a:rPr>
              <a:t>jQuery的縮寫</a:t>
            </a:r>
            <a:endParaRPr>
              <a:latin typeface="Source Code Pro"/>
              <a:ea typeface="Source Code Pro"/>
              <a:cs typeface="Source Code Pro"/>
              <a:sym typeface="Source Code Pro"/>
            </a:endParaRPr>
          </a:p>
        </p:txBody>
      </p:sp>
      <p:sp>
        <p:nvSpPr>
          <p:cNvPr id="148" name="Google Shape;148;p24"/>
          <p:cNvSpPr txBox="1"/>
          <p:nvPr/>
        </p:nvSpPr>
        <p:spPr>
          <a:xfrm>
            <a:off x="2335175" y="3591200"/>
            <a:ext cx="82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latin typeface="Source Code Pro"/>
                <a:ea typeface="Source Code Pro"/>
                <a:cs typeface="Source Code Pro"/>
                <a:sym typeface="Source Code Pro"/>
              </a:rPr>
              <a:t>選取器</a:t>
            </a:r>
            <a:endParaRPr>
              <a:latin typeface="Source Code Pro"/>
              <a:ea typeface="Source Code Pro"/>
              <a:cs typeface="Source Code Pro"/>
              <a:sym typeface="Source Code Pro"/>
            </a:endParaRPr>
          </a:p>
        </p:txBody>
      </p:sp>
      <p:sp>
        <p:nvSpPr>
          <p:cNvPr id="149" name="Google Shape;149;p24"/>
          <p:cNvSpPr txBox="1"/>
          <p:nvPr/>
        </p:nvSpPr>
        <p:spPr>
          <a:xfrm>
            <a:off x="3284775" y="3166100"/>
            <a:ext cx="57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latin typeface="Source Code Pro"/>
                <a:ea typeface="Source Code Pro"/>
                <a:cs typeface="Source Code Pro"/>
                <a:sym typeface="Source Code Pro"/>
              </a:rPr>
              <a:t>方法</a:t>
            </a:r>
            <a:endParaRPr>
              <a:latin typeface="Source Code Pro"/>
              <a:ea typeface="Source Code Pro"/>
              <a:cs typeface="Source Code Pro"/>
              <a:sym typeface="Source Code Pro"/>
            </a:endParaRPr>
          </a:p>
        </p:txBody>
      </p:sp>
      <p:sp>
        <p:nvSpPr>
          <p:cNvPr id="150" name="Google Shape;150;p24"/>
          <p:cNvSpPr txBox="1"/>
          <p:nvPr/>
        </p:nvSpPr>
        <p:spPr>
          <a:xfrm>
            <a:off x="4088125" y="3166100"/>
            <a:ext cx="57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latin typeface="Source Code Pro"/>
                <a:ea typeface="Source Code Pro"/>
                <a:cs typeface="Source Code Pro"/>
                <a:sym typeface="Source Code Pro"/>
              </a:rPr>
              <a:t>屬性</a:t>
            </a:r>
            <a:endParaRPr>
              <a:latin typeface="Source Code Pro"/>
              <a:ea typeface="Source Code Pro"/>
              <a:cs typeface="Source Code Pro"/>
              <a:sym typeface="Source Code Pro"/>
            </a:endParaRPr>
          </a:p>
        </p:txBody>
      </p:sp>
      <p:sp>
        <p:nvSpPr>
          <p:cNvPr id="151" name="Google Shape;151;p24"/>
          <p:cNvSpPr txBox="1"/>
          <p:nvPr/>
        </p:nvSpPr>
        <p:spPr>
          <a:xfrm>
            <a:off x="5176975" y="3166100"/>
            <a:ext cx="44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latin typeface="Source Code Pro"/>
                <a:ea typeface="Source Code Pro"/>
                <a:cs typeface="Source Code Pro"/>
                <a:sym typeface="Source Code Pro"/>
              </a:rPr>
              <a:t>值</a:t>
            </a:r>
            <a:endParaRPr>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zh-TW"/>
              <a:t>$(document).ready() 和 $(window).on(‘load’,function{})的區別</a:t>
            </a:r>
            <a:endParaRPr/>
          </a:p>
        </p:txBody>
      </p:sp>
      <p:sp>
        <p:nvSpPr>
          <p:cNvPr id="157" name="Google Shape;157;p25"/>
          <p:cNvSpPr txBox="1"/>
          <p:nvPr>
            <p:ph idx="1" type="body"/>
          </p:nvPr>
        </p:nvSpPr>
        <p:spPr>
          <a:xfrm>
            <a:off x="311700" y="1468825"/>
            <a:ext cx="8445000" cy="3099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zh-TW" sz="1600"/>
              <a:t>$(document).ready() 函式會在DOM結構載入完畢後立即執行，而不需要等待網頁上所有圖片和其他資源載入完成。這使得它非常適合用於綁定事件處理函式或執行一些需要DOM就緒的操作。</a:t>
            </a:r>
            <a:endParaRPr sz="1600"/>
          </a:p>
          <a:p>
            <a:pPr indent="0" lvl="0" marL="0" rtl="0" algn="l">
              <a:lnSpc>
                <a:spcPct val="150000"/>
              </a:lnSpc>
              <a:spcBef>
                <a:spcPts val="1200"/>
              </a:spcBef>
              <a:spcAft>
                <a:spcPts val="1200"/>
              </a:spcAft>
              <a:buNone/>
            </a:pPr>
            <a:r>
              <a:rPr lang="zh-TW" sz="1600"/>
              <a:t>$(window).on(‘load’,function{}) 函式則會在網頁上所有的圖片和其他資源都載入完成後才會執行。這意味著它會在 $(document).ready() 函式之後執行。這使得它非常適合用於執行需要等待所有內容載入完成後才能進行的操作，例如計算網頁上所有圖片的尺寸或觸發一些複雜的動畫效果。</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6"/>
          <p:cNvPicPr preferRelativeResize="0"/>
          <p:nvPr/>
        </p:nvPicPr>
        <p:blipFill rotWithShape="1">
          <a:blip r:embed="rId3">
            <a:alphaModFix/>
          </a:blip>
          <a:srcRect b="0" l="60236" r="0" t="0"/>
          <a:stretch/>
        </p:blipFill>
        <p:spPr>
          <a:xfrm>
            <a:off x="6053224" y="1080125"/>
            <a:ext cx="2760775" cy="3459625"/>
          </a:xfrm>
          <a:prstGeom prst="rect">
            <a:avLst/>
          </a:prstGeom>
          <a:noFill/>
          <a:ln>
            <a:noFill/>
          </a:ln>
        </p:spPr>
      </p:pic>
      <p:sp>
        <p:nvSpPr>
          <p:cNvPr id="163" name="Google Shape;163;p26"/>
          <p:cNvSpPr txBox="1"/>
          <p:nvPr>
            <p:ph type="title"/>
          </p:nvPr>
        </p:nvSpPr>
        <p:spPr>
          <a:xfrm>
            <a:off x="293388" y="18785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實機操作</a:t>
            </a:r>
            <a:endParaRPr/>
          </a:p>
        </p:txBody>
      </p:sp>
      <p:sp>
        <p:nvSpPr>
          <p:cNvPr id="164" name="Google Shape;164;p26"/>
          <p:cNvSpPr txBox="1"/>
          <p:nvPr/>
        </p:nvSpPr>
        <p:spPr>
          <a:xfrm>
            <a:off x="353838" y="1518100"/>
            <a:ext cx="8436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latin typeface="Source Code Pro"/>
                <a:ea typeface="Source Code Pro"/>
                <a:cs typeface="Source Code Pro"/>
                <a:sym typeface="Source Code Pro"/>
              </a:rPr>
              <a:t>接下來參考 </a:t>
            </a:r>
            <a:r>
              <a:rPr lang="zh-TW" u="sng">
                <a:solidFill>
                  <a:schemeClr val="hlink"/>
                </a:solidFill>
                <a:latin typeface="Source Code Pro"/>
                <a:ea typeface="Source Code Pro"/>
                <a:cs typeface="Source Code Pro"/>
                <a:sym typeface="Source Code Pro"/>
                <a:hlinkClick r:id="rId4"/>
              </a:rPr>
              <a:t>jQuery基礎與應用文件與教材</a:t>
            </a:r>
            <a:r>
              <a:rPr lang="zh-TW">
                <a:latin typeface="Source Code Pro"/>
                <a:ea typeface="Source Code Pro"/>
                <a:cs typeface="Source Code Pro"/>
                <a:sym typeface="Source Code Pro"/>
              </a:rPr>
              <a:t> 實際練習看看吧!</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zh-TW">
                <a:latin typeface="Source Code Pro"/>
                <a:ea typeface="Source Code Pro"/>
                <a:cs typeface="Source Code Pro"/>
                <a:sym typeface="Source Code Pro"/>
              </a:rPr>
              <a:t>範例檔下載: </a:t>
            </a:r>
            <a:r>
              <a:rPr lang="zh-TW" u="sng">
                <a:solidFill>
                  <a:schemeClr val="hlink"/>
                </a:solidFill>
                <a:latin typeface="Source Code Pro"/>
                <a:ea typeface="Source Code Pro"/>
                <a:cs typeface="Source Code Pro"/>
                <a:sym typeface="Source Code Pro"/>
                <a:hlinkClick r:id="rId5"/>
              </a:rPr>
              <a:t>https://github.com/kemiedon/jQuery_lesson</a:t>
            </a:r>
            <a:r>
              <a:rPr lang="zh-TW">
                <a:latin typeface="Source Code Pro"/>
                <a:ea typeface="Source Code Pro"/>
                <a:cs typeface="Source Code Pro"/>
                <a:sym typeface="Source Code Pro"/>
              </a:rPr>
              <a:t> </a:t>
            </a:r>
            <a:endParaRPr>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Kemie Lin</a:t>
            </a:r>
            <a:endParaRPr/>
          </a:p>
        </p:txBody>
      </p:sp>
      <p:sp>
        <p:nvSpPr>
          <p:cNvPr id="81" name="Google Shape;81;p1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zh-TW"/>
              <a:t>林靜君</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zh-TW"/>
              <a:t>現職廣瞻互動媒體設計，擔任專案總監。</a:t>
            </a:r>
            <a:br>
              <a:rPr lang="zh-TW"/>
            </a:br>
            <a:r>
              <a:rPr lang="zh-TW" sz="1900">
                <a:solidFill>
                  <a:srgbClr val="2B2D42"/>
                </a:solidFill>
                <a:latin typeface="Droid Serif"/>
                <a:ea typeface="Droid Serif"/>
                <a:cs typeface="Droid Serif"/>
                <a:sym typeface="Droid Serif"/>
              </a:rPr>
              <a:t>現任廣瞻互動媒體設計，專案總監&amp;全端工程師</a:t>
            </a:r>
            <a:endParaRPr sz="1900">
              <a:solidFill>
                <a:srgbClr val="2B2D42"/>
              </a:solidFill>
              <a:latin typeface="Droid Serif"/>
              <a:ea typeface="Droid Serif"/>
              <a:cs typeface="Droid Serif"/>
              <a:sym typeface="Droid Serif"/>
            </a:endParaRPr>
          </a:p>
          <a:p>
            <a:pPr indent="0" lvl="0" marL="0" rtl="0" algn="l">
              <a:lnSpc>
                <a:spcPct val="150000"/>
              </a:lnSpc>
              <a:spcBef>
                <a:spcPts val="1200"/>
              </a:spcBef>
              <a:spcAft>
                <a:spcPts val="1200"/>
              </a:spcAft>
              <a:buNone/>
            </a:pPr>
            <a:r>
              <a:rPr lang="zh-TW" sz="1900">
                <a:solidFill>
                  <a:srgbClr val="2B2D42"/>
                </a:solidFill>
                <a:latin typeface="Droid Serif"/>
                <a:ea typeface="Droid Serif"/>
                <a:cs typeface="Droid Serif"/>
                <a:sym typeface="Droid Serif"/>
              </a:rPr>
              <a:t>LHTC兒童插畫/程式設計   創辦人</a:t>
            </a:r>
            <a:br>
              <a:rPr lang="zh-TW" sz="1900">
                <a:solidFill>
                  <a:srgbClr val="2B2D42"/>
                </a:solidFill>
                <a:latin typeface="Droid Serif"/>
                <a:ea typeface="Droid Serif"/>
                <a:cs typeface="Droid Serif"/>
                <a:sym typeface="Droid Serif"/>
              </a:rPr>
            </a:br>
            <a:br>
              <a:rPr lang="zh-TW" sz="1900">
                <a:solidFill>
                  <a:srgbClr val="2B2D42"/>
                </a:solidFill>
                <a:latin typeface="Droid Serif"/>
                <a:ea typeface="Droid Serif"/>
                <a:cs typeface="Droid Serif"/>
                <a:sym typeface="Droid Serif"/>
              </a:rPr>
            </a:br>
            <a:r>
              <a:rPr lang="zh-TW" sz="1900">
                <a:solidFill>
                  <a:srgbClr val="2B2D42"/>
                </a:solidFill>
                <a:latin typeface="Droid Serif"/>
                <a:ea typeface="Droid Serif"/>
                <a:cs typeface="Droid Serif"/>
                <a:sym typeface="Droid Serif"/>
              </a:rPr>
              <a:t>擁有10年以上專案管理與網站規劃、前後端開發、整合與行銷以及教學等相關經驗</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教學經歷</a:t>
            </a:r>
            <a:endParaRPr/>
          </a:p>
        </p:txBody>
      </p:sp>
      <p:sp>
        <p:nvSpPr>
          <p:cNvPr id="87" name="Google Shape;87;p17"/>
          <p:cNvSpPr txBox="1"/>
          <p:nvPr/>
        </p:nvSpPr>
        <p:spPr>
          <a:xfrm>
            <a:off x="712075" y="1367950"/>
            <a:ext cx="3299100" cy="310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2100">
                <a:solidFill>
                  <a:srgbClr val="434343"/>
                </a:solidFill>
                <a:latin typeface="Droid Serif"/>
                <a:ea typeface="Droid Serif"/>
                <a:cs typeface="Droid Serif"/>
                <a:sym typeface="Droid Serif"/>
              </a:rPr>
              <a:t>聯成電腦</a:t>
            </a:r>
            <a:endParaRPr sz="2100">
              <a:solidFill>
                <a:srgbClr val="434343"/>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300">
              <a:solidFill>
                <a:srgbClr val="434343"/>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zh-TW" sz="1300">
                <a:solidFill>
                  <a:srgbClr val="434343"/>
                </a:solidFill>
                <a:latin typeface="Droid Serif"/>
                <a:ea typeface="Droid Serif"/>
                <a:cs typeface="Droid Serif"/>
                <a:sym typeface="Droid Serif"/>
              </a:rPr>
              <a:t>跨平台網頁設計課程</a:t>
            </a:r>
            <a:endParaRPr sz="1300">
              <a:solidFill>
                <a:srgbClr val="434343"/>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zh-TW" sz="1300">
                <a:solidFill>
                  <a:srgbClr val="434343"/>
                </a:solidFill>
                <a:latin typeface="Droid Serif"/>
                <a:ea typeface="Droid Serif"/>
                <a:cs typeface="Droid Serif"/>
                <a:sym typeface="Droid Serif"/>
              </a:rPr>
              <a:t>Android App開發課程</a:t>
            </a:r>
            <a:endParaRPr sz="1300">
              <a:solidFill>
                <a:srgbClr val="434343"/>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zh-TW" sz="1300">
                <a:solidFill>
                  <a:srgbClr val="434343"/>
                </a:solidFill>
                <a:latin typeface="Droid Serif"/>
                <a:ea typeface="Droid Serif"/>
                <a:cs typeface="Droid Serif"/>
                <a:sym typeface="Droid Serif"/>
              </a:rPr>
              <a:t>Adobe 系列軟體</a:t>
            </a:r>
            <a:endParaRPr sz="1300">
              <a:solidFill>
                <a:srgbClr val="434343"/>
              </a:solidFill>
              <a:latin typeface="Droid Serif"/>
              <a:ea typeface="Droid Serif"/>
              <a:cs typeface="Droid Serif"/>
              <a:sym typeface="Droid Serif"/>
            </a:endParaRPr>
          </a:p>
          <a:p>
            <a:pPr indent="0" lvl="0" marL="457200" rtl="0" algn="l">
              <a:lnSpc>
                <a:spcPct val="115000"/>
              </a:lnSpc>
              <a:spcBef>
                <a:spcPts val="0"/>
              </a:spcBef>
              <a:spcAft>
                <a:spcPts val="0"/>
              </a:spcAft>
              <a:buNone/>
            </a:pPr>
            <a:r>
              <a:t/>
            </a:r>
            <a:endParaRPr sz="1100">
              <a:solidFill>
                <a:srgbClr val="434343"/>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zh-TW" sz="2100">
                <a:solidFill>
                  <a:srgbClr val="434343"/>
                </a:solidFill>
                <a:latin typeface="Droid Serif"/>
                <a:ea typeface="Droid Serif"/>
                <a:cs typeface="Droid Serif"/>
                <a:sym typeface="Droid Serif"/>
              </a:rPr>
              <a:t>台中科技大學</a:t>
            </a:r>
            <a:endParaRPr sz="2100">
              <a:solidFill>
                <a:srgbClr val="434343"/>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300">
              <a:solidFill>
                <a:srgbClr val="434343"/>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zh-TW" sz="1300">
                <a:solidFill>
                  <a:srgbClr val="434343"/>
                </a:solidFill>
                <a:latin typeface="Droid Serif"/>
                <a:ea typeface="Droid Serif"/>
                <a:cs typeface="Droid Serif"/>
                <a:sym typeface="Droid Serif"/>
              </a:rPr>
              <a:t>多媒體設計系 設計思考課程</a:t>
            </a:r>
            <a:br>
              <a:rPr lang="zh-TW" sz="1300">
                <a:solidFill>
                  <a:srgbClr val="434343"/>
                </a:solidFill>
                <a:latin typeface="Droid Serif"/>
                <a:ea typeface="Droid Serif"/>
                <a:cs typeface="Droid Serif"/>
                <a:sym typeface="Droid Serif"/>
              </a:rPr>
            </a:br>
            <a:br>
              <a:rPr lang="zh-TW" sz="1300">
                <a:solidFill>
                  <a:srgbClr val="434343"/>
                </a:solidFill>
                <a:latin typeface="Droid Serif"/>
                <a:ea typeface="Droid Serif"/>
                <a:cs typeface="Droid Serif"/>
                <a:sym typeface="Droid Serif"/>
              </a:rPr>
            </a:br>
            <a:r>
              <a:rPr lang="zh-TW" sz="2400">
                <a:solidFill>
                  <a:srgbClr val="434343"/>
                </a:solidFill>
                <a:latin typeface="Droid Serif"/>
                <a:ea typeface="Droid Serif"/>
                <a:cs typeface="Droid Serif"/>
                <a:sym typeface="Droid Serif"/>
              </a:rPr>
              <a:t>三宅健司設計公司</a:t>
            </a:r>
            <a:endParaRPr sz="2400">
              <a:solidFill>
                <a:srgbClr val="434343"/>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zh-TW" sz="1300">
                <a:solidFill>
                  <a:srgbClr val="434343"/>
                </a:solidFill>
                <a:latin typeface="Droid Serif"/>
                <a:ea typeface="Droid Serif"/>
                <a:cs typeface="Droid Serif"/>
                <a:sym typeface="Droid Serif"/>
              </a:rPr>
              <a:t>網頁設計內部教育訓練</a:t>
            </a:r>
            <a:endParaRPr sz="1300">
              <a:solidFill>
                <a:srgbClr val="434343"/>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300">
              <a:solidFill>
                <a:srgbClr val="434343"/>
              </a:solidFill>
              <a:latin typeface="Droid Serif"/>
              <a:ea typeface="Droid Serif"/>
              <a:cs typeface="Droid Serif"/>
              <a:sym typeface="Droid Serif"/>
            </a:endParaRPr>
          </a:p>
        </p:txBody>
      </p:sp>
      <p:sp>
        <p:nvSpPr>
          <p:cNvPr id="88" name="Google Shape;88;p17"/>
          <p:cNvSpPr txBox="1"/>
          <p:nvPr/>
        </p:nvSpPr>
        <p:spPr>
          <a:xfrm>
            <a:off x="4893275" y="1367950"/>
            <a:ext cx="3502200" cy="29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2200">
                <a:solidFill>
                  <a:srgbClr val="434343"/>
                </a:solidFill>
                <a:latin typeface="Droid Serif"/>
                <a:ea typeface="Droid Serif"/>
                <a:cs typeface="Droid Serif"/>
                <a:sym typeface="Droid Serif"/>
              </a:rPr>
              <a:t>健行科技大學</a:t>
            </a:r>
            <a:endParaRPr sz="2200">
              <a:solidFill>
                <a:srgbClr val="434343"/>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zh-TW" sz="1300">
                <a:solidFill>
                  <a:srgbClr val="434343"/>
                </a:solidFill>
                <a:latin typeface="Droid Serif"/>
                <a:ea typeface="Droid Serif"/>
                <a:cs typeface="Droid Serif"/>
                <a:sym typeface="Droid Serif"/>
              </a:rPr>
              <a:t>網頁設計菁英班</a:t>
            </a:r>
            <a:endParaRPr sz="1300">
              <a:solidFill>
                <a:srgbClr val="434343"/>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zh-TW" sz="1300">
                <a:solidFill>
                  <a:srgbClr val="434343"/>
                </a:solidFill>
                <a:latin typeface="Droid Serif"/>
                <a:ea typeface="Droid Serif"/>
                <a:cs typeface="Droid Serif"/>
                <a:sym typeface="Droid Serif"/>
              </a:rPr>
              <a:t>大數據及電商行銷班</a:t>
            </a:r>
            <a:br>
              <a:rPr lang="zh-TW" sz="1300">
                <a:solidFill>
                  <a:srgbClr val="434343"/>
                </a:solidFill>
                <a:latin typeface="Droid Serif"/>
                <a:ea typeface="Droid Serif"/>
                <a:cs typeface="Droid Serif"/>
                <a:sym typeface="Droid Serif"/>
              </a:rPr>
            </a:br>
            <a:r>
              <a:rPr lang="zh-TW" sz="1300">
                <a:solidFill>
                  <a:srgbClr val="434343"/>
                </a:solidFill>
                <a:latin typeface="Droid Serif"/>
                <a:ea typeface="Droid Serif"/>
                <a:cs typeface="Droid Serif"/>
                <a:sym typeface="Droid Serif"/>
              </a:rPr>
              <a:t>Java網頁開發班</a:t>
            </a:r>
            <a:br>
              <a:rPr lang="zh-TW" sz="1300">
                <a:solidFill>
                  <a:srgbClr val="434343"/>
                </a:solidFill>
                <a:latin typeface="Droid Serif"/>
                <a:ea typeface="Droid Serif"/>
                <a:cs typeface="Droid Serif"/>
                <a:sym typeface="Droid Serif"/>
              </a:rPr>
            </a:br>
            <a:r>
              <a:rPr lang="zh-TW" sz="1300">
                <a:solidFill>
                  <a:srgbClr val="434343"/>
                </a:solidFill>
                <a:latin typeface="Droid Serif"/>
                <a:ea typeface="Droid Serif"/>
                <a:cs typeface="Droid Serif"/>
                <a:sym typeface="Droid Serif"/>
              </a:rPr>
              <a:t>Android實務開發班</a:t>
            </a:r>
            <a:br>
              <a:rPr lang="zh-TW" sz="1300">
                <a:solidFill>
                  <a:srgbClr val="434343"/>
                </a:solidFill>
                <a:latin typeface="Droid Serif"/>
                <a:ea typeface="Droid Serif"/>
                <a:cs typeface="Droid Serif"/>
                <a:sym typeface="Droid Serif"/>
              </a:rPr>
            </a:br>
            <a:r>
              <a:rPr lang="zh-TW" sz="1300">
                <a:solidFill>
                  <a:srgbClr val="434343"/>
                </a:solidFill>
                <a:latin typeface="Droid Serif"/>
                <a:ea typeface="Droid Serif"/>
                <a:cs typeface="Droid Serif"/>
                <a:sym typeface="Droid Serif"/>
              </a:rPr>
              <a:t>PS/AI平面設計基礎課程</a:t>
            </a:r>
            <a:br>
              <a:rPr lang="zh-TW" sz="1300">
                <a:solidFill>
                  <a:srgbClr val="434343"/>
                </a:solidFill>
                <a:latin typeface="Droid Serif"/>
                <a:ea typeface="Droid Serif"/>
                <a:cs typeface="Droid Serif"/>
                <a:sym typeface="Droid Serif"/>
              </a:rPr>
            </a:br>
            <a:r>
              <a:rPr lang="zh-TW" sz="1300">
                <a:solidFill>
                  <a:srgbClr val="434343"/>
                </a:solidFill>
                <a:latin typeface="Droid Serif"/>
                <a:ea typeface="Droid Serif"/>
                <a:cs typeface="Droid Serif"/>
                <a:sym typeface="Droid Serif"/>
              </a:rPr>
              <a:t>Google Analytics開發課程</a:t>
            </a:r>
            <a:endParaRPr sz="1300">
              <a:solidFill>
                <a:srgbClr val="434343"/>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zh-TW" sz="1300">
                <a:solidFill>
                  <a:srgbClr val="434343"/>
                </a:solidFill>
                <a:latin typeface="Droid Serif"/>
                <a:ea typeface="Droid Serif"/>
                <a:cs typeface="Droid Serif"/>
                <a:sym typeface="Droid Serif"/>
              </a:rPr>
              <a:t>Facebook廣告投放課程</a:t>
            </a:r>
            <a:endParaRPr sz="1300">
              <a:solidFill>
                <a:srgbClr val="434343"/>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a:solidFill>
                <a:srgbClr val="434343"/>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500">
              <a:solidFill>
                <a:srgbClr val="434343"/>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2400">
              <a:solidFill>
                <a:srgbClr val="434343"/>
              </a:solidFill>
              <a:latin typeface="Droid Serif"/>
              <a:ea typeface="Droid Serif"/>
              <a:cs typeface="Droid Serif"/>
              <a:sym typeface="Droid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2" type="title"/>
          </p:nvPr>
        </p:nvSpPr>
        <p:spPr>
          <a:xfrm>
            <a:off x="450950" y="1211029"/>
            <a:ext cx="8229600" cy="85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zh-TW" sz="3100">
                <a:latin typeface="Arial"/>
                <a:ea typeface="Arial"/>
                <a:cs typeface="Arial"/>
                <a:sym typeface="Arial"/>
              </a:rPr>
              <a:t>課前小測驗</a:t>
            </a:r>
            <a:endParaRPr sz="3700">
              <a:solidFill>
                <a:schemeClr val="lt1"/>
              </a:solidFill>
            </a:endParaRPr>
          </a:p>
        </p:txBody>
      </p:sp>
      <p:sp>
        <p:nvSpPr>
          <p:cNvPr id="94" name="Google Shape;94;p18"/>
          <p:cNvSpPr txBox="1"/>
          <p:nvPr>
            <p:ph type="title"/>
          </p:nvPr>
        </p:nvSpPr>
        <p:spPr>
          <a:xfrm>
            <a:off x="457200" y="2407879"/>
            <a:ext cx="8229600" cy="85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zh-TW">
                <a:latin typeface="Arial"/>
                <a:ea typeface="Arial"/>
                <a:cs typeface="Arial"/>
                <a:sym typeface="Arial"/>
              </a:rPr>
              <a:t>請問以下語法是做什麼用</a:t>
            </a:r>
            <a:endParaRPr>
              <a:latin typeface="Arial"/>
              <a:ea typeface="Arial"/>
              <a:cs typeface="Arial"/>
              <a:sym typeface="Arial"/>
            </a:endParaRPr>
          </a:p>
          <a:p>
            <a:pPr indent="0" lvl="0" marL="0" rtl="0" algn="l">
              <a:spcBef>
                <a:spcPts val="0"/>
              </a:spcBef>
              <a:spcAft>
                <a:spcPts val="0"/>
              </a:spcAft>
              <a:buNone/>
            </a:pPr>
            <a:r>
              <a:rPr lang="zh-TW">
                <a:latin typeface="Arial"/>
                <a:ea typeface="Arial"/>
                <a:cs typeface="Arial"/>
                <a:sym typeface="Arial"/>
              </a:rPr>
              <a:t>document.querySelector(‘.box’)</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idx="4294967295" type="title"/>
          </p:nvPr>
        </p:nvSpPr>
        <p:spPr>
          <a:xfrm>
            <a:off x="450950" y="1211025"/>
            <a:ext cx="1960500" cy="85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zh-TW" sz="3100">
                <a:solidFill>
                  <a:schemeClr val="lt1"/>
                </a:solidFill>
                <a:latin typeface="Arial"/>
                <a:ea typeface="Arial"/>
                <a:cs typeface="Arial"/>
                <a:sym typeface="Arial"/>
              </a:rPr>
              <a:t>課程大綱</a:t>
            </a:r>
            <a:endParaRPr sz="3700">
              <a:solidFill>
                <a:schemeClr val="lt1"/>
              </a:solidFill>
            </a:endParaRPr>
          </a:p>
        </p:txBody>
      </p:sp>
      <p:sp>
        <p:nvSpPr>
          <p:cNvPr id="100" name="Google Shape;100;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TW"/>
              <a:t>jQuery簡介</a:t>
            </a:r>
            <a:endParaRPr/>
          </a:p>
          <a:p>
            <a:pPr indent="0" lvl="0" marL="0" rtl="0" algn="l">
              <a:spcBef>
                <a:spcPts val="1200"/>
              </a:spcBef>
              <a:spcAft>
                <a:spcPts val="0"/>
              </a:spcAft>
              <a:buNone/>
            </a:pPr>
            <a:r>
              <a:rPr lang="zh-TW"/>
              <a:t>jQuery語法結構</a:t>
            </a:r>
            <a:endParaRPr/>
          </a:p>
          <a:p>
            <a:pPr indent="0" lvl="0" marL="0" rtl="0" algn="l">
              <a:spcBef>
                <a:spcPts val="1200"/>
              </a:spcBef>
              <a:spcAft>
                <a:spcPts val="0"/>
              </a:spcAft>
              <a:buNone/>
            </a:pPr>
            <a:r>
              <a:rPr lang="zh-TW"/>
              <a:t>jQuery選取器</a:t>
            </a:r>
            <a:endParaRPr/>
          </a:p>
          <a:p>
            <a:pPr indent="0" lvl="0" marL="0" rtl="0" algn="l">
              <a:spcBef>
                <a:spcPts val="1200"/>
              </a:spcBef>
              <a:spcAft>
                <a:spcPts val="0"/>
              </a:spcAft>
              <a:buNone/>
            </a:pPr>
            <a:r>
              <a:rPr lang="zh-TW"/>
              <a:t>如何操作元素</a:t>
            </a:r>
            <a:endParaRPr/>
          </a:p>
          <a:p>
            <a:pPr indent="0" lvl="0" marL="0" rtl="0" algn="l">
              <a:spcBef>
                <a:spcPts val="1200"/>
              </a:spcBef>
              <a:spcAft>
                <a:spcPts val="0"/>
              </a:spcAft>
              <a:buNone/>
            </a:pPr>
            <a:r>
              <a:rPr lang="zh-TW"/>
              <a:t>事件處理</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04" name="Shape 104"/>
        <p:cNvGrpSpPr/>
        <p:nvPr/>
      </p:nvGrpSpPr>
      <p:grpSpPr>
        <a:xfrm>
          <a:off x="0" y="0"/>
          <a:ext cx="0" cy="0"/>
          <a:chOff x="0" y="0"/>
          <a:chExt cx="0" cy="0"/>
        </a:xfrm>
      </p:grpSpPr>
      <p:sp>
        <p:nvSpPr>
          <p:cNvPr id="105" name="Google Shape;105;p2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1800"/>
              </a:spcBef>
              <a:spcAft>
                <a:spcPts val="0"/>
              </a:spcAft>
              <a:buNone/>
            </a:pPr>
            <a:r>
              <a:rPr b="1" lang="zh-TW" sz="2400">
                <a:solidFill>
                  <a:srgbClr val="000000"/>
                </a:solidFill>
                <a:latin typeface="Arial"/>
                <a:ea typeface="Arial"/>
                <a:cs typeface="Arial"/>
                <a:sym typeface="Arial"/>
              </a:rPr>
              <a:t>什麼是 jQuery？</a:t>
            </a:r>
            <a:endParaRPr b="1" sz="2400">
              <a:solidFill>
                <a:srgbClr val="000000"/>
              </a:solidFill>
              <a:latin typeface="Arial"/>
              <a:ea typeface="Arial"/>
              <a:cs typeface="Arial"/>
              <a:sym typeface="Arial"/>
            </a:endParaRPr>
          </a:p>
          <a:p>
            <a:pPr indent="0" lvl="0" marL="0" rtl="0" algn="l">
              <a:spcBef>
                <a:spcPts val="1200"/>
              </a:spcBef>
              <a:spcAft>
                <a:spcPts val="0"/>
              </a:spcAft>
              <a:buNone/>
            </a:pPr>
            <a:r>
              <a:rPr lang="zh-TW" sz="1600">
                <a:solidFill>
                  <a:srgbClr val="000000"/>
                </a:solidFill>
                <a:latin typeface="Arial"/>
                <a:ea typeface="Arial"/>
                <a:cs typeface="Arial"/>
                <a:sym typeface="Arial"/>
              </a:rPr>
              <a:t>jQuery是一個JavaScript的懶人包，主要簡化JavaScript寫程式，同時也提供了豐富的插件和工具庫，讓開發者能夠更快速地開發出功能豐富、交互性強的網頁應用程式。此外，jQuery 也具有廣泛的社群支持和文檔資源，方便開發者學習和使用。</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06" name="Google Shape;106;p20"/>
          <p:cNvPicPr preferRelativeResize="0"/>
          <p:nvPr/>
        </p:nvPicPr>
        <p:blipFill>
          <a:blip r:embed="rId3">
            <a:alphaModFix/>
          </a:blip>
          <a:stretch>
            <a:fillRect/>
          </a:stretch>
        </p:blipFill>
        <p:spPr>
          <a:xfrm>
            <a:off x="296450" y="1438626"/>
            <a:ext cx="3957775" cy="2158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marR="0" rtl="0" algn="l">
              <a:lnSpc>
                <a:spcPct val="115000"/>
              </a:lnSpc>
              <a:spcBef>
                <a:spcPts val="1800"/>
              </a:spcBef>
              <a:spcAft>
                <a:spcPts val="400"/>
              </a:spcAft>
              <a:buNone/>
            </a:pPr>
            <a:r>
              <a:rPr b="1" lang="zh-TW" sz="2400">
                <a:solidFill>
                  <a:srgbClr val="000000"/>
                </a:solidFill>
                <a:latin typeface="Arial"/>
                <a:ea typeface="Arial"/>
                <a:cs typeface="Arial"/>
                <a:sym typeface="Arial"/>
              </a:rPr>
              <a:t> jQuery 的優點</a:t>
            </a:r>
            <a:endParaRPr b="1" sz="2400">
              <a:solidFill>
                <a:srgbClr val="000000"/>
              </a:solidFill>
              <a:latin typeface="Arial"/>
              <a:ea typeface="Arial"/>
              <a:cs typeface="Arial"/>
              <a:sym typeface="Arial"/>
            </a:endParaRPr>
          </a:p>
        </p:txBody>
      </p:sp>
      <p:sp>
        <p:nvSpPr>
          <p:cNvPr id="112" name="Google Shape;112;p21"/>
          <p:cNvSpPr txBox="1"/>
          <p:nvPr>
            <p:ph idx="1" type="body"/>
          </p:nvPr>
        </p:nvSpPr>
        <p:spPr>
          <a:xfrm>
            <a:off x="311700" y="1468825"/>
            <a:ext cx="4711500" cy="3099900"/>
          </a:xfrm>
          <a:prstGeom prst="rect">
            <a:avLst/>
          </a:prstGeom>
        </p:spPr>
        <p:txBody>
          <a:bodyPr anchorCtr="0" anchor="t" bIns="91425" lIns="91425" spcFirstLastPara="1" rIns="91425" wrap="square" tIns="91425">
            <a:normAutofit/>
          </a:bodyPr>
          <a:lstStyle/>
          <a:p>
            <a:pPr indent="-336550" lvl="0" marL="457200" rtl="0" algn="l">
              <a:lnSpc>
                <a:spcPct val="200000"/>
              </a:lnSpc>
              <a:spcBef>
                <a:spcPts val="1200"/>
              </a:spcBef>
              <a:spcAft>
                <a:spcPts val="0"/>
              </a:spcAft>
              <a:buClr>
                <a:srgbClr val="000000"/>
              </a:buClr>
              <a:buSzPts val="1700"/>
              <a:buFont typeface="Arial"/>
              <a:buChar char="●"/>
            </a:pPr>
            <a:r>
              <a:rPr lang="zh-TW" sz="1700">
                <a:solidFill>
                  <a:srgbClr val="000000"/>
                </a:solidFill>
                <a:latin typeface="Arial"/>
                <a:ea typeface="Arial"/>
                <a:cs typeface="Arial"/>
                <a:sym typeface="Arial"/>
              </a:rPr>
              <a:t>減少寫程式時間和程式碼數量</a:t>
            </a:r>
            <a:endParaRPr sz="1700">
              <a:solidFill>
                <a:srgbClr val="000000"/>
              </a:solidFill>
              <a:latin typeface="Arial"/>
              <a:ea typeface="Arial"/>
              <a:cs typeface="Arial"/>
              <a:sym typeface="Arial"/>
            </a:endParaRPr>
          </a:p>
          <a:p>
            <a:pPr indent="-336550" lvl="0" marL="457200" rtl="0" algn="l">
              <a:lnSpc>
                <a:spcPct val="200000"/>
              </a:lnSpc>
              <a:spcBef>
                <a:spcPts val="0"/>
              </a:spcBef>
              <a:spcAft>
                <a:spcPts val="0"/>
              </a:spcAft>
              <a:buClr>
                <a:srgbClr val="000000"/>
              </a:buClr>
              <a:buSzPts val="1700"/>
              <a:buFont typeface="Arial"/>
              <a:buChar char="●"/>
            </a:pPr>
            <a:r>
              <a:rPr lang="zh-TW" sz="1700">
                <a:solidFill>
                  <a:srgbClr val="000000"/>
                </a:solidFill>
                <a:latin typeface="Arial"/>
                <a:ea typeface="Arial"/>
                <a:cs typeface="Arial"/>
                <a:sym typeface="Arial"/>
              </a:rPr>
              <a:t>簡化HTML文檔瀏覽和操作</a:t>
            </a:r>
            <a:endParaRPr sz="1700">
              <a:solidFill>
                <a:srgbClr val="000000"/>
              </a:solidFill>
              <a:latin typeface="Arial"/>
              <a:ea typeface="Arial"/>
              <a:cs typeface="Arial"/>
              <a:sym typeface="Arial"/>
            </a:endParaRPr>
          </a:p>
          <a:p>
            <a:pPr indent="-336550" lvl="0" marL="457200" rtl="0" algn="l">
              <a:lnSpc>
                <a:spcPct val="200000"/>
              </a:lnSpc>
              <a:spcBef>
                <a:spcPts val="0"/>
              </a:spcBef>
              <a:spcAft>
                <a:spcPts val="0"/>
              </a:spcAft>
              <a:buClr>
                <a:srgbClr val="000000"/>
              </a:buClr>
              <a:buSzPts val="1700"/>
              <a:buFont typeface="Arial"/>
              <a:buChar char="●"/>
            </a:pPr>
            <a:r>
              <a:rPr lang="zh-TW" sz="1700">
                <a:solidFill>
                  <a:srgbClr val="000000"/>
                </a:solidFill>
                <a:latin typeface="Arial"/>
                <a:ea typeface="Arial"/>
                <a:cs typeface="Arial"/>
                <a:sym typeface="Arial"/>
              </a:rPr>
              <a:t>瀏覽器兼容性，減少跨瀏覽器問題</a:t>
            </a:r>
            <a:endParaRPr sz="1700">
              <a:solidFill>
                <a:srgbClr val="000000"/>
              </a:solidFill>
              <a:latin typeface="Arial"/>
              <a:ea typeface="Arial"/>
              <a:cs typeface="Arial"/>
              <a:sym typeface="Arial"/>
            </a:endParaRPr>
          </a:p>
          <a:p>
            <a:pPr indent="-336550" lvl="0" marL="457200" rtl="0" algn="l">
              <a:lnSpc>
                <a:spcPct val="200000"/>
              </a:lnSpc>
              <a:spcBef>
                <a:spcPts val="0"/>
              </a:spcBef>
              <a:spcAft>
                <a:spcPts val="0"/>
              </a:spcAft>
              <a:buClr>
                <a:srgbClr val="000000"/>
              </a:buClr>
              <a:buSzPts val="1700"/>
              <a:buFont typeface="Arial"/>
              <a:buChar char="●"/>
            </a:pPr>
            <a:r>
              <a:rPr lang="zh-TW" sz="1700">
                <a:solidFill>
                  <a:srgbClr val="000000"/>
                </a:solidFill>
                <a:latin typeface="Arial"/>
                <a:ea typeface="Arial"/>
                <a:cs typeface="Arial"/>
                <a:sym typeface="Arial"/>
              </a:rPr>
              <a:t>多種套件和擴展庫，可擴展功能</a:t>
            </a:r>
            <a:endParaRPr sz="1700">
              <a:solidFill>
                <a:srgbClr val="000000"/>
              </a:solidFill>
              <a:latin typeface="Arial"/>
              <a:ea typeface="Arial"/>
              <a:cs typeface="Arial"/>
              <a:sym typeface="Arial"/>
            </a:endParaRPr>
          </a:p>
          <a:p>
            <a:pPr indent="-336550" lvl="0" marL="457200" rtl="0" algn="l">
              <a:lnSpc>
                <a:spcPct val="200000"/>
              </a:lnSpc>
              <a:spcBef>
                <a:spcPts val="0"/>
              </a:spcBef>
              <a:spcAft>
                <a:spcPts val="0"/>
              </a:spcAft>
              <a:buClr>
                <a:srgbClr val="000000"/>
              </a:buClr>
              <a:buSzPts val="1700"/>
              <a:buFont typeface="Arial"/>
              <a:buChar char="●"/>
            </a:pPr>
            <a:r>
              <a:rPr lang="zh-TW" sz="1700">
                <a:solidFill>
                  <a:srgbClr val="000000"/>
                </a:solidFill>
                <a:latin typeface="Arial"/>
                <a:ea typeface="Arial"/>
                <a:cs typeface="Arial"/>
                <a:sym typeface="Arial"/>
              </a:rPr>
              <a:t>龐大的開發者社區和豐富的資源和文檔</a:t>
            </a:r>
            <a:endParaRPr/>
          </a:p>
        </p:txBody>
      </p:sp>
      <p:pic>
        <p:nvPicPr>
          <p:cNvPr id="113" name="Google Shape;113;p21"/>
          <p:cNvPicPr preferRelativeResize="0"/>
          <p:nvPr/>
        </p:nvPicPr>
        <p:blipFill>
          <a:blip r:embed="rId3">
            <a:alphaModFix/>
          </a:blip>
          <a:stretch>
            <a:fillRect/>
          </a:stretch>
        </p:blipFill>
        <p:spPr>
          <a:xfrm>
            <a:off x="4758225" y="0"/>
            <a:ext cx="4385774"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272850" y="41135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如何在你的網站上使用jQuery</a:t>
            </a:r>
            <a:endParaRPr/>
          </a:p>
        </p:txBody>
      </p:sp>
      <p:sp>
        <p:nvSpPr>
          <p:cNvPr id="119" name="Google Shape;119;p22"/>
          <p:cNvSpPr txBox="1"/>
          <p:nvPr>
            <p:ph idx="1" type="body"/>
          </p:nvPr>
        </p:nvSpPr>
        <p:spPr>
          <a:xfrm>
            <a:off x="606075" y="1829050"/>
            <a:ext cx="6474300" cy="832800"/>
          </a:xfrm>
          <a:prstGeom prst="rect">
            <a:avLst/>
          </a:prstGeom>
        </p:spPr>
        <p:txBody>
          <a:bodyPr anchorCtr="0" anchor="t" bIns="91425" lIns="91425" spcFirstLastPara="1" rIns="91425" wrap="square" tIns="91425">
            <a:noAutofit/>
          </a:bodyPr>
          <a:lstStyle/>
          <a:p>
            <a:pPr indent="-327342" lvl="0" marL="457200" rtl="0" algn="l">
              <a:lnSpc>
                <a:spcPct val="95000"/>
              </a:lnSpc>
              <a:spcBef>
                <a:spcPts val="0"/>
              </a:spcBef>
              <a:spcAft>
                <a:spcPts val="0"/>
              </a:spcAft>
              <a:buSzPts val="1555"/>
              <a:buChar char="●"/>
            </a:pPr>
            <a:r>
              <a:rPr lang="zh-TW" sz="1555"/>
              <a:t>引入jQuery核心程式</a:t>
            </a:r>
            <a:endParaRPr sz="1555"/>
          </a:p>
          <a:p>
            <a:pPr indent="0" lvl="0" marL="0" rtl="0" algn="l">
              <a:lnSpc>
                <a:spcPct val="95000"/>
              </a:lnSpc>
              <a:spcBef>
                <a:spcPts val="1200"/>
              </a:spcBef>
              <a:spcAft>
                <a:spcPts val="1200"/>
              </a:spcAft>
              <a:buSzPts val="523"/>
              <a:buNone/>
            </a:pPr>
            <a:r>
              <a:rPr lang="zh-TW" sz="1555"/>
              <a:t>將jquery的語法貼至&lt;head&gt;&lt;/head&gt;間或放在&lt;/body&gt;前面</a:t>
            </a:r>
            <a:endParaRPr sz="1555"/>
          </a:p>
        </p:txBody>
      </p:sp>
      <p:sp>
        <p:nvSpPr>
          <p:cNvPr id="120" name="Google Shape;120;p22"/>
          <p:cNvSpPr txBox="1"/>
          <p:nvPr/>
        </p:nvSpPr>
        <p:spPr>
          <a:xfrm>
            <a:off x="696175" y="1426975"/>
            <a:ext cx="6708000" cy="369300"/>
          </a:xfrm>
          <a:prstGeom prst="rect">
            <a:avLst/>
          </a:prstGeom>
          <a:solidFill>
            <a:schemeClr val="dk2"/>
          </a:solid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TW" sz="1200">
                <a:solidFill>
                  <a:srgbClr val="808080"/>
                </a:solidFill>
                <a:latin typeface="Courier New"/>
                <a:ea typeface="Courier New"/>
                <a:cs typeface="Courier New"/>
                <a:sym typeface="Courier New"/>
              </a:rPr>
              <a:t>&lt;</a:t>
            </a:r>
            <a:r>
              <a:rPr lang="zh-TW" sz="1200">
                <a:solidFill>
                  <a:srgbClr val="569CD6"/>
                </a:solidFill>
                <a:latin typeface="Courier New"/>
                <a:ea typeface="Courier New"/>
                <a:cs typeface="Courier New"/>
                <a:sym typeface="Courier New"/>
              </a:rPr>
              <a:t>script</a:t>
            </a:r>
            <a:r>
              <a:rPr lang="zh-TW" sz="1200">
                <a:solidFill>
                  <a:srgbClr val="D4D4D4"/>
                </a:solidFill>
                <a:latin typeface="Courier New"/>
                <a:ea typeface="Courier New"/>
                <a:cs typeface="Courier New"/>
                <a:sym typeface="Courier New"/>
              </a:rPr>
              <a:t> </a:t>
            </a:r>
            <a:r>
              <a:rPr lang="zh-TW" sz="1200">
                <a:solidFill>
                  <a:srgbClr val="9CDCFE"/>
                </a:solidFill>
                <a:latin typeface="Courier New"/>
                <a:ea typeface="Courier New"/>
                <a:cs typeface="Courier New"/>
                <a:sym typeface="Courier New"/>
              </a:rPr>
              <a:t>src</a:t>
            </a:r>
            <a:r>
              <a:rPr lang="zh-TW" sz="1200">
                <a:solidFill>
                  <a:srgbClr val="D4D4D4"/>
                </a:solidFill>
                <a:latin typeface="Courier New"/>
                <a:ea typeface="Courier New"/>
                <a:cs typeface="Courier New"/>
                <a:sym typeface="Courier New"/>
              </a:rPr>
              <a:t>=</a:t>
            </a:r>
            <a:r>
              <a:rPr lang="zh-TW" sz="1200">
                <a:solidFill>
                  <a:srgbClr val="CE9178"/>
                </a:solidFill>
                <a:latin typeface="Courier New"/>
                <a:ea typeface="Courier New"/>
                <a:cs typeface="Courier New"/>
                <a:sym typeface="Courier New"/>
              </a:rPr>
              <a:t>"https://code.jquery.com/jquery-3.6.0.min.js"</a:t>
            </a:r>
            <a:r>
              <a:rPr lang="zh-TW" sz="1200">
                <a:solidFill>
                  <a:srgbClr val="808080"/>
                </a:solidFill>
                <a:latin typeface="Courier New"/>
                <a:ea typeface="Courier New"/>
                <a:cs typeface="Courier New"/>
                <a:sym typeface="Courier New"/>
              </a:rPr>
              <a:t>&gt;&lt;/</a:t>
            </a:r>
            <a:r>
              <a:rPr lang="zh-TW" sz="1200">
                <a:solidFill>
                  <a:srgbClr val="569CD6"/>
                </a:solidFill>
                <a:latin typeface="Courier New"/>
                <a:ea typeface="Courier New"/>
                <a:cs typeface="Courier New"/>
                <a:sym typeface="Courier New"/>
              </a:rPr>
              <a:t>script</a:t>
            </a:r>
            <a:r>
              <a:rPr lang="zh-TW" sz="1200">
                <a:solidFill>
                  <a:srgbClr val="808080"/>
                </a:solidFill>
                <a:latin typeface="Courier New"/>
                <a:ea typeface="Courier New"/>
                <a:cs typeface="Courier New"/>
                <a:sym typeface="Courier New"/>
              </a:rPr>
              <a:t>&gt;</a:t>
            </a:r>
            <a:endParaRPr sz="1200">
              <a:solidFill>
                <a:srgbClr val="808080"/>
              </a:solidFill>
              <a:latin typeface="Courier New"/>
              <a:ea typeface="Courier New"/>
              <a:cs typeface="Courier New"/>
              <a:sym typeface="Courier New"/>
            </a:endParaRPr>
          </a:p>
        </p:txBody>
      </p:sp>
      <p:sp>
        <p:nvSpPr>
          <p:cNvPr id="121" name="Google Shape;121;p22"/>
          <p:cNvSpPr txBox="1"/>
          <p:nvPr/>
        </p:nvSpPr>
        <p:spPr>
          <a:xfrm>
            <a:off x="597900" y="2661850"/>
            <a:ext cx="5594100" cy="832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2"/>
              </a:buClr>
              <a:buSzPts val="1500"/>
              <a:buFont typeface="Source Code Pro"/>
              <a:buChar char="●"/>
            </a:pPr>
            <a:r>
              <a:rPr lang="zh-TW" sz="1500">
                <a:solidFill>
                  <a:schemeClr val="dk2"/>
                </a:solidFill>
                <a:latin typeface="Source Code Pro"/>
                <a:ea typeface="Source Code Pro"/>
                <a:cs typeface="Source Code Pro"/>
                <a:sym typeface="Source Code Pro"/>
              </a:rPr>
              <a:t>使用文件就緒事件$(document).ready()或使用 $(window).load()來確保HTML載入完畢</a:t>
            </a:r>
            <a:endParaRPr sz="1500">
              <a:solidFill>
                <a:schemeClr val="dk2"/>
              </a:solidFill>
              <a:latin typeface="Source Code Pro"/>
              <a:ea typeface="Source Code Pro"/>
              <a:cs typeface="Source Code Pro"/>
              <a:sym typeface="Source Code Pro"/>
            </a:endParaRPr>
          </a:p>
          <a:p>
            <a:pPr indent="0" lvl="0" marL="0" rtl="0" algn="l">
              <a:spcBef>
                <a:spcPts val="1200"/>
              </a:spcBef>
              <a:spcAft>
                <a:spcPts val="0"/>
              </a:spcAft>
              <a:buNone/>
            </a:pPr>
            <a:r>
              <a:t/>
            </a:r>
            <a:endParaRPr sz="1100">
              <a:latin typeface="Source Code Pro"/>
              <a:ea typeface="Source Code Pro"/>
              <a:cs typeface="Source Code Pro"/>
              <a:sym typeface="Source Code Pro"/>
            </a:endParaRPr>
          </a:p>
        </p:txBody>
      </p:sp>
      <p:sp>
        <p:nvSpPr>
          <p:cNvPr id="122" name="Google Shape;122;p22"/>
          <p:cNvSpPr txBox="1"/>
          <p:nvPr/>
        </p:nvSpPr>
        <p:spPr>
          <a:xfrm>
            <a:off x="606075" y="4324475"/>
            <a:ext cx="4357200" cy="491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2"/>
              </a:buClr>
              <a:buSzPts val="1500"/>
              <a:buFont typeface="Source Code Pro"/>
              <a:buChar char="●"/>
            </a:pPr>
            <a:r>
              <a:rPr lang="zh-TW" sz="1500">
                <a:solidFill>
                  <a:schemeClr val="dk2"/>
                </a:solidFill>
                <a:latin typeface="Source Code Pro"/>
                <a:ea typeface="Source Code Pro"/>
                <a:cs typeface="Source Code Pro"/>
                <a:sym typeface="Source Code Pro"/>
              </a:rPr>
              <a:t>使用$()函數來選擇元素並控制它們</a:t>
            </a:r>
            <a:endParaRPr sz="1100">
              <a:latin typeface="Source Code Pro"/>
              <a:ea typeface="Source Code Pro"/>
              <a:cs typeface="Source Code Pro"/>
              <a:sym typeface="Source Code Pro"/>
            </a:endParaRPr>
          </a:p>
        </p:txBody>
      </p:sp>
      <p:sp>
        <p:nvSpPr>
          <p:cNvPr id="123" name="Google Shape;123;p22"/>
          <p:cNvSpPr txBox="1"/>
          <p:nvPr/>
        </p:nvSpPr>
        <p:spPr>
          <a:xfrm>
            <a:off x="5608150" y="2694625"/>
            <a:ext cx="3000000" cy="1200600"/>
          </a:xfrm>
          <a:prstGeom prst="rect">
            <a:avLst/>
          </a:prstGeom>
          <a:solidFill>
            <a:schemeClr val="dk2"/>
          </a:solid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TW" sz="1200">
                <a:solidFill>
                  <a:srgbClr val="DCDCAA"/>
                </a:solidFill>
                <a:latin typeface="Courier New"/>
                <a:ea typeface="Courier New"/>
                <a:cs typeface="Courier New"/>
                <a:sym typeface="Courier New"/>
              </a:rPr>
              <a:t>$</a:t>
            </a:r>
            <a:r>
              <a:rPr lang="zh-TW" sz="1200">
                <a:solidFill>
                  <a:srgbClr val="CCCCCC"/>
                </a:solidFill>
                <a:latin typeface="Courier New"/>
                <a:ea typeface="Courier New"/>
                <a:cs typeface="Courier New"/>
                <a:sym typeface="Courier New"/>
              </a:rPr>
              <a:t>(</a:t>
            </a:r>
            <a:r>
              <a:rPr lang="zh-TW" sz="1200">
                <a:solidFill>
                  <a:srgbClr val="569CD6"/>
                </a:solidFill>
                <a:latin typeface="Courier New"/>
                <a:ea typeface="Courier New"/>
                <a:cs typeface="Courier New"/>
                <a:sym typeface="Courier New"/>
              </a:rPr>
              <a:t>function</a:t>
            </a:r>
            <a:r>
              <a:rPr lang="zh-TW" sz="1200">
                <a:solidFill>
                  <a:srgbClr val="CCCCCC"/>
                </a:solidFill>
                <a:latin typeface="Courier New"/>
                <a:ea typeface="Courier New"/>
                <a:cs typeface="Courier New"/>
                <a:sym typeface="Courier New"/>
              </a:rPr>
              <a:t>() {</a:t>
            </a:r>
            <a:endParaRPr sz="1200">
              <a:solidFill>
                <a:srgbClr val="CCCCCC"/>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00">
              <a:solidFill>
                <a:srgbClr val="CCCCCC"/>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zh-TW" sz="1200">
                <a:solidFill>
                  <a:srgbClr val="6A9955"/>
                </a:solidFill>
                <a:latin typeface="Courier New"/>
                <a:ea typeface="Courier New"/>
                <a:cs typeface="Courier New"/>
                <a:sym typeface="Courier New"/>
              </a:rPr>
              <a:t>// 開始撰寫jquery程式</a:t>
            </a:r>
            <a:endParaRPr sz="1200">
              <a:solidFill>
                <a:srgbClr val="6A9955"/>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zh-TW" sz="1200">
                <a:solidFill>
                  <a:srgbClr val="CCCCCC"/>
                </a:solidFill>
                <a:latin typeface="Courier New"/>
                <a:ea typeface="Courier New"/>
                <a:cs typeface="Courier New"/>
                <a:sym typeface="Courier New"/>
              </a:rPr>
              <a:t>});</a:t>
            </a:r>
            <a:endParaRPr sz="1100"/>
          </a:p>
        </p:txBody>
      </p:sp>
      <p:sp>
        <p:nvSpPr>
          <p:cNvPr id="124" name="Google Shape;124;p22"/>
          <p:cNvSpPr txBox="1"/>
          <p:nvPr/>
        </p:nvSpPr>
        <p:spPr>
          <a:xfrm>
            <a:off x="606075" y="3494650"/>
            <a:ext cx="4357200" cy="491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2"/>
              </a:buClr>
              <a:buSzPts val="1500"/>
              <a:buFont typeface="Source Code Pro"/>
              <a:buChar char="●"/>
            </a:pPr>
            <a:r>
              <a:rPr lang="zh-TW" sz="1500">
                <a:solidFill>
                  <a:schemeClr val="dk2"/>
                </a:solidFill>
                <a:latin typeface="Source Code Pro"/>
                <a:ea typeface="Source Code Pro"/>
                <a:cs typeface="Source Code Pro"/>
                <a:sym typeface="Source Code Pro"/>
              </a:rPr>
              <a:t>設定好區塊的html與css</a:t>
            </a:r>
            <a:endParaRPr sz="1100">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範例</a:t>
            </a:r>
            <a:endParaRPr/>
          </a:p>
        </p:txBody>
      </p:sp>
      <p:graphicFrame>
        <p:nvGraphicFramePr>
          <p:cNvPr id="130" name="Google Shape;130;p23"/>
          <p:cNvGraphicFramePr/>
          <p:nvPr/>
        </p:nvGraphicFramePr>
        <p:xfrm>
          <a:off x="2011100" y="625300"/>
          <a:ext cx="3000000" cy="3000000"/>
        </p:xfrm>
        <a:graphic>
          <a:graphicData uri="http://schemas.openxmlformats.org/drawingml/2006/table">
            <a:tbl>
              <a:tblPr>
                <a:noFill/>
                <a:tableStyleId>{503A6DAB-27E0-4A9B-ACAD-220C4D0013AA}</a:tableStyleId>
              </a:tblPr>
              <a:tblGrid>
                <a:gridCol w="5914850"/>
              </a:tblGrid>
              <a:tr h="3349925">
                <a:tc>
                  <a:txBody>
                    <a:bodyPr/>
                    <a:lstStyle/>
                    <a:p>
                      <a:pPr indent="0" lvl="0" marL="0" rtl="0" algn="l">
                        <a:lnSpc>
                          <a:spcPct val="115000"/>
                        </a:lnSpc>
                        <a:spcBef>
                          <a:spcPts val="0"/>
                        </a:spcBef>
                        <a:spcAft>
                          <a:spcPts val="0"/>
                        </a:spcAft>
                        <a:buNone/>
                      </a:pPr>
                      <a:r>
                        <a:rPr lang="zh-TW" sz="1100">
                          <a:solidFill>
                            <a:srgbClr val="FE8019"/>
                          </a:solidFill>
                          <a:highlight>
                            <a:srgbClr val="282828"/>
                          </a:highlight>
                          <a:latin typeface="Consolas"/>
                          <a:ea typeface="Consolas"/>
                          <a:cs typeface="Consolas"/>
                          <a:sym typeface="Consolas"/>
                        </a:rPr>
                        <a:t>&lt;!DOCTYPE html&gt;</a:t>
                      </a:r>
                      <a:br>
                        <a:rPr lang="zh-TW" sz="1100">
                          <a:solidFill>
                            <a:srgbClr val="EBDBB2"/>
                          </a:solidFill>
                          <a:highlight>
                            <a:srgbClr val="282828"/>
                          </a:highlight>
                          <a:latin typeface="Consolas"/>
                          <a:ea typeface="Consolas"/>
                          <a:cs typeface="Consolas"/>
                          <a:sym typeface="Consolas"/>
                        </a:rPr>
                      </a:br>
                      <a:r>
                        <a:rPr b="1" lang="zh-TW" sz="1100">
                          <a:solidFill>
                            <a:srgbClr val="8EC07C"/>
                          </a:solidFill>
                          <a:highlight>
                            <a:srgbClr val="282828"/>
                          </a:highlight>
                          <a:latin typeface="Consolas"/>
                          <a:ea typeface="Consolas"/>
                          <a:cs typeface="Consolas"/>
                          <a:sym typeface="Consolas"/>
                        </a:rPr>
                        <a:t>&lt;</a:t>
                      </a:r>
                      <a:r>
                        <a:rPr b="1" lang="zh-TW" sz="1100">
                          <a:solidFill>
                            <a:srgbClr val="83A598"/>
                          </a:solidFill>
                          <a:highlight>
                            <a:srgbClr val="282828"/>
                          </a:highlight>
                          <a:latin typeface="Consolas"/>
                          <a:ea typeface="Consolas"/>
                          <a:cs typeface="Consolas"/>
                          <a:sym typeface="Consolas"/>
                        </a:rPr>
                        <a:t>html</a:t>
                      </a:r>
                      <a:r>
                        <a:rPr b="1" lang="zh-TW" sz="1100">
                          <a:solidFill>
                            <a:srgbClr val="8EC07C"/>
                          </a:solidFill>
                          <a:highlight>
                            <a:srgbClr val="282828"/>
                          </a:highlight>
                          <a:latin typeface="Consolas"/>
                          <a:ea typeface="Consolas"/>
                          <a:cs typeface="Consolas"/>
                          <a:sym typeface="Consolas"/>
                        </a:rPr>
                        <a:t>&gt;</a:t>
                      </a:r>
                      <a:br>
                        <a:rPr lang="zh-TW" sz="1100">
                          <a:solidFill>
                            <a:srgbClr val="EBDBB2"/>
                          </a:solidFill>
                          <a:highlight>
                            <a:srgbClr val="282828"/>
                          </a:highlight>
                          <a:latin typeface="Consolas"/>
                          <a:ea typeface="Consolas"/>
                          <a:cs typeface="Consolas"/>
                          <a:sym typeface="Consolas"/>
                        </a:rPr>
                      </a:br>
                      <a:r>
                        <a:rPr b="1" lang="zh-TW" sz="1100">
                          <a:solidFill>
                            <a:srgbClr val="8EC07C"/>
                          </a:solidFill>
                          <a:highlight>
                            <a:srgbClr val="282828"/>
                          </a:highlight>
                          <a:latin typeface="Consolas"/>
                          <a:ea typeface="Consolas"/>
                          <a:cs typeface="Consolas"/>
                          <a:sym typeface="Consolas"/>
                        </a:rPr>
                        <a:t>&lt;</a:t>
                      </a:r>
                      <a:r>
                        <a:rPr b="1" lang="zh-TW" sz="1100">
                          <a:solidFill>
                            <a:srgbClr val="83A598"/>
                          </a:solidFill>
                          <a:highlight>
                            <a:srgbClr val="282828"/>
                          </a:highlight>
                          <a:latin typeface="Consolas"/>
                          <a:ea typeface="Consolas"/>
                          <a:cs typeface="Consolas"/>
                          <a:sym typeface="Consolas"/>
                        </a:rPr>
                        <a:t>head</a:t>
                      </a:r>
                      <a:r>
                        <a:rPr b="1" lang="zh-TW" sz="1100">
                          <a:solidFill>
                            <a:srgbClr val="8EC07C"/>
                          </a:solidFill>
                          <a:highlight>
                            <a:srgbClr val="282828"/>
                          </a:highlight>
                          <a:latin typeface="Consolas"/>
                          <a:ea typeface="Consolas"/>
                          <a:cs typeface="Consolas"/>
                          <a:sym typeface="Consolas"/>
                        </a:rPr>
                        <a:t>&gt;</a:t>
                      </a:r>
                      <a:br>
                        <a:rPr lang="zh-TW" sz="1100">
                          <a:solidFill>
                            <a:srgbClr val="EBDBB2"/>
                          </a:solidFill>
                          <a:highlight>
                            <a:srgbClr val="282828"/>
                          </a:highlight>
                          <a:latin typeface="Consolas"/>
                          <a:ea typeface="Consolas"/>
                          <a:cs typeface="Consolas"/>
                          <a:sym typeface="Consolas"/>
                        </a:rPr>
                      </a:br>
                      <a:r>
                        <a:rPr lang="zh-TW" sz="1100">
                          <a:solidFill>
                            <a:srgbClr val="EBDBB2"/>
                          </a:solidFill>
                          <a:highlight>
                            <a:srgbClr val="282828"/>
                          </a:highlight>
                          <a:latin typeface="Consolas"/>
                          <a:ea typeface="Consolas"/>
                          <a:cs typeface="Consolas"/>
                          <a:sym typeface="Consolas"/>
                        </a:rPr>
                        <a:t>	</a:t>
                      </a:r>
                      <a:r>
                        <a:rPr b="1" lang="zh-TW" sz="1100">
                          <a:solidFill>
                            <a:srgbClr val="8EC07C"/>
                          </a:solidFill>
                          <a:highlight>
                            <a:srgbClr val="282828"/>
                          </a:highlight>
                          <a:latin typeface="Consolas"/>
                          <a:ea typeface="Consolas"/>
                          <a:cs typeface="Consolas"/>
                          <a:sym typeface="Consolas"/>
                        </a:rPr>
                        <a:t>&lt;</a:t>
                      </a:r>
                      <a:r>
                        <a:rPr b="1" lang="zh-TW" sz="1100">
                          <a:solidFill>
                            <a:srgbClr val="83A598"/>
                          </a:solidFill>
                          <a:highlight>
                            <a:srgbClr val="282828"/>
                          </a:highlight>
                          <a:latin typeface="Consolas"/>
                          <a:ea typeface="Consolas"/>
                          <a:cs typeface="Consolas"/>
                          <a:sym typeface="Consolas"/>
                        </a:rPr>
                        <a:t>title</a:t>
                      </a:r>
                      <a:r>
                        <a:rPr b="1" lang="zh-TW" sz="1100">
                          <a:solidFill>
                            <a:srgbClr val="8EC07C"/>
                          </a:solidFill>
                          <a:highlight>
                            <a:srgbClr val="282828"/>
                          </a:highlight>
                          <a:latin typeface="Consolas"/>
                          <a:ea typeface="Consolas"/>
                          <a:cs typeface="Consolas"/>
                          <a:sym typeface="Consolas"/>
                        </a:rPr>
                        <a:t>&gt;</a:t>
                      </a:r>
                      <a:r>
                        <a:rPr lang="zh-TW" sz="1100">
                          <a:solidFill>
                            <a:srgbClr val="EBDBB2"/>
                          </a:solidFill>
                          <a:highlight>
                            <a:srgbClr val="282828"/>
                          </a:highlight>
                          <a:latin typeface="Consolas"/>
                          <a:ea typeface="Consolas"/>
                          <a:cs typeface="Consolas"/>
                          <a:sym typeface="Consolas"/>
                        </a:rPr>
                        <a:t>My Web Page</a:t>
                      </a:r>
                      <a:r>
                        <a:rPr b="1" lang="zh-TW" sz="1100">
                          <a:solidFill>
                            <a:srgbClr val="8EC07C"/>
                          </a:solidFill>
                          <a:highlight>
                            <a:srgbClr val="282828"/>
                          </a:highlight>
                          <a:latin typeface="Consolas"/>
                          <a:ea typeface="Consolas"/>
                          <a:cs typeface="Consolas"/>
                          <a:sym typeface="Consolas"/>
                        </a:rPr>
                        <a:t>&lt;/</a:t>
                      </a:r>
                      <a:r>
                        <a:rPr b="1" lang="zh-TW" sz="1100">
                          <a:solidFill>
                            <a:srgbClr val="83A598"/>
                          </a:solidFill>
                          <a:highlight>
                            <a:srgbClr val="282828"/>
                          </a:highlight>
                          <a:latin typeface="Consolas"/>
                          <a:ea typeface="Consolas"/>
                          <a:cs typeface="Consolas"/>
                          <a:sym typeface="Consolas"/>
                        </a:rPr>
                        <a:t>title</a:t>
                      </a:r>
                      <a:r>
                        <a:rPr b="1" lang="zh-TW" sz="1100">
                          <a:solidFill>
                            <a:srgbClr val="8EC07C"/>
                          </a:solidFill>
                          <a:highlight>
                            <a:srgbClr val="282828"/>
                          </a:highlight>
                          <a:latin typeface="Consolas"/>
                          <a:ea typeface="Consolas"/>
                          <a:cs typeface="Consolas"/>
                          <a:sym typeface="Consolas"/>
                        </a:rPr>
                        <a:t>&gt;</a:t>
                      </a:r>
                      <a:br>
                        <a:rPr lang="zh-TW" sz="1100">
                          <a:solidFill>
                            <a:srgbClr val="EBDBB2"/>
                          </a:solidFill>
                          <a:highlight>
                            <a:srgbClr val="282828"/>
                          </a:highlight>
                          <a:latin typeface="Consolas"/>
                          <a:ea typeface="Consolas"/>
                          <a:cs typeface="Consolas"/>
                          <a:sym typeface="Consolas"/>
                        </a:rPr>
                      </a:br>
                      <a:r>
                        <a:rPr lang="zh-TW" sz="1100">
                          <a:solidFill>
                            <a:srgbClr val="EBDBB2"/>
                          </a:solidFill>
                          <a:highlight>
                            <a:srgbClr val="282828"/>
                          </a:highlight>
                          <a:latin typeface="Consolas"/>
                          <a:ea typeface="Consolas"/>
                          <a:cs typeface="Consolas"/>
                          <a:sym typeface="Consolas"/>
                        </a:rPr>
                        <a:t>	</a:t>
                      </a:r>
                      <a:r>
                        <a:rPr b="1" lang="zh-TW" sz="1100">
                          <a:solidFill>
                            <a:srgbClr val="8EC07C"/>
                          </a:solidFill>
                          <a:highlight>
                            <a:srgbClr val="282828"/>
                          </a:highlight>
                          <a:latin typeface="Consolas"/>
                          <a:ea typeface="Consolas"/>
                          <a:cs typeface="Consolas"/>
                          <a:sym typeface="Consolas"/>
                        </a:rPr>
                        <a:t>&lt;</a:t>
                      </a:r>
                      <a:r>
                        <a:rPr b="1" lang="zh-TW" sz="1100">
                          <a:solidFill>
                            <a:srgbClr val="83A598"/>
                          </a:solidFill>
                          <a:highlight>
                            <a:srgbClr val="282828"/>
                          </a:highlight>
                          <a:latin typeface="Consolas"/>
                          <a:ea typeface="Consolas"/>
                          <a:cs typeface="Consolas"/>
                          <a:sym typeface="Consolas"/>
                        </a:rPr>
                        <a:t>script</a:t>
                      </a:r>
                      <a:r>
                        <a:rPr b="1" lang="zh-TW" sz="1100">
                          <a:solidFill>
                            <a:srgbClr val="8EC07C"/>
                          </a:solidFill>
                          <a:highlight>
                            <a:srgbClr val="282828"/>
                          </a:highlight>
                          <a:latin typeface="Consolas"/>
                          <a:ea typeface="Consolas"/>
                          <a:cs typeface="Consolas"/>
                          <a:sym typeface="Consolas"/>
                        </a:rPr>
                        <a:t> </a:t>
                      </a:r>
                      <a:r>
                        <a:rPr b="1" lang="zh-TW" sz="1100">
                          <a:solidFill>
                            <a:srgbClr val="FABD2F"/>
                          </a:solidFill>
                          <a:highlight>
                            <a:srgbClr val="282828"/>
                          </a:highlight>
                          <a:latin typeface="Consolas"/>
                          <a:ea typeface="Consolas"/>
                          <a:cs typeface="Consolas"/>
                          <a:sym typeface="Consolas"/>
                        </a:rPr>
                        <a:t>src</a:t>
                      </a:r>
                      <a:r>
                        <a:rPr b="1" lang="zh-TW" sz="1100">
                          <a:solidFill>
                            <a:srgbClr val="8EC07C"/>
                          </a:solidFill>
                          <a:highlight>
                            <a:srgbClr val="282828"/>
                          </a:highlight>
                          <a:latin typeface="Consolas"/>
                          <a:ea typeface="Consolas"/>
                          <a:cs typeface="Consolas"/>
                          <a:sym typeface="Consolas"/>
                        </a:rPr>
                        <a:t>=</a:t>
                      </a:r>
                      <a:r>
                        <a:rPr b="1" lang="zh-TW" sz="1100">
                          <a:solidFill>
                            <a:srgbClr val="B8BB26"/>
                          </a:solidFill>
                          <a:highlight>
                            <a:srgbClr val="282828"/>
                          </a:highlight>
                          <a:latin typeface="Consolas"/>
                          <a:ea typeface="Consolas"/>
                          <a:cs typeface="Consolas"/>
                          <a:sym typeface="Consolas"/>
                        </a:rPr>
                        <a:t>"https://code.jquery.com/jquery-3.6.0.min.js"</a:t>
                      </a:r>
                      <a:r>
                        <a:rPr b="1" lang="zh-TW" sz="1100">
                          <a:solidFill>
                            <a:srgbClr val="8EC07C"/>
                          </a:solidFill>
                          <a:highlight>
                            <a:srgbClr val="282828"/>
                          </a:highlight>
                          <a:latin typeface="Consolas"/>
                          <a:ea typeface="Consolas"/>
                          <a:cs typeface="Consolas"/>
                          <a:sym typeface="Consolas"/>
                        </a:rPr>
                        <a:t>&gt;&lt;/</a:t>
                      </a:r>
                      <a:r>
                        <a:rPr b="1" lang="zh-TW" sz="1100">
                          <a:solidFill>
                            <a:srgbClr val="83A598"/>
                          </a:solidFill>
                          <a:highlight>
                            <a:srgbClr val="282828"/>
                          </a:highlight>
                          <a:latin typeface="Consolas"/>
                          <a:ea typeface="Consolas"/>
                          <a:cs typeface="Consolas"/>
                          <a:sym typeface="Consolas"/>
                        </a:rPr>
                        <a:t>script</a:t>
                      </a:r>
                      <a:r>
                        <a:rPr b="1" lang="zh-TW" sz="1100">
                          <a:solidFill>
                            <a:srgbClr val="8EC07C"/>
                          </a:solidFill>
                          <a:highlight>
                            <a:srgbClr val="282828"/>
                          </a:highlight>
                          <a:latin typeface="Consolas"/>
                          <a:ea typeface="Consolas"/>
                          <a:cs typeface="Consolas"/>
                          <a:sym typeface="Consolas"/>
                        </a:rPr>
                        <a:t>&gt;</a:t>
                      </a:r>
                      <a:br>
                        <a:rPr lang="zh-TW" sz="1100">
                          <a:solidFill>
                            <a:srgbClr val="EBDBB2"/>
                          </a:solidFill>
                          <a:highlight>
                            <a:srgbClr val="282828"/>
                          </a:highlight>
                          <a:latin typeface="Consolas"/>
                          <a:ea typeface="Consolas"/>
                          <a:cs typeface="Consolas"/>
                          <a:sym typeface="Consolas"/>
                        </a:rPr>
                      </a:br>
                      <a:r>
                        <a:rPr lang="zh-TW" sz="1100">
                          <a:solidFill>
                            <a:srgbClr val="EBDBB2"/>
                          </a:solidFill>
                          <a:highlight>
                            <a:srgbClr val="282828"/>
                          </a:highlight>
                          <a:latin typeface="Consolas"/>
                          <a:ea typeface="Consolas"/>
                          <a:cs typeface="Consolas"/>
                          <a:sym typeface="Consolas"/>
                        </a:rPr>
                        <a:t>	</a:t>
                      </a:r>
                      <a:r>
                        <a:rPr b="1" lang="zh-TW" sz="1100">
                          <a:solidFill>
                            <a:srgbClr val="8EC07C"/>
                          </a:solidFill>
                          <a:highlight>
                            <a:srgbClr val="282828"/>
                          </a:highlight>
                          <a:latin typeface="Consolas"/>
                          <a:ea typeface="Consolas"/>
                          <a:cs typeface="Consolas"/>
                          <a:sym typeface="Consolas"/>
                        </a:rPr>
                        <a:t>&lt;</a:t>
                      </a:r>
                      <a:r>
                        <a:rPr b="1" lang="zh-TW" sz="1100">
                          <a:solidFill>
                            <a:srgbClr val="83A598"/>
                          </a:solidFill>
                          <a:highlight>
                            <a:srgbClr val="282828"/>
                          </a:highlight>
                          <a:latin typeface="Consolas"/>
                          <a:ea typeface="Consolas"/>
                          <a:cs typeface="Consolas"/>
                          <a:sym typeface="Consolas"/>
                        </a:rPr>
                        <a:t>script</a:t>
                      </a:r>
                      <a:r>
                        <a:rPr b="1" lang="zh-TW" sz="1100">
                          <a:solidFill>
                            <a:srgbClr val="8EC07C"/>
                          </a:solidFill>
                          <a:highlight>
                            <a:srgbClr val="282828"/>
                          </a:highlight>
                          <a:latin typeface="Consolas"/>
                          <a:ea typeface="Consolas"/>
                          <a:cs typeface="Consolas"/>
                          <a:sym typeface="Consolas"/>
                        </a:rPr>
                        <a:t>&gt;</a:t>
                      </a:r>
                      <a:br>
                        <a:rPr lang="zh-TW" sz="1100">
                          <a:solidFill>
                            <a:srgbClr val="EBDBB2"/>
                          </a:solidFill>
                          <a:highlight>
                            <a:srgbClr val="282828"/>
                          </a:highlight>
                          <a:latin typeface="Consolas"/>
                          <a:ea typeface="Consolas"/>
                          <a:cs typeface="Consolas"/>
                          <a:sym typeface="Consolas"/>
                        </a:rPr>
                      </a:br>
                      <a:r>
                        <a:rPr lang="zh-TW" sz="1100">
                          <a:solidFill>
                            <a:srgbClr val="EBDBB2"/>
                          </a:solidFill>
                          <a:highlight>
                            <a:srgbClr val="282828"/>
                          </a:highlight>
                          <a:latin typeface="Consolas"/>
                          <a:ea typeface="Consolas"/>
                          <a:cs typeface="Consolas"/>
                          <a:sym typeface="Consolas"/>
                        </a:rPr>
                        <a:t>		$(</a:t>
                      </a:r>
                      <a:r>
                        <a:rPr lang="zh-TW" sz="1100">
                          <a:solidFill>
                            <a:srgbClr val="83A598"/>
                          </a:solidFill>
                          <a:highlight>
                            <a:srgbClr val="282828"/>
                          </a:highlight>
                          <a:latin typeface="Consolas"/>
                          <a:ea typeface="Consolas"/>
                          <a:cs typeface="Consolas"/>
                          <a:sym typeface="Consolas"/>
                        </a:rPr>
                        <a:t>document</a:t>
                      </a:r>
                      <a:r>
                        <a:rPr lang="zh-TW" sz="1100">
                          <a:solidFill>
                            <a:srgbClr val="EBDBB2"/>
                          </a:solidFill>
                          <a:highlight>
                            <a:srgbClr val="282828"/>
                          </a:highlight>
                          <a:latin typeface="Consolas"/>
                          <a:ea typeface="Consolas"/>
                          <a:cs typeface="Consolas"/>
                          <a:sym typeface="Consolas"/>
                        </a:rPr>
                        <a:t>).ready(</a:t>
                      </a:r>
                      <a:r>
                        <a:rPr lang="zh-TW" sz="1100">
                          <a:solidFill>
                            <a:srgbClr val="8EC07C"/>
                          </a:solidFill>
                          <a:highlight>
                            <a:srgbClr val="282828"/>
                          </a:highlight>
                          <a:latin typeface="Consolas"/>
                          <a:ea typeface="Consolas"/>
                          <a:cs typeface="Consolas"/>
                          <a:sym typeface="Consolas"/>
                        </a:rPr>
                        <a:t>function() </a:t>
                      </a:r>
                      <a:r>
                        <a:rPr lang="zh-TW" sz="1100">
                          <a:solidFill>
                            <a:srgbClr val="EBDBB2"/>
                          </a:solidFill>
                          <a:highlight>
                            <a:srgbClr val="282828"/>
                          </a:highlight>
                          <a:latin typeface="Consolas"/>
                          <a:ea typeface="Consolas"/>
                          <a:cs typeface="Consolas"/>
                          <a:sym typeface="Consolas"/>
                        </a:rPr>
                        <a:t>{</a:t>
                      </a:r>
                      <a:br>
                        <a:rPr lang="zh-TW" sz="1100">
                          <a:solidFill>
                            <a:srgbClr val="EBDBB2"/>
                          </a:solidFill>
                          <a:highlight>
                            <a:srgbClr val="282828"/>
                          </a:highlight>
                          <a:latin typeface="Consolas"/>
                          <a:ea typeface="Consolas"/>
                          <a:cs typeface="Consolas"/>
                          <a:sym typeface="Consolas"/>
                        </a:rPr>
                      </a:br>
                      <a:r>
                        <a:rPr lang="zh-TW" sz="1100">
                          <a:solidFill>
                            <a:srgbClr val="EBDBB2"/>
                          </a:solidFill>
                          <a:highlight>
                            <a:srgbClr val="282828"/>
                          </a:highlight>
                          <a:latin typeface="Consolas"/>
                          <a:ea typeface="Consolas"/>
                          <a:cs typeface="Consolas"/>
                          <a:sym typeface="Consolas"/>
                        </a:rPr>
                        <a:t>			</a:t>
                      </a:r>
                      <a:r>
                        <a:rPr i="1" lang="zh-TW" sz="1100">
                          <a:solidFill>
                            <a:srgbClr val="928374"/>
                          </a:solidFill>
                          <a:highlight>
                            <a:srgbClr val="282828"/>
                          </a:highlight>
                          <a:latin typeface="Consolas"/>
                          <a:ea typeface="Consolas"/>
                          <a:cs typeface="Consolas"/>
                          <a:sym typeface="Consolas"/>
                        </a:rPr>
                        <a:t>// 你的jQuery程式碼放在這裡</a:t>
                      </a:r>
                      <a:br>
                        <a:rPr lang="zh-TW" sz="1100">
                          <a:solidFill>
                            <a:srgbClr val="EBDBB2"/>
                          </a:solidFill>
                          <a:highlight>
                            <a:srgbClr val="282828"/>
                          </a:highlight>
                          <a:latin typeface="Consolas"/>
                          <a:ea typeface="Consolas"/>
                          <a:cs typeface="Consolas"/>
                          <a:sym typeface="Consolas"/>
                        </a:rPr>
                      </a:br>
                      <a:r>
                        <a:rPr lang="zh-TW" sz="1100">
                          <a:solidFill>
                            <a:srgbClr val="EBDBB2"/>
                          </a:solidFill>
                          <a:highlight>
                            <a:srgbClr val="282828"/>
                          </a:highlight>
                          <a:latin typeface="Consolas"/>
                          <a:ea typeface="Consolas"/>
                          <a:cs typeface="Consolas"/>
                          <a:sym typeface="Consolas"/>
                        </a:rPr>
                        <a:t>		});</a:t>
                      </a:r>
                      <a:br>
                        <a:rPr lang="zh-TW" sz="1100">
                          <a:solidFill>
                            <a:srgbClr val="EBDBB2"/>
                          </a:solidFill>
                          <a:highlight>
                            <a:srgbClr val="282828"/>
                          </a:highlight>
                          <a:latin typeface="Consolas"/>
                          <a:ea typeface="Consolas"/>
                          <a:cs typeface="Consolas"/>
                          <a:sym typeface="Consolas"/>
                        </a:rPr>
                      </a:br>
                      <a:r>
                        <a:rPr lang="zh-TW" sz="1100">
                          <a:solidFill>
                            <a:srgbClr val="EBDBB2"/>
                          </a:solidFill>
                          <a:highlight>
                            <a:srgbClr val="282828"/>
                          </a:highlight>
                          <a:latin typeface="Consolas"/>
                          <a:ea typeface="Consolas"/>
                          <a:cs typeface="Consolas"/>
                          <a:sym typeface="Consolas"/>
                        </a:rPr>
                        <a:t>                </a:t>
                      </a:r>
                      <a:r>
                        <a:rPr i="1" lang="zh-TW" sz="1100">
                          <a:solidFill>
                            <a:srgbClr val="928374"/>
                          </a:solidFill>
                          <a:highlight>
                            <a:srgbClr val="282828"/>
                          </a:highlight>
                          <a:latin typeface="Consolas"/>
                          <a:ea typeface="Consolas"/>
                          <a:cs typeface="Consolas"/>
                          <a:sym typeface="Consolas"/>
                        </a:rPr>
                        <a:t>//或簡寫成</a:t>
                      </a:r>
                      <a:br>
                        <a:rPr lang="zh-TW" sz="1100">
                          <a:solidFill>
                            <a:srgbClr val="EBDBB2"/>
                          </a:solidFill>
                          <a:highlight>
                            <a:srgbClr val="282828"/>
                          </a:highlight>
                          <a:latin typeface="Consolas"/>
                          <a:ea typeface="Consolas"/>
                          <a:cs typeface="Consolas"/>
                          <a:sym typeface="Consolas"/>
                        </a:rPr>
                      </a:br>
                      <a:r>
                        <a:rPr lang="zh-TW" sz="1100">
                          <a:solidFill>
                            <a:srgbClr val="EBDBB2"/>
                          </a:solidFill>
                          <a:highlight>
                            <a:srgbClr val="282828"/>
                          </a:highlight>
                          <a:latin typeface="Consolas"/>
                          <a:ea typeface="Consolas"/>
                          <a:cs typeface="Consolas"/>
                          <a:sym typeface="Consolas"/>
                        </a:rPr>
                        <a:t>                $(</a:t>
                      </a:r>
                      <a:r>
                        <a:rPr lang="zh-TW" sz="1100">
                          <a:solidFill>
                            <a:srgbClr val="8EC07C"/>
                          </a:solidFill>
                          <a:highlight>
                            <a:srgbClr val="282828"/>
                          </a:highlight>
                          <a:latin typeface="Consolas"/>
                          <a:ea typeface="Consolas"/>
                          <a:cs typeface="Consolas"/>
                          <a:sym typeface="Consolas"/>
                        </a:rPr>
                        <a:t>function() </a:t>
                      </a:r>
                      <a:r>
                        <a:rPr lang="zh-TW" sz="1100">
                          <a:solidFill>
                            <a:srgbClr val="EBDBB2"/>
                          </a:solidFill>
                          <a:highlight>
                            <a:srgbClr val="282828"/>
                          </a:highlight>
                          <a:latin typeface="Consolas"/>
                          <a:ea typeface="Consolas"/>
                          <a:cs typeface="Consolas"/>
                          <a:sym typeface="Consolas"/>
                        </a:rPr>
                        <a:t>{</a:t>
                      </a:r>
                      <a:br>
                        <a:rPr lang="zh-TW" sz="1100">
                          <a:solidFill>
                            <a:srgbClr val="EBDBB2"/>
                          </a:solidFill>
                          <a:highlight>
                            <a:srgbClr val="282828"/>
                          </a:highlight>
                          <a:latin typeface="Consolas"/>
                          <a:ea typeface="Consolas"/>
                          <a:cs typeface="Consolas"/>
                          <a:sym typeface="Consolas"/>
                        </a:rPr>
                      </a:br>
                      <a:r>
                        <a:rPr lang="zh-TW" sz="1100">
                          <a:solidFill>
                            <a:srgbClr val="EBDBB2"/>
                          </a:solidFill>
                          <a:highlight>
                            <a:srgbClr val="282828"/>
                          </a:highlight>
                          <a:latin typeface="Consolas"/>
                          <a:ea typeface="Consolas"/>
                          <a:cs typeface="Consolas"/>
                          <a:sym typeface="Consolas"/>
                        </a:rPr>
                        <a:t>                    </a:t>
                      </a:r>
                      <a:r>
                        <a:rPr i="1" lang="zh-TW" sz="1100">
                          <a:solidFill>
                            <a:srgbClr val="928374"/>
                          </a:solidFill>
                          <a:highlight>
                            <a:srgbClr val="282828"/>
                          </a:highlight>
                          <a:latin typeface="Consolas"/>
                          <a:ea typeface="Consolas"/>
                          <a:cs typeface="Consolas"/>
                          <a:sym typeface="Consolas"/>
                        </a:rPr>
                        <a:t>// 你的jQuery程式碼放在這裡</a:t>
                      </a:r>
                      <a:br>
                        <a:rPr lang="zh-TW" sz="1100">
                          <a:solidFill>
                            <a:srgbClr val="EBDBB2"/>
                          </a:solidFill>
                          <a:highlight>
                            <a:srgbClr val="282828"/>
                          </a:highlight>
                          <a:latin typeface="Consolas"/>
                          <a:ea typeface="Consolas"/>
                          <a:cs typeface="Consolas"/>
                          <a:sym typeface="Consolas"/>
                        </a:rPr>
                      </a:br>
                      <a:r>
                        <a:rPr lang="zh-TW" sz="1100">
                          <a:solidFill>
                            <a:srgbClr val="EBDBB2"/>
                          </a:solidFill>
                          <a:highlight>
                            <a:srgbClr val="282828"/>
                          </a:highlight>
                          <a:latin typeface="Consolas"/>
                          <a:ea typeface="Consolas"/>
                          <a:cs typeface="Consolas"/>
                          <a:sym typeface="Consolas"/>
                        </a:rPr>
                        <a:t>                });</a:t>
                      </a:r>
                      <a:br>
                        <a:rPr lang="zh-TW" sz="1100">
                          <a:solidFill>
                            <a:srgbClr val="EBDBB2"/>
                          </a:solidFill>
                          <a:highlight>
                            <a:srgbClr val="282828"/>
                          </a:highlight>
                          <a:latin typeface="Consolas"/>
                          <a:ea typeface="Consolas"/>
                          <a:cs typeface="Consolas"/>
                          <a:sym typeface="Consolas"/>
                        </a:rPr>
                      </a:br>
                      <a:r>
                        <a:rPr lang="zh-TW" sz="1100">
                          <a:solidFill>
                            <a:srgbClr val="EBDBB2"/>
                          </a:solidFill>
                          <a:highlight>
                            <a:srgbClr val="282828"/>
                          </a:highlight>
                          <a:latin typeface="Consolas"/>
                          <a:ea typeface="Consolas"/>
                          <a:cs typeface="Consolas"/>
                          <a:sym typeface="Consolas"/>
                        </a:rPr>
                        <a:t>	</a:t>
                      </a:r>
                      <a:r>
                        <a:rPr b="1" lang="zh-TW" sz="1100">
                          <a:solidFill>
                            <a:srgbClr val="8EC07C"/>
                          </a:solidFill>
                          <a:highlight>
                            <a:srgbClr val="282828"/>
                          </a:highlight>
                          <a:latin typeface="Consolas"/>
                          <a:ea typeface="Consolas"/>
                          <a:cs typeface="Consolas"/>
                          <a:sym typeface="Consolas"/>
                        </a:rPr>
                        <a:t>&lt;/</a:t>
                      </a:r>
                      <a:r>
                        <a:rPr b="1" lang="zh-TW" sz="1100">
                          <a:solidFill>
                            <a:srgbClr val="83A598"/>
                          </a:solidFill>
                          <a:highlight>
                            <a:srgbClr val="282828"/>
                          </a:highlight>
                          <a:latin typeface="Consolas"/>
                          <a:ea typeface="Consolas"/>
                          <a:cs typeface="Consolas"/>
                          <a:sym typeface="Consolas"/>
                        </a:rPr>
                        <a:t>script</a:t>
                      </a:r>
                      <a:r>
                        <a:rPr b="1" lang="zh-TW" sz="1100">
                          <a:solidFill>
                            <a:srgbClr val="8EC07C"/>
                          </a:solidFill>
                          <a:highlight>
                            <a:srgbClr val="282828"/>
                          </a:highlight>
                          <a:latin typeface="Consolas"/>
                          <a:ea typeface="Consolas"/>
                          <a:cs typeface="Consolas"/>
                          <a:sym typeface="Consolas"/>
                        </a:rPr>
                        <a:t>&gt;</a:t>
                      </a:r>
                      <a:br>
                        <a:rPr lang="zh-TW" sz="1100">
                          <a:solidFill>
                            <a:srgbClr val="EBDBB2"/>
                          </a:solidFill>
                          <a:highlight>
                            <a:srgbClr val="282828"/>
                          </a:highlight>
                          <a:latin typeface="Consolas"/>
                          <a:ea typeface="Consolas"/>
                          <a:cs typeface="Consolas"/>
                          <a:sym typeface="Consolas"/>
                        </a:rPr>
                      </a:br>
                      <a:r>
                        <a:rPr b="1" lang="zh-TW" sz="1100">
                          <a:solidFill>
                            <a:srgbClr val="8EC07C"/>
                          </a:solidFill>
                          <a:highlight>
                            <a:srgbClr val="282828"/>
                          </a:highlight>
                          <a:latin typeface="Consolas"/>
                          <a:ea typeface="Consolas"/>
                          <a:cs typeface="Consolas"/>
                          <a:sym typeface="Consolas"/>
                        </a:rPr>
                        <a:t>&lt;/</a:t>
                      </a:r>
                      <a:r>
                        <a:rPr b="1" lang="zh-TW" sz="1100">
                          <a:solidFill>
                            <a:srgbClr val="83A598"/>
                          </a:solidFill>
                          <a:highlight>
                            <a:srgbClr val="282828"/>
                          </a:highlight>
                          <a:latin typeface="Consolas"/>
                          <a:ea typeface="Consolas"/>
                          <a:cs typeface="Consolas"/>
                          <a:sym typeface="Consolas"/>
                        </a:rPr>
                        <a:t>head</a:t>
                      </a:r>
                      <a:r>
                        <a:rPr b="1" lang="zh-TW" sz="1100">
                          <a:solidFill>
                            <a:srgbClr val="8EC07C"/>
                          </a:solidFill>
                          <a:highlight>
                            <a:srgbClr val="282828"/>
                          </a:highlight>
                          <a:latin typeface="Consolas"/>
                          <a:ea typeface="Consolas"/>
                          <a:cs typeface="Consolas"/>
                          <a:sym typeface="Consolas"/>
                        </a:rPr>
                        <a:t>&gt;</a:t>
                      </a:r>
                      <a:br>
                        <a:rPr lang="zh-TW" sz="1100">
                          <a:solidFill>
                            <a:srgbClr val="EBDBB2"/>
                          </a:solidFill>
                          <a:highlight>
                            <a:srgbClr val="282828"/>
                          </a:highlight>
                          <a:latin typeface="Consolas"/>
                          <a:ea typeface="Consolas"/>
                          <a:cs typeface="Consolas"/>
                          <a:sym typeface="Consolas"/>
                        </a:rPr>
                      </a:br>
                      <a:r>
                        <a:rPr b="1" lang="zh-TW" sz="1100">
                          <a:solidFill>
                            <a:srgbClr val="8EC07C"/>
                          </a:solidFill>
                          <a:highlight>
                            <a:srgbClr val="282828"/>
                          </a:highlight>
                          <a:latin typeface="Consolas"/>
                          <a:ea typeface="Consolas"/>
                          <a:cs typeface="Consolas"/>
                          <a:sym typeface="Consolas"/>
                        </a:rPr>
                        <a:t>&lt;</a:t>
                      </a:r>
                      <a:r>
                        <a:rPr b="1" lang="zh-TW" sz="1100">
                          <a:solidFill>
                            <a:srgbClr val="83A598"/>
                          </a:solidFill>
                          <a:highlight>
                            <a:srgbClr val="282828"/>
                          </a:highlight>
                          <a:latin typeface="Consolas"/>
                          <a:ea typeface="Consolas"/>
                          <a:cs typeface="Consolas"/>
                          <a:sym typeface="Consolas"/>
                        </a:rPr>
                        <a:t>body</a:t>
                      </a:r>
                      <a:r>
                        <a:rPr b="1" lang="zh-TW" sz="1100">
                          <a:solidFill>
                            <a:srgbClr val="8EC07C"/>
                          </a:solidFill>
                          <a:highlight>
                            <a:srgbClr val="282828"/>
                          </a:highlight>
                          <a:latin typeface="Consolas"/>
                          <a:ea typeface="Consolas"/>
                          <a:cs typeface="Consolas"/>
                          <a:sym typeface="Consolas"/>
                        </a:rPr>
                        <a:t>&gt;</a:t>
                      </a:r>
                      <a:br>
                        <a:rPr lang="zh-TW" sz="1100">
                          <a:solidFill>
                            <a:srgbClr val="EBDBB2"/>
                          </a:solidFill>
                          <a:highlight>
                            <a:srgbClr val="282828"/>
                          </a:highlight>
                          <a:latin typeface="Consolas"/>
                          <a:ea typeface="Consolas"/>
                          <a:cs typeface="Consolas"/>
                          <a:sym typeface="Consolas"/>
                        </a:rPr>
                      </a:br>
                      <a:r>
                        <a:rPr lang="zh-TW" sz="1100">
                          <a:solidFill>
                            <a:srgbClr val="EBDBB2"/>
                          </a:solidFill>
                          <a:highlight>
                            <a:srgbClr val="282828"/>
                          </a:highlight>
                          <a:latin typeface="Consolas"/>
                          <a:ea typeface="Consolas"/>
                          <a:cs typeface="Consolas"/>
                          <a:sym typeface="Consolas"/>
                        </a:rPr>
                        <a:t>	</a:t>
                      </a:r>
                      <a:r>
                        <a:rPr i="1" lang="zh-TW" sz="1100">
                          <a:solidFill>
                            <a:srgbClr val="928374"/>
                          </a:solidFill>
                          <a:highlight>
                            <a:srgbClr val="282828"/>
                          </a:highlight>
                          <a:latin typeface="Consolas"/>
                          <a:ea typeface="Consolas"/>
                          <a:cs typeface="Consolas"/>
                          <a:sym typeface="Consolas"/>
                        </a:rPr>
                        <a:t>&lt;!-- 網頁內容放在這裡 --&gt;</a:t>
                      </a:r>
                      <a:br>
                        <a:rPr lang="zh-TW" sz="1100">
                          <a:solidFill>
                            <a:srgbClr val="EBDBB2"/>
                          </a:solidFill>
                          <a:highlight>
                            <a:srgbClr val="282828"/>
                          </a:highlight>
                          <a:latin typeface="Consolas"/>
                          <a:ea typeface="Consolas"/>
                          <a:cs typeface="Consolas"/>
                          <a:sym typeface="Consolas"/>
                        </a:rPr>
                      </a:br>
                      <a:r>
                        <a:rPr b="1" lang="zh-TW" sz="1100">
                          <a:solidFill>
                            <a:srgbClr val="8EC07C"/>
                          </a:solidFill>
                          <a:highlight>
                            <a:srgbClr val="282828"/>
                          </a:highlight>
                          <a:latin typeface="Consolas"/>
                          <a:ea typeface="Consolas"/>
                          <a:cs typeface="Consolas"/>
                          <a:sym typeface="Consolas"/>
                        </a:rPr>
                        <a:t>&lt;/</a:t>
                      </a:r>
                      <a:r>
                        <a:rPr b="1" lang="zh-TW" sz="1100">
                          <a:solidFill>
                            <a:srgbClr val="83A598"/>
                          </a:solidFill>
                          <a:highlight>
                            <a:srgbClr val="282828"/>
                          </a:highlight>
                          <a:latin typeface="Consolas"/>
                          <a:ea typeface="Consolas"/>
                          <a:cs typeface="Consolas"/>
                          <a:sym typeface="Consolas"/>
                        </a:rPr>
                        <a:t>body</a:t>
                      </a:r>
                      <a:r>
                        <a:rPr b="1" lang="zh-TW" sz="1100">
                          <a:solidFill>
                            <a:srgbClr val="8EC07C"/>
                          </a:solidFill>
                          <a:highlight>
                            <a:srgbClr val="282828"/>
                          </a:highlight>
                          <a:latin typeface="Consolas"/>
                          <a:ea typeface="Consolas"/>
                          <a:cs typeface="Consolas"/>
                          <a:sym typeface="Consolas"/>
                        </a:rPr>
                        <a:t>&gt;</a:t>
                      </a:r>
                      <a:br>
                        <a:rPr lang="zh-TW" sz="1100">
                          <a:solidFill>
                            <a:srgbClr val="EBDBB2"/>
                          </a:solidFill>
                          <a:highlight>
                            <a:srgbClr val="282828"/>
                          </a:highlight>
                          <a:latin typeface="Consolas"/>
                          <a:ea typeface="Consolas"/>
                          <a:cs typeface="Consolas"/>
                          <a:sym typeface="Consolas"/>
                        </a:rPr>
                      </a:br>
                      <a:r>
                        <a:rPr b="1" lang="zh-TW" sz="1100">
                          <a:solidFill>
                            <a:srgbClr val="8EC07C"/>
                          </a:solidFill>
                          <a:highlight>
                            <a:srgbClr val="282828"/>
                          </a:highlight>
                          <a:latin typeface="Consolas"/>
                          <a:ea typeface="Consolas"/>
                          <a:cs typeface="Consolas"/>
                          <a:sym typeface="Consolas"/>
                        </a:rPr>
                        <a:t>&lt;/</a:t>
                      </a:r>
                      <a:r>
                        <a:rPr b="1" lang="zh-TW" sz="1100">
                          <a:solidFill>
                            <a:srgbClr val="83A598"/>
                          </a:solidFill>
                          <a:highlight>
                            <a:srgbClr val="282828"/>
                          </a:highlight>
                          <a:latin typeface="Consolas"/>
                          <a:ea typeface="Consolas"/>
                          <a:cs typeface="Consolas"/>
                          <a:sym typeface="Consolas"/>
                        </a:rPr>
                        <a:t>html</a:t>
                      </a:r>
                      <a:r>
                        <a:rPr b="1" lang="zh-TW" sz="1100">
                          <a:solidFill>
                            <a:srgbClr val="8EC07C"/>
                          </a:solidFill>
                          <a:highlight>
                            <a:srgbClr val="282828"/>
                          </a:highlight>
                          <a:latin typeface="Consolas"/>
                          <a:ea typeface="Consolas"/>
                          <a:cs typeface="Consolas"/>
                          <a:sym typeface="Consolas"/>
                        </a:rPr>
                        <a:t>&gt;</a:t>
                      </a:r>
                      <a:endParaRPr sz="1100"/>
                    </a:p>
                  </a:txBody>
                  <a:tcPr marT="63500" marB="63500" marR="63500" marL="63500">
                    <a:solidFill>
                      <a:srgbClr val="282828"/>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