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56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Forestier" initials="RF" lastIdx="1" clrIdx="0">
    <p:extLst>
      <p:ext uri="{19B8F6BF-5375-455C-9EA6-DF929625EA0E}">
        <p15:presenceInfo xmlns:p15="http://schemas.microsoft.com/office/powerpoint/2012/main" userId="Robin Forest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5F5"/>
    <a:srgbClr val="00C2E0"/>
    <a:srgbClr val="6298B4"/>
    <a:srgbClr val="5BC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C30CA-2347-4722-AC7C-0D8499FD6ACF}" v="157" dt="2020-12-16T10:19:00.465"/>
    <p1510:client id="{6157AB8A-5615-58BD-6C4E-92D5B4C85147}" v="213" dt="2020-12-15T14:52:3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2480" autoAdjust="0"/>
  </p:normalViewPr>
  <p:slideViewPr>
    <p:cSldViewPr snapToGrid="0">
      <p:cViewPr varScale="1">
        <p:scale>
          <a:sx n="81" d="100"/>
          <a:sy n="81" d="100"/>
        </p:scale>
        <p:origin x="1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B2926E-5E5D-454F-B5F0-45FE7066B8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Maxime Montandon-Veroda, Robin Forestier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F20B0B-E0EB-411E-A393-154E8989E8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B2CAC-2CC7-4C2B-AFE5-6AC92CA19583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042575-62CA-4825-8804-B12E0B0056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77C4A-67AC-4D13-AB38-6D2F927F86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52AC-6A09-4AD8-8EFF-1577B8BFF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8430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Maxime Montandon-Veroda, Robin Forestier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50BA-D347-4891-8C5F-0566D17B1FB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28F-3AD1-4E5E-8F22-8FC373E43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017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Maxime Montandon-Veroda, Robin Forestier</a:t>
            </a:r>
          </a:p>
        </p:txBody>
      </p:sp>
    </p:spTree>
    <p:extLst>
      <p:ext uri="{BB962C8B-B14F-4D97-AF65-F5344CB8AC3E}">
        <p14:creationId xmlns:p14="http://schemas.microsoft.com/office/powerpoint/2010/main" val="367646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08793-A099-4549-8841-509C8989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50A18-E4BE-4915-9DD5-4A62E3B92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BFA53-8E4A-47E2-AC77-86FB5EA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8818-02B5-4C76-9AB8-B7DF26E62699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3BA39-0D37-421D-A615-7B690A32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3138-1CCB-4BFF-96FF-0D3423A1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97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A3B7-A29B-4909-A781-10FD3701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894946-FB31-436A-899D-3CEA2BDD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6FE49-7755-4C99-AD9F-C03E43E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552-2BF1-4802-A606-70966B74206E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938F1-7216-4DB6-B059-73007504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33691-F0B7-49D0-9695-D074D35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4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865202-8238-4F6B-AFF0-69C04B89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36F8A9-846C-4222-8871-95E62057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35B2A-C50F-48CA-B393-84E9D46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A15C-B5B4-46D8-8FBE-0386E578B60E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30B87-5569-4BEA-BAC9-8C5A5676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67C900-22ED-4D01-91F7-7CBC490B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87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F8B0-B2AD-496F-9D95-28F4FD48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93F2D-6121-433C-8FE0-8BDA0656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06E4B-030E-4AD8-98E7-5127B342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2977-14AF-49BA-850B-9971F70BD375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CBD67-68A1-4A40-8C90-B653133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BDF11-3416-49BE-B3B9-63EDC29B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8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EE73A-5022-478B-93FE-2B8D7D7C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BAD6F5-1FA9-4EDB-9A5D-F7534BCD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E7CA3-40A6-48A1-BA4F-DD2E057D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25DB-7C12-47D4-9CE7-512B6A8AD5F0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52F62-BF0B-42F4-9578-FDC4AC7C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14F61-976C-461B-B50E-1D2C755C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B3C36-3266-4F73-9FF9-34ED248C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94535-B275-467A-90AB-627CBCC2E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6B5580-D569-4147-AB4D-AB88F1C9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85185C-4A0C-4254-8893-B55BD9E1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A9DE-1D94-4AD1-953D-D2DDB52AA28B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A15D4-A198-4AA9-838B-F09C6D65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978B49-84A3-48B2-8135-50752A3A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8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33D01-105E-41CE-BB16-F6F7B5A6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5FAC91-4C14-44EC-ADBF-A3C53B0A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602FB-F6EE-40A1-9A5E-A172E395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A9F417-975C-43F5-B5B9-9DEF6DD8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9773DD-EE89-42DA-A1D7-8137E87C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0BC009-EB0E-4BA1-810A-CC6562B5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76F1-317F-4B4B-9DB2-321B5C226B82}" type="datetime1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95A994-6CBC-42C9-9D62-8A44A33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EDC131-20B8-49A8-9156-F986515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79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F4B12-2F86-4CD7-B47F-D87B0EED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6AC74D-FD3D-4051-AD67-32DF1089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14E-5190-4FE4-851E-CCFA054C37CB}" type="datetime1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0CDE44-B5AE-41DF-810E-FDE4EB8B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BF3A47-9A77-46BA-A62F-F06F98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0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AF428-B984-4B27-8A4E-E1B6034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78A9-CF8C-4927-96EE-13F64CD3BD63}" type="datetime1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E0477F-341B-4F1F-9C8C-B1CAF3A3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3E3A4E-1DF6-4887-A2F9-55C71757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0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53F26-2146-4FC5-AC9B-A6CF074A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8092C-C9B5-4BD8-933A-C2C6822E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61B3E-199B-40F9-8333-F5340D35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F737B0-F229-4491-94B5-F423BD6D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D67-150C-499F-BFDC-F699ED2C402B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36446E-79C0-4609-9072-4EDA1315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3A944E-31C6-4CE8-B1F4-2A2A5D3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9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2B80A-272E-4557-AE15-D316CE8F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95C890-E155-477F-A51C-926FAE97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0C358-76B1-4B98-B510-FAC3CE2B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016B03-963A-4B3B-ABBF-9D04900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9F-9FE7-4D60-B2C6-86AE6FF6EECE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46AC9F-797C-47D6-93FE-01B8E1B7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CC4072-6765-4A60-AA17-F5E6BB09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B8DEDD-8048-439A-A909-DFA75B3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17E2E-B4F0-4E8C-8689-E6970C3B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3A83-5EEE-4C86-AECC-56116C82F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5498-27D5-4213-8409-E8537A006C52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CF7F53-49D0-4888-A706-DEFD4238B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1B648-D7A8-4D49-A843-A5DABC1E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188DB-31B5-43A7-96F9-CCBB06D21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32.2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6.xml"/><Relationship Id="rId18" Type="http://schemas.openxmlformats.org/officeDocument/2006/relationships/image" Target="../media/image12.svg"/><Relationship Id="rId26" Type="http://schemas.openxmlformats.org/officeDocument/2006/relationships/slide" Target="slide5.xml"/><Relationship Id="rId39" Type="http://schemas.openxmlformats.org/officeDocument/2006/relationships/image" Target="../media/image30.svg"/><Relationship Id="rId21" Type="http://schemas.openxmlformats.org/officeDocument/2006/relationships/image" Target="../media/image15.png"/><Relationship Id="rId34" Type="http://schemas.openxmlformats.org/officeDocument/2006/relationships/image" Target="../media/image26.svg"/><Relationship Id="rId42" Type="http://schemas.openxmlformats.org/officeDocument/2006/relationships/image" Target="../media/image32.sv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6" Type="http://schemas.openxmlformats.org/officeDocument/2006/relationships/slide" Target="slide7.xml"/><Relationship Id="rId20" Type="http://schemas.openxmlformats.org/officeDocument/2006/relationships/image" Target="../media/image14.svg"/><Relationship Id="rId29" Type="http://schemas.openxmlformats.org/officeDocument/2006/relationships/image" Target="../media/image33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32" Type="http://schemas.openxmlformats.org/officeDocument/2006/relationships/image" Target="../media/image35.svg"/><Relationship Id="rId37" Type="http://schemas.openxmlformats.org/officeDocument/2006/relationships/slide" Target="slide8.xml"/><Relationship Id="rId40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slide" Target="slide4.xml"/><Relationship Id="rId28" Type="http://schemas.openxmlformats.org/officeDocument/2006/relationships/image" Target="../media/image20.svg"/><Relationship Id="rId36" Type="http://schemas.openxmlformats.org/officeDocument/2006/relationships/image" Target="../media/image28.svg"/><Relationship Id="rId10" Type="http://schemas.openxmlformats.org/officeDocument/2006/relationships/slide" Target="slide3.xml"/><Relationship Id="rId19" Type="http://schemas.openxmlformats.org/officeDocument/2006/relationships/image" Target="../media/image13.png"/><Relationship Id="rId31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34.svg"/><Relationship Id="rId35" Type="http://schemas.openxmlformats.org/officeDocument/2006/relationships/image" Target="../media/image27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5" Type="http://schemas.openxmlformats.org/officeDocument/2006/relationships/image" Target="../media/image18.svg"/><Relationship Id="rId33" Type="http://schemas.openxmlformats.org/officeDocument/2006/relationships/image" Target="../media/image25.png"/><Relationship Id="rId38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36.sv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21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37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1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38.svg"/><Relationship Id="rId38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39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5.png"/><Relationship Id="rId37" Type="http://schemas.openxmlformats.org/officeDocument/2006/relationships/image" Target="../media/image21.png"/><Relationship Id="rId40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9" Type="http://schemas.openxmlformats.org/officeDocument/2006/relationships/slide" Target="slide9.xml"/><Relationship Id="rId21" Type="http://schemas.openxmlformats.org/officeDocument/2006/relationships/image" Target="../media/image16.svg"/><Relationship Id="rId34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4.sv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24" Type="http://schemas.openxmlformats.org/officeDocument/2006/relationships/image" Target="../media/image18.sv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40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33.png"/><Relationship Id="rId36" Type="http://schemas.openxmlformats.org/officeDocument/2006/relationships/slide" Target="slide8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image" Target="../media/image10.svg"/><Relationship Id="rId22" Type="http://schemas.openxmlformats.org/officeDocument/2006/relationships/slide" Target="slide4.xm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12" Type="http://schemas.openxmlformats.org/officeDocument/2006/relationships/slide" Target="slide6.xml"/><Relationship Id="rId17" Type="http://schemas.openxmlformats.org/officeDocument/2006/relationships/image" Target="../media/image12.sv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38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F8D04A-28D2-4713-B869-57E782E9743F}"/>
              </a:ext>
            </a:extLst>
          </p:cNvPr>
          <p:cNvSpPr txBox="1"/>
          <p:nvPr/>
        </p:nvSpPr>
        <p:spPr>
          <a:xfrm>
            <a:off x="4140200" y="635000"/>
            <a:ext cx="391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u="sng" dirty="0">
                <a:solidFill>
                  <a:schemeClr val="accent1">
                    <a:lumMod val="50000"/>
                  </a:schemeClr>
                </a:solidFill>
              </a:rPr>
              <a:t>Le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D1904D-C52C-45B3-A4D3-CBCDADAFCAA0}"/>
              </a:ext>
            </a:extLst>
          </p:cNvPr>
          <p:cNvSpPr txBox="1"/>
          <p:nvPr/>
        </p:nvSpPr>
        <p:spPr>
          <a:xfrm>
            <a:off x="2559050" y="1819970"/>
            <a:ext cx="7876900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/>
              <a:t>La création</a:t>
            </a:r>
          </a:p>
          <a:p>
            <a:pPr marL="342900" indent="-342900">
              <a:buAutoNum type="arabicPeriod"/>
            </a:pPr>
            <a:r>
              <a:rPr lang="fr-FR" sz="2800" dirty="0"/>
              <a:t>La différence entre internet et le web</a:t>
            </a:r>
          </a:p>
          <a:p>
            <a:pPr marL="342900" indent="-342900">
              <a:buAutoNum type="arabicPeriod"/>
            </a:pPr>
            <a:r>
              <a:rPr lang="fr-FR" sz="2800" dirty="0"/>
              <a:t>Les innovations</a:t>
            </a:r>
            <a:endParaRPr lang="fr-F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sz="2800" dirty="0"/>
              <a:t>L'évolution</a:t>
            </a:r>
            <a:endParaRPr lang="fr-F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sz="2800" dirty="0"/>
              <a:t>Les protocoles</a:t>
            </a:r>
            <a:endParaRPr lang="fr-F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sz="2800" dirty="0"/>
              <a:t>Les langages</a:t>
            </a:r>
            <a:endParaRPr lang="fr-F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sz="2800" dirty="0"/>
              <a:t>Les objets connectés</a:t>
            </a:r>
            <a:endParaRPr lang="fr-F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fr-FR" sz="2800" dirty="0">
                <a:cs typeface="Calibri"/>
              </a:rPr>
              <a:t>L'impacte</a:t>
            </a: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>
                <a:cs typeface="Calibri"/>
              </a:rPr>
              <a:t>Conclusion</a:t>
            </a:r>
          </a:p>
          <a:p>
            <a:pPr marL="342900" indent="-342900">
              <a:buAutoNum type="arabicPeriod"/>
            </a:pPr>
            <a:r>
              <a:rPr lang="fr-FR" sz="2800" dirty="0">
                <a:cs typeface="Calibri"/>
              </a:rPr>
              <a:t>Démonstration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9EF9A8-59CB-4E0D-8A31-93307EFA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4600" y="6390482"/>
            <a:ext cx="4203700" cy="327025"/>
          </a:xfrm>
        </p:spPr>
        <p:txBody>
          <a:bodyPr/>
          <a:lstStyle/>
          <a:p>
            <a:r>
              <a:rPr lang="fr-FR" sz="1600" dirty="0"/>
              <a:t>Maxime Montandon-</a:t>
            </a:r>
            <a:r>
              <a:rPr lang="fr-FR" sz="1600" dirty="0" err="1"/>
              <a:t>Varoda</a:t>
            </a:r>
            <a:r>
              <a:rPr lang="fr-FR" sz="1600" dirty="0"/>
              <a:t>, Robin Forestier</a:t>
            </a:r>
          </a:p>
        </p:txBody>
      </p:sp>
      <p:pic>
        <p:nvPicPr>
          <p:cNvPr id="3" name="Graphique 6" descr="Personne avec une idée avec un remplissage uni">
            <a:extLst>
              <a:ext uri="{FF2B5EF4-FFF2-40B4-BE49-F238E27FC236}">
                <a16:creationId xmlns:a16="http://schemas.microsoft.com/office/drawing/2014/main" id="{4401AA71-529E-495A-8DC8-C0393F7F1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3719" y="2024702"/>
            <a:ext cx="576000" cy="576000"/>
          </a:xfrm>
          <a:prstGeom prst="rect">
            <a:avLst/>
          </a:prstGeom>
        </p:spPr>
      </p:pic>
      <p:pic>
        <p:nvPicPr>
          <p:cNvPr id="9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35CEBF4D-0EE0-459B-B169-200FBEDEA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53719" y="2719225"/>
            <a:ext cx="576000" cy="576000"/>
          </a:xfrm>
          <a:prstGeom prst="rect">
            <a:avLst/>
          </a:prstGeom>
        </p:spPr>
      </p:pic>
      <p:pic>
        <p:nvPicPr>
          <p:cNvPr id="13" name="Graphique 12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5EC594E7-5747-43FA-ADE9-21E44C3E83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44007" y="635000"/>
            <a:ext cx="576000" cy="576000"/>
          </a:xfrm>
          <a:prstGeom prst="rect">
            <a:avLst/>
          </a:prstGeom>
        </p:spPr>
      </p:pic>
      <p:pic>
        <p:nvPicPr>
          <p:cNvPr id="15" name="Graphique 14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02C47192-7C1C-468C-8658-EF1159385E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53719" y="1331408"/>
            <a:ext cx="576000" cy="576000"/>
          </a:xfrm>
          <a:prstGeom prst="rect">
            <a:avLst/>
          </a:prstGeom>
        </p:spPr>
      </p:pic>
      <p:pic>
        <p:nvPicPr>
          <p:cNvPr id="21" name="Graphique 20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73D4879F-6C86-4169-9D25-581BE67501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244007" y="3413748"/>
            <a:ext cx="576000" cy="576000"/>
          </a:xfrm>
          <a:prstGeom prst="rect">
            <a:avLst/>
          </a:prstGeom>
        </p:spPr>
      </p:pic>
      <p:pic>
        <p:nvPicPr>
          <p:cNvPr id="23" name="Graphique 22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EDD74BCC-5A5F-4054-BBF8-EEBE5B8E6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244007" y="4107042"/>
            <a:ext cx="576000" cy="576000"/>
          </a:xfrm>
          <a:prstGeom prst="rect">
            <a:avLst/>
          </a:prstGeom>
        </p:spPr>
      </p:pic>
      <p:pic>
        <p:nvPicPr>
          <p:cNvPr id="18" name="Graphique 17" descr="Cloud Computing">
            <a:extLst>
              <a:ext uri="{FF2B5EF4-FFF2-40B4-BE49-F238E27FC236}">
                <a16:creationId xmlns:a16="http://schemas.microsoft.com/office/drawing/2014/main" id="{C19D0CD7-025E-4521-879A-248C53057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244007" y="4800336"/>
            <a:ext cx="576000" cy="576000"/>
          </a:xfrm>
          <a:prstGeom prst="rect">
            <a:avLst/>
          </a:prstGeom>
        </p:spPr>
      </p:pic>
      <p:pic>
        <p:nvPicPr>
          <p:cNvPr id="22" name="Graphique 21" descr="Globe terrestre : Europe et Afrique">
            <a:extLst>
              <a:ext uri="{FF2B5EF4-FFF2-40B4-BE49-F238E27FC236}">
                <a16:creationId xmlns:a16="http://schemas.microsoft.com/office/drawing/2014/main" id="{2C8692BF-B08C-419D-B095-747B0D068E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253719" y="549363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1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F884558-19AA-4491-8522-CD65CFAA9DC5}"/>
              </a:ext>
            </a:extLst>
          </p:cNvPr>
          <p:cNvSpPr txBox="1"/>
          <p:nvPr/>
        </p:nvSpPr>
        <p:spPr>
          <a:xfrm>
            <a:off x="1156538" y="2612571"/>
            <a:ext cx="987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0" dirty="0"/>
              <a:t>Lien hypertexte : </a:t>
            </a:r>
            <a:r>
              <a:rPr lang="fr-CH" sz="8000" dirty="0">
                <a:hlinkClick r:id="rId2"/>
              </a:rPr>
              <a:t>Démo</a:t>
            </a:r>
            <a:endParaRPr lang="fr-CH" sz="8000" dirty="0"/>
          </a:p>
        </p:txBody>
      </p:sp>
    </p:spTree>
    <p:extLst>
      <p:ext uri="{BB962C8B-B14F-4D97-AF65-F5344CB8AC3E}">
        <p14:creationId xmlns:p14="http://schemas.microsoft.com/office/powerpoint/2010/main" val="77835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3CE8873F-2574-4AA5-8B08-7900592A23D2}"/>
              </a:ext>
            </a:extLst>
          </p:cNvPr>
          <p:cNvSpPr/>
          <p:nvPr/>
        </p:nvSpPr>
        <p:spPr>
          <a:xfrm rot="10800000">
            <a:off x="0" y="-14621432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202F29F-FE64-43F8-B532-BBE693FB20DC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C204273-F7EE-4038-BFEF-5548A59E5077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56A044E-97D6-4CCC-985E-E8B4E2B4F55B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9F307D-BF22-418B-A46D-9AB49AA1A1DC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2758D76-F31B-46DB-B166-9F073B937A77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158070F-717D-42D7-A989-DC362DB85BFC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EDCAFEB-6C7A-4CD1-8680-B9F72D24504B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178F5C-0B06-487D-A3FF-EF1468AB81CF}"/>
              </a:ext>
            </a:extLst>
          </p:cNvPr>
          <p:cNvSpPr txBox="1"/>
          <p:nvPr/>
        </p:nvSpPr>
        <p:spPr>
          <a:xfrm>
            <a:off x="2184400" y="183608"/>
            <a:ext cx="391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La création</a:t>
            </a:r>
          </a:p>
        </p:txBody>
      </p:sp>
      <p:pic>
        <p:nvPicPr>
          <p:cNvPr id="37" name="Graphique 6" descr="Personne avec une idée avec un remplissage uni">
            <a:extLst>
              <a:ext uri="{FF2B5EF4-FFF2-40B4-BE49-F238E27FC236}">
                <a16:creationId xmlns:a16="http://schemas.microsoft.com/office/drawing/2014/main" id="{61F90885-D9BE-416F-9B6C-EE811EF0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3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5EECDE36-6A12-43E5-8132-DC8D7C9F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BA0BB11-17FD-4E04-895D-424582F0244D}"/>
              </a:ext>
            </a:extLst>
          </p:cNvPr>
          <p:cNvGrpSpPr/>
          <p:nvPr/>
        </p:nvGrpSpPr>
        <p:grpSpPr>
          <a:xfrm>
            <a:off x="465488" y="793232"/>
            <a:ext cx="612000" cy="612000"/>
            <a:chOff x="-959682" y="794504"/>
            <a:chExt cx="612000" cy="612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2EF745B-8CA5-45DA-8CEC-0BE785A56885}"/>
                </a:ext>
              </a:extLst>
            </p:cNvPr>
            <p:cNvSpPr/>
            <p:nvPr/>
          </p:nvSpPr>
          <p:spPr>
            <a:xfrm>
              <a:off x="-959682" y="794504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39" name="Graphique 38" descr="Ampoule et engrenage">
              <a:hlinkClick r:id="rId6" action="ppaction://hlinksldjump"/>
              <a:extLst>
                <a:ext uri="{FF2B5EF4-FFF2-40B4-BE49-F238E27FC236}">
                  <a16:creationId xmlns:a16="http://schemas.microsoft.com/office/drawing/2014/main" id="{AE9144E7-15A3-4734-993B-A9C49A0B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941682" y="811233"/>
              <a:ext cx="576000" cy="576000"/>
            </a:xfrm>
            <a:prstGeom prst="rect">
              <a:avLst/>
            </a:prstGeom>
          </p:spPr>
        </p:pic>
      </p:grpSp>
      <p:pic>
        <p:nvPicPr>
          <p:cNvPr id="40" name="Graphique 39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16462E9B-92DD-4886-A031-598EB3B904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41" name="Graphique 40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6F5EE685-099E-41F3-93B0-793260962C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42" name="Graphique 41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13327E56-8348-4994-84C6-98780B2DCE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43" name="Graphique 42" descr="Cloud Computing">
            <a:extLst>
              <a:ext uri="{FF2B5EF4-FFF2-40B4-BE49-F238E27FC236}">
                <a16:creationId xmlns:a16="http://schemas.microsoft.com/office/drawing/2014/main" id="{45402F95-CDDC-4714-8F14-E7D4369883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44" name="Graphique 43" descr="Globe terrestre : Europe et Afrique">
            <a:extLst>
              <a:ext uri="{FF2B5EF4-FFF2-40B4-BE49-F238E27FC236}">
                <a16:creationId xmlns:a16="http://schemas.microsoft.com/office/drawing/2014/main" id="{F55A2074-23F8-4F99-B70F-60A5C0B3BE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7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E33AEC40-3558-4FB5-8BB0-AFB0A14023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68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569D997B-3C1D-482B-8063-71DE33685D3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69" name="Graphique 68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E2CA38B1-2EC9-470C-9883-75D617F50B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2"/>
            <a:ext cx="576000" cy="576000"/>
          </a:xfrm>
          <a:prstGeom prst="rect">
            <a:avLst/>
          </a:prstGeom>
        </p:spPr>
      </p:pic>
      <p:pic>
        <p:nvPicPr>
          <p:cNvPr id="72" name="Graphique 7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4D1EAAC6-E966-4E64-887D-3A5480480F6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4" name="Graphique 7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6E7F730E-0DE2-4FD3-91C6-4AF58442B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6" name="Graphique 75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C0569D5E-C18F-411D-A897-FB3D5788D3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8" name="Graphique 77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032F1413-9C92-4E2C-82FC-3FCFE484553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80" name="Graphique 79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44EC74E8-911D-4182-8259-2C2A6FBF59B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9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13941752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0512015-AA50-4310-893A-1A9D97EE81AC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La différence entre internet et le Web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C4E953C-ED88-47DE-AC31-B630E3D1526B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E993A5A-8802-4AA1-96D6-8AB8476A36CC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FF124C-034E-4456-BBEB-9D91F1A27B47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88A5C9F-9E60-471D-9FDE-A30187CC6D02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ED6637D-02B5-4AF6-B2D6-5458C46FB1DC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77E47B3-B2E8-489E-93D3-A1FA710CCCA8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7D06445-B027-42A8-8B3B-11C5672226BA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6" name="Graphique 6" descr="Personne avec une idée avec un remplissage uni">
            <a:extLst>
              <a:ext uri="{FF2B5EF4-FFF2-40B4-BE49-F238E27FC236}">
                <a16:creationId xmlns:a16="http://schemas.microsoft.com/office/drawing/2014/main" id="{A93185FA-C955-4C67-8D59-0197090D3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6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63D0F823-EBEC-49A7-A0A9-EA283C960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69" name="Graphique 68" descr="Ampoule et engrenage">
            <a:hlinkClick r:id="rId7" action="ppaction://hlinksldjump"/>
            <a:extLst>
              <a:ext uri="{FF2B5EF4-FFF2-40B4-BE49-F238E27FC236}">
                <a16:creationId xmlns:a16="http://schemas.microsoft.com/office/drawing/2014/main" id="{B449396D-E3E6-4E64-986C-499E9F050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AA7E169-5AB5-4FFA-A056-9123358470E0}"/>
              </a:ext>
            </a:extLst>
          </p:cNvPr>
          <p:cNvGrpSpPr/>
          <p:nvPr/>
        </p:nvGrpSpPr>
        <p:grpSpPr>
          <a:xfrm>
            <a:off x="538743" y="1484117"/>
            <a:ext cx="612000" cy="618049"/>
            <a:chOff x="-949970" y="1491670"/>
            <a:chExt cx="612000" cy="618049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6E52C1B-939C-461C-A9FA-D7D8D2DD3BE0}"/>
                </a:ext>
              </a:extLst>
            </p:cNvPr>
            <p:cNvSpPr/>
            <p:nvPr/>
          </p:nvSpPr>
          <p:spPr>
            <a:xfrm>
              <a:off x="-949970" y="1497719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1" name="Graphique 70" descr="Internet">
              <a:hlinkClick r:id="rId10" action="ppaction://hlinksldjump"/>
              <a:extLst>
                <a:ext uri="{FF2B5EF4-FFF2-40B4-BE49-F238E27FC236}">
                  <a16:creationId xmlns:a16="http://schemas.microsoft.com/office/drawing/2014/main" id="{0DD48C1F-B023-4679-9AD1-25120996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31970" y="1491670"/>
              <a:ext cx="576000" cy="576000"/>
            </a:xfrm>
            <a:prstGeom prst="rect">
              <a:avLst/>
            </a:prstGeom>
          </p:spPr>
        </p:pic>
      </p:grpSp>
      <p:pic>
        <p:nvPicPr>
          <p:cNvPr id="72" name="Graphique 71" descr="Contrat">
            <a:hlinkClick r:id="rId13" action="ppaction://hlinksldjump"/>
            <a:extLst>
              <a:ext uri="{FF2B5EF4-FFF2-40B4-BE49-F238E27FC236}">
                <a16:creationId xmlns:a16="http://schemas.microsoft.com/office/drawing/2014/main" id="{4A15391C-48D9-4392-A1D2-78EB7016AB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73" name="Graphique 72" descr="Conception Web">
            <a:hlinkClick r:id="rId16" action="ppaction://hlinksldjump"/>
            <a:extLst>
              <a:ext uri="{FF2B5EF4-FFF2-40B4-BE49-F238E27FC236}">
                <a16:creationId xmlns:a16="http://schemas.microsoft.com/office/drawing/2014/main" id="{CEEAA956-906A-4AF1-97DE-BCDAF1D4E9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74" name="Graphique 73" descr="Cloud Computing">
            <a:extLst>
              <a:ext uri="{FF2B5EF4-FFF2-40B4-BE49-F238E27FC236}">
                <a16:creationId xmlns:a16="http://schemas.microsoft.com/office/drawing/2014/main" id="{5B564803-4D9C-42AF-8F2E-720502CFF3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75" name="Graphique 74" descr="Globe terrestre : Europe et Afrique">
            <a:extLst>
              <a:ext uri="{FF2B5EF4-FFF2-40B4-BE49-F238E27FC236}">
                <a16:creationId xmlns:a16="http://schemas.microsoft.com/office/drawing/2014/main" id="{D30D3775-444F-4622-8D5A-D4FC7C16B8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76" name="Graphique 6" descr="Personne avec une idée avec un remplissage uni">
            <a:hlinkClick r:id="rId23" action="ppaction://hlinksldjump"/>
            <a:extLst>
              <a:ext uri="{FF2B5EF4-FFF2-40B4-BE49-F238E27FC236}">
                <a16:creationId xmlns:a16="http://schemas.microsoft.com/office/drawing/2014/main" id="{344C11EA-6DF3-4AF8-B431-596C4EE3691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77" name="Graphique 9" descr="Interface utilisateur ou expérience utilisateur avec un remplissage uni">
            <a:hlinkClick r:id="rId26" action="ppaction://hlinksldjump"/>
            <a:extLst>
              <a:ext uri="{FF2B5EF4-FFF2-40B4-BE49-F238E27FC236}">
                <a16:creationId xmlns:a16="http://schemas.microsoft.com/office/drawing/2014/main" id="{DAA08A2C-02F4-4F42-9685-8EBC2958B5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78" name="Graphique 77" descr="Ampoule et engrenage">
            <a:hlinkClick r:id="rId7" action="ppaction://hlinksldjump"/>
            <a:extLst>
              <a:ext uri="{FF2B5EF4-FFF2-40B4-BE49-F238E27FC236}">
                <a16:creationId xmlns:a16="http://schemas.microsoft.com/office/drawing/2014/main" id="{97AB617D-C352-449E-B0ED-30EFB6031EE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9" name="Graphique 78" descr="Internet">
            <a:hlinkClick r:id="rId10" action="ppaction://hlinksldjump"/>
            <a:extLst>
              <a:ext uri="{FF2B5EF4-FFF2-40B4-BE49-F238E27FC236}">
                <a16:creationId xmlns:a16="http://schemas.microsoft.com/office/drawing/2014/main" id="{994F028A-CDA0-47FC-9F23-673977F1399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80" name="Graphique 79" descr="Contrat">
            <a:hlinkClick r:id="rId13" action="ppaction://hlinksldjump"/>
            <a:extLst>
              <a:ext uri="{FF2B5EF4-FFF2-40B4-BE49-F238E27FC236}">
                <a16:creationId xmlns:a16="http://schemas.microsoft.com/office/drawing/2014/main" id="{651C311B-A10F-4383-A58C-6265F83EDD4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81" name="Graphique 80" descr="Conception Web">
            <a:hlinkClick r:id="rId16" action="ppaction://hlinksldjump"/>
            <a:extLst>
              <a:ext uri="{FF2B5EF4-FFF2-40B4-BE49-F238E27FC236}">
                <a16:creationId xmlns:a16="http://schemas.microsoft.com/office/drawing/2014/main" id="{FD6BF5D0-1509-4DEA-9D38-2AD91695E7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82" name="Graphique 81" descr="Cloud Computing">
            <a:hlinkClick r:id="rId37" action="ppaction://hlinksldjump"/>
            <a:extLst>
              <a:ext uri="{FF2B5EF4-FFF2-40B4-BE49-F238E27FC236}">
                <a16:creationId xmlns:a16="http://schemas.microsoft.com/office/drawing/2014/main" id="{4C8A7FDE-9DF9-497F-BD7D-052C18F744A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83" name="Graphique 82" descr="Globe terrestre : Europe et Afrique">
            <a:hlinkClick r:id="rId40" action="ppaction://hlinksldjump"/>
            <a:extLst>
              <a:ext uri="{FF2B5EF4-FFF2-40B4-BE49-F238E27FC236}">
                <a16:creationId xmlns:a16="http://schemas.microsoft.com/office/drawing/2014/main" id="{4BA899D2-ABFD-4799-8F2B-EA02C91F87A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5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13248458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E53B31F-2E66-48AE-9201-2C43B6C0C77C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Les </a:t>
            </a:r>
            <a:r>
              <a:rPr lang="fr-FR" sz="4800" u="sng" dirty="0" err="1">
                <a:solidFill>
                  <a:schemeClr val="accent1">
                    <a:lumMod val="50000"/>
                  </a:schemeClr>
                </a:solidFill>
              </a:rPr>
              <a:t>inovations</a:t>
            </a:r>
            <a:endParaRPr lang="fr-FR" sz="4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D32A6F1-8E64-4966-8EAB-35A9727BD36A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1DBC62F-EF96-4BB1-A6AD-B07BB643376B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CF4C84-9402-4367-8871-19DCC4BDF30D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9A5052-0E03-4DC5-8062-F8FDFECCB487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D025C4F-C861-44D9-AE5D-5A856F3D32A8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A883900-8C09-4DFF-8127-F61BEF116A40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4F92CA6-9C01-4B5B-8BBD-FFDF5FB7732E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C9F703-6E14-4795-BEC8-D24B8152F3CD}"/>
              </a:ext>
            </a:extLst>
          </p:cNvPr>
          <p:cNvGrpSpPr/>
          <p:nvPr/>
        </p:nvGrpSpPr>
        <p:grpSpPr>
          <a:xfrm>
            <a:off x="465488" y="2182934"/>
            <a:ext cx="612000" cy="612000"/>
            <a:chOff x="-954228" y="2189223"/>
            <a:chExt cx="612000" cy="612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04DDE62-D16C-4C8F-BA94-1238D5686724}"/>
                </a:ext>
              </a:extLst>
            </p:cNvPr>
            <p:cNvSpPr/>
            <p:nvPr/>
          </p:nvSpPr>
          <p:spPr>
            <a:xfrm>
              <a:off x="-954228" y="2189223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44" name="Graphique 6" descr="Personne avec une idée avec un remplissage uni">
              <a:extLst>
                <a:ext uri="{FF2B5EF4-FFF2-40B4-BE49-F238E27FC236}">
                  <a16:creationId xmlns:a16="http://schemas.microsoft.com/office/drawing/2014/main" id="{45ED3C1F-EB49-4AD3-AF7B-5012AED8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41682" y="2200935"/>
              <a:ext cx="576000" cy="576000"/>
            </a:xfrm>
            <a:prstGeom prst="rect">
              <a:avLst/>
            </a:prstGeom>
          </p:spPr>
        </p:pic>
      </p:grpSp>
      <p:pic>
        <p:nvPicPr>
          <p:cNvPr id="46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1130AF70-8A18-4482-89F5-C393BC6B9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48" name="Graphique 47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6F6E4211-25A5-4096-B8DC-11CCC8BCF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0" name="Graphique 49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17C9C31B-D810-46F6-9367-913B0627DC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52" name="Graphique 51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FB8A39C8-228E-48AD-AEBA-C084813981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54" name="Graphique 53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E3959E5F-1040-4B91-B451-E47B3943FB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56" name="Graphique 55" descr="Cloud Computing">
            <a:extLst>
              <a:ext uri="{FF2B5EF4-FFF2-40B4-BE49-F238E27FC236}">
                <a16:creationId xmlns:a16="http://schemas.microsoft.com/office/drawing/2014/main" id="{2D0BDBBE-5819-476B-80AC-0AA5351B1B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58" name="Graphique 57" descr="Globe terrestre : Europe et Afrique">
            <a:extLst>
              <a:ext uri="{FF2B5EF4-FFF2-40B4-BE49-F238E27FC236}">
                <a16:creationId xmlns:a16="http://schemas.microsoft.com/office/drawing/2014/main" id="{F87AC192-72B7-42EB-9F01-067CAAD9FE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5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1E32254A-C6AE-494C-9AA7-8E67E7AA9D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68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BA46D20E-103D-4B4B-A6C1-0D7C6F22F24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69" name="Graphique 68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FCD9AEBA-B0C0-4F23-917F-9ACF53E2A0D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1" name="Graphique 70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86C00482-DC0D-4E2B-946B-08820B3314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2" name="Graphique 71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D0D52DA2-BC9E-4867-96CC-DF858CE71CE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3" name="Graphique 72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DC98F589-F752-4077-82F3-C6AB1680794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4" name="Graphique 73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45245E42-0FD9-4981-A903-2650CE5AED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5" name="Graphique 74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E0185585-7493-46A9-B6F4-E32F11A608E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-2996" y="-12553935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59EEA7A-ADE3-4CEF-80FA-9D0002878FA7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L’évolution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0206C5E-B18B-4CD8-87AC-8C665F7D7456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6F8388F-9FC6-4007-845D-49750725BA49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EF45BCC-7B00-45B7-A2C7-263E41DE0D0D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52B2350-4BAD-4802-91C9-C0FD8485DC26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FB2D628-7F47-4BD0-BB46-7A1ED86D0147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2970EB-DE58-46B7-AEB2-213B0FA50125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7579E48-9C9A-4F06-83B5-B0B6B83A9387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Graphique 6" descr="Personne avec une idée avec un remplissage uni">
            <a:extLst>
              <a:ext uri="{FF2B5EF4-FFF2-40B4-BE49-F238E27FC236}">
                <a16:creationId xmlns:a16="http://schemas.microsoft.com/office/drawing/2014/main" id="{C134F157-7F03-44AD-99CE-7248DB09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5BF6C5ED-447C-47F4-97B0-EB3F4C35E701}"/>
              </a:ext>
            </a:extLst>
          </p:cNvPr>
          <p:cNvGrpSpPr/>
          <p:nvPr/>
        </p:nvGrpSpPr>
        <p:grpSpPr>
          <a:xfrm>
            <a:off x="465488" y="2877458"/>
            <a:ext cx="612000" cy="612000"/>
            <a:chOff x="-964039" y="2877458"/>
            <a:chExt cx="612000" cy="612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3CC916A-0C21-49CE-A0A3-8DFD60BFF8D5}"/>
                </a:ext>
              </a:extLst>
            </p:cNvPr>
            <p:cNvSpPr/>
            <p:nvPr/>
          </p:nvSpPr>
          <p:spPr>
            <a:xfrm>
              <a:off x="-964039" y="2877458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50" name="Graphique 9" descr="Interface utilisateur ou expérience utilisateur avec un remplissage uni">
              <a:extLst>
                <a:ext uri="{FF2B5EF4-FFF2-40B4-BE49-F238E27FC236}">
                  <a16:creationId xmlns:a16="http://schemas.microsoft.com/office/drawing/2014/main" id="{5267FE49-FB7E-4D69-A996-5926A323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941682" y="2895458"/>
              <a:ext cx="576000" cy="576000"/>
            </a:xfrm>
            <a:prstGeom prst="rect">
              <a:avLst/>
            </a:prstGeom>
          </p:spPr>
        </p:pic>
      </p:grpSp>
      <p:pic>
        <p:nvPicPr>
          <p:cNvPr id="52" name="Graphique 51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A6282764-3F82-4E2C-AF47-3CE993EE9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4" name="Graphique 53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53F1AE73-FECB-4B44-BC70-48F957B6E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56" name="Graphique 55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E86D8203-41BB-4089-B5EC-8BCEBE3484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58" name="Graphique 57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66D698BC-C09F-4DC9-ACAD-F181FECF68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64" name="Graphique 63" descr="Cloud Computing">
            <a:extLst>
              <a:ext uri="{FF2B5EF4-FFF2-40B4-BE49-F238E27FC236}">
                <a16:creationId xmlns:a16="http://schemas.microsoft.com/office/drawing/2014/main" id="{DBEF08E3-62E1-4486-A3AA-91B1206257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68" name="Graphique 67" descr="Globe terrestre : Europe et Afrique">
            <a:extLst>
              <a:ext uri="{FF2B5EF4-FFF2-40B4-BE49-F238E27FC236}">
                <a16:creationId xmlns:a16="http://schemas.microsoft.com/office/drawing/2014/main" id="{E381086A-60DC-48E9-BF52-398DF306B8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9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E377EA81-E3FE-4940-AFDC-982558E983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71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D4C9D717-5053-4F96-8E52-BD8EF204A0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0802" y="2895458"/>
            <a:ext cx="576000" cy="576000"/>
          </a:xfrm>
          <a:prstGeom prst="rect">
            <a:avLst/>
          </a:prstGeom>
        </p:spPr>
      </p:pic>
      <p:pic>
        <p:nvPicPr>
          <p:cNvPr id="72" name="Graphique 71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2B1E7D52-93CB-4458-A24E-80E51C4814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3" name="Graphique 72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124004FF-1F4D-4748-8974-71DC4442CBB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4" name="Graphique 7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F8F90593-AB95-4CA8-BE79-3B7E602A42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5" name="Graphique 74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318EE050-302C-495D-9D3B-762FE8DB3E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6" name="Graphique 75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25D598E8-CD6A-44C1-A762-A04BD08837F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7" name="Graphique 76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92C13AC9-7324-4528-8B7D-DF76AB1B051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11859412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2A49AD4-ED6F-4115-B562-547D11FE0E8A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Les protocoles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F02117C-78D5-4AF6-BEA6-2C76ABB02AE2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D9C77BB-A5A5-403E-9EC4-E29983F9FF03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902A8E2-B601-4DAA-A4F0-90D8A6C58A72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1352124-B9D0-49C8-BF28-3EE9AD6660E2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6229F9F-6674-4435-9CEA-52CE02E2CCB9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9595D6-F527-42B5-9A67-DD2F66C40E9A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9097302-3458-4B1F-9036-89EE3383C407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6" name="Graphique 6" descr="Personne avec une idée avec un remplissage uni">
            <a:extLst>
              <a:ext uri="{FF2B5EF4-FFF2-40B4-BE49-F238E27FC236}">
                <a16:creationId xmlns:a16="http://schemas.microsoft.com/office/drawing/2014/main" id="{57ABB7A5-0113-4C70-811E-B7FEFC92D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4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E36C125D-B9D4-4152-8AF9-2F06B58F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50" name="Graphique 49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9F559213-93E4-4D32-AE72-AF35F872D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2" name="Graphique 5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B73770BE-D901-46C0-A0EE-B31F631F17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3563FC36-A686-4AB0-884D-904C3569E3CA}"/>
              </a:ext>
            </a:extLst>
          </p:cNvPr>
          <p:cNvGrpSpPr/>
          <p:nvPr/>
        </p:nvGrpSpPr>
        <p:grpSpPr>
          <a:xfrm>
            <a:off x="465488" y="3572850"/>
            <a:ext cx="612000" cy="612000"/>
            <a:chOff x="-964039" y="3574624"/>
            <a:chExt cx="612000" cy="612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70D64EA-2322-46BC-9F8F-8A2A7BA0825A}"/>
                </a:ext>
              </a:extLst>
            </p:cNvPr>
            <p:cNvSpPr/>
            <p:nvPr/>
          </p:nvSpPr>
          <p:spPr>
            <a:xfrm>
              <a:off x="-964039" y="3574624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54" name="Graphique 53" descr="Contrat">
              <a:hlinkClick r:id="rId12" action="ppaction://hlinksldjump"/>
              <a:extLst>
                <a:ext uri="{FF2B5EF4-FFF2-40B4-BE49-F238E27FC236}">
                  <a16:creationId xmlns:a16="http://schemas.microsoft.com/office/drawing/2014/main" id="{A7086B01-ED0A-4DE5-B6D1-7729FACC8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46039" y="3596430"/>
              <a:ext cx="576000" cy="576000"/>
            </a:xfrm>
            <a:prstGeom prst="rect">
              <a:avLst/>
            </a:prstGeom>
          </p:spPr>
        </p:pic>
      </p:grpSp>
      <p:pic>
        <p:nvPicPr>
          <p:cNvPr id="56" name="Graphique 55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AA911530-ACFE-4C81-8288-A8F05C9E95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58" name="Graphique 57" descr="Cloud Computing">
            <a:extLst>
              <a:ext uri="{FF2B5EF4-FFF2-40B4-BE49-F238E27FC236}">
                <a16:creationId xmlns:a16="http://schemas.microsoft.com/office/drawing/2014/main" id="{93A5F688-E456-444E-912D-33A909E645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63" name="Graphique 62" descr="Globe terrestre : Europe et Afrique">
            <a:extLst>
              <a:ext uri="{FF2B5EF4-FFF2-40B4-BE49-F238E27FC236}">
                <a16:creationId xmlns:a16="http://schemas.microsoft.com/office/drawing/2014/main" id="{7918D743-7E7F-4824-8EFE-F25BE5B5F7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8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28858F17-B89E-409C-815E-D8FFEBE0BB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69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4E51261E-475F-4C0A-9BB7-A4CC398F60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71" name="Graphique 70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62791020-8365-4547-957D-794916208C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2" name="Graphique 7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0FAD0EC2-D88E-4F72-B89C-02847BF6B7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3" name="Graphique 72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B84964B2-76DA-40A9-B4E2-40A1249B2F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4" name="Graphique 73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42F05FBE-5F6E-4C1A-8DD3-4934CE9AC1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5" name="Graphique 74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2565A7F0-B542-438F-A336-12372688511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6" name="Graphique 75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3C923869-A41F-4706-A11F-DC202F15B09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11166118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B266EE1-AD98-41A0-B4F9-832DDAD38EDF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Les langages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DCEFFD0-EFFA-411C-B2D6-BB153DB17FAE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B6264AD-2337-412E-A068-1B9808B1D6EF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30DE955-A60E-42AD-9F12-8FF3E023FD32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00ADCE7-A7E2-48F4-8450-501669084B32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880E895-5EF4-41E1-8D83-6D3F9D4713EE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47D933D-6353-4998-A1AA-5FD946E08CE2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17AAE11-BEDB-4FCC-9124-13A8FB8372F6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6" name="Graphique 6" descr="Personne avec une idée avec un remplissage uni">
            <a:extLst>
              <a:ext uri="{FF2B5EF4-FFF2-40B4-BE49-F238E27FC236}">
                <a16:creationId xmlns:a16="http://schemas.microsoft.com/office/drawing/2014/main" id="{47819446-4F4E-45D6-8413-8F3B557D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4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00A13A58-99C6-4FB2-BA84-E4CD1C5D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50" name="Graphique 49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F22AB598-0610-4F98-A7A8-AE08AF1F1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2" name="Graphique 5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79DD3F53-C4F8-42EA-AF18-209DB73F48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54" name="Graphique 5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8FEAD343-955E-47C6-B136-183143678B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99E54A6-985A-472E-8FF4-F07D0DCD3FAD}"/>
              </a:ext>
            </a:extLst>
          </p:cNvPr>
          <p:cNvGrpSpPr/>
          <p:nvPr/>
        </p:nvGrpSpPr>
        <p:grpSpPr>
          <a:xfrm>
            <a:off x="465488" y="4264660"/>
            <a:ext cx="612000" cy="612000"/>
            <a:chOff x="-952320" y="4265275"/>
            <a:chExt cx="612000" cy="612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BA6C54D-96C0-4497-8DD8-9FEB7E90404E}"/>
                </a:ext>
              </a:extLst>
            </p:cNvPr>
            <p:cNvSpPr/>
            <p:nvPr/>
          </p:nvSpPr>
          <p:spPr>
            <a:xfrm>
              <a:off x="-952320" y="4265275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56" name="Graphique 55" descr="Conception Web">
              <a:hlinkClick r:id="rId15" action="ppaction://hlinksldjump"/>
              <a:extLst>
                <a:ext uri="{FF2B5EF4-FFF2-40B4-BE49-F238E27FC236}">
                  <a16:creationId xmlns:a16="http://schemas.microsoft.com/office/drawing/2014/main" id="{A48D070F-D510-4B02-8873-FD414486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931970" y="4283275"/>
              <a:ext cx="576000" cy="576000"/>
            </a:xfrm>
            <a:prstGeom prst="rect">
              <a:avLst/>
            </a:prstGeom>
          </p:spPr>
        </p:pic>
      </p:grpSp>
      <p:pic>
        <p:nvPicPr>
          <p:cNvPr id="58" name="Graphique 57" descr="Cloud Computing">
            <a:extLst>
              <a:ext uri="{FF2B5EF4-FFF2-40B4-BE49-F238E27FC236}">
                <a16:creationId xmlns:a16="http://schemas.microsoft.com/office/drawing/2014/main" id="{F92E1059-FA92-45C2-9710-CA641D67D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pic>
        <p:nvPicPr>
          <p:cNvPr id="62" name="Graphique 61" descr="Globe terrestre : Europe et Afrique">
            <a:extLst>
              <a:ext uri="{FF2B5EF4-FFF2-40B4-BE49-F238E27FC236}">
                <a16:creationId xmlns:a16="http://schemas.microsoft.com/office/drawing/2014/main" id="{27CFE181-1CFF-4059-AB60-A57634D785E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8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1194D043-53B4-499F-9259-84926B684A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69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37E69A2B-1F54-4ECB-8689-DA6EC4463D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71" name="Graphique 70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CCC9BB9D-C08E-4C23-9DE2-F6C0D46925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2" name="Graphique 7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3CDF0F21-F2C3-4880-A0CE-5A5E2F21AA8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3" name="Graphique 72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48C48A77-87F0-404B-8F0D-858406F69B2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4" name="Graphique 73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9C049CCE-941C-467B-B4C8-071517AC543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5" name="Graphique 74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E2294F71-B2FA-4724-B538-62E970E1461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6" name="Graphique 75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BD44A772-2ADD-4C14-872B-09C1D96DD2B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10472824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E7E18E4-DDF0-480F-8F2B-FB96B1A385E4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Les objets connectés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052B2EC-5AA2-4824-AFE0-7CEB09BBCE26}"/>
              </a:ext>
            </a:extLst>
          </p:cNvPr>
          <p:cNvSpPr/>
          <p:nvPr/>
        </p:nvSpPr>
        <p:spPr>
          <a:xfrm>
            <a:off x="-959682" y="565186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2FD8B37-6D69-4750-ACE2-AC0CF54679CD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04ED6FE-E807-49F6-9E54-38269FA9CF64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3122C09-4636-4645-B69C-1777BD59EF94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ABE75A6-4988-4938-B680-F7B777307421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5ACAE04-1FD3-4F63-960D-0BFF83CE17EE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8463519-50D0-4964-AD67-B4B635355C1A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6" name="Graphique 6" descr="Personne avec une idée avec un remplissage uni">
            <a:extLst>
              <a:ext uri="{FF2B5EF4-FFF2-40B4-BE49-F238E27FC236}">
                <a16:creationId xmlns:a16="http://schemas.microsoft.com/office/drawing/2014/main" id="{678D96D5-D7C2-40F8-9B6A-5BC25B84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4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34B6C431-1D64-424C-BE65-701ACF56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50" name="Graphique 49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5951C0CB-28C8-40DE-B14E-3535078EE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2" name="Graphique 5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04C8ECDE-EE72-4FAD-BB0F-3FF908755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54" name="Graphique 5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91373FD4-7328-4C5F-A754-2CAE4B209F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56" name="Graphique 55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3CF8BE1A-E617-45FC-9842-39BF734510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587B809-8E63-4435-A974-A8CB2AC9E324}"/>
              </a:ext>
            </a:extLst>
          </p:cNvPr>
          <p:cNvGrpSpPr/>
          <p:nvPr/>
        </p:nvGrpSpPr>
        <p:grpSpPr>
          <a:xfrm>
            <a:off x="465488" y="4958569"/>
            <a:ext cx="612000" cy="612000"/>
            <a:chOff x="-952320" y="4976569"/>
            <a:chExt cx="612000" cy="612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8A4263C-8B7E-4E08-9F45-8D829C183B36}"/>
                </a:ext>
              </a:extLst>
            </p:cNvPr>
            <p:cNvSpPr/>
            <p:nvPr/>
          </p:nvSpPr>
          <p:spPr>
            <a:xfrm>
              <a:off x="-952320" y="4976569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58" name="Graphique 57" descr="Cloud Computing">
              <a:extLst>
                <a:ext uri="{FF2B5EF4-FFF2-40B4-BE49-F238E27FC236}">
                  <a16:creationId xmlns:a16="http://schemas.microsoft.com/office/drawing/2014/main" id="{8F157004-A80D-4563-838A-244AE7E53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931970" y="4976569"/>
              <a:ext cx="576000" cy="576000"/>
            </a:xfrm>
            <a:prstGeom prst="rect">
              <a:avLst/>
            </a:prstGeom>
          </p:spPr>
        </p:pic>
      </p:grpSp>
      <p:pic>
        <p:nvPicPr>
          <p:cNvPr id="68" name="Graphique 67" descr="Globe terrestre : Europe et Afrique">
            <a:extLst>
              <a:ext uri="{FF2B5EF4-FFF2-40B4-BE49-F238E27FC236}">
                <a16:creationId xmlns:a16="http://schemas.microsoft.com/office/drawing/2014/main" id="{C39771E3-1DC4-46C8-9C3E-A1B6056442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41682" y="5669863"/>
            <a:ext cx="576000" cy="576000"/>
          </a:xfrm>
          <a:prstGeom prst="rect">
            <a:avLst/>
          </a:prstGeom>
        </p:spPr>
      </p:pic>
      <p:pic>
        <p:nvPicPr>
          <p:cNvPr id="69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9308D34D-B88A-41E4-A8AC-FF4BA78ECE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71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5471BBD1-ADA1-49BC-8F4B-C896163FBF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72" name="Graphique 71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F9ED1CD6-233A-428A-9166-77759750A6B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3" name="Graphique 72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2C1B2059-A693-4F91-865E-628E25C179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4" name="Graphique 7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E5B545FF-19F8-4184-92D0-9561B89E1B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5" name="Graphique 74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D5D8BBA1-03B1-435F-AB40-BAAE882597D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6" name="Graphique 75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C420ADBC-ED25-41B3-BCCB-1B2517E5343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7" name="Graphique 76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28B04AAE-99EC-42D4-868D-01C525B0951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4AD75AB8-2DFD-43F0-86DF-284F5748A55F}"/>
              </a:ext>
            </a:extLst>
          </p:cNvPr>
          <p:cNvSpPr/>
          <p:nvPr/>
        </p:nvSpPr>
        <p:spPr>
          <a:xfrm rot="10800000">
            <a:off x="0" y="-9779530"/>
            <a:ext cx="1077487" cy="31474785"/>
          </a:xfrm>
          <a:custGeom>
            <a:avLst/>
            <a:gdLst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0" fmla="*/ 0 w 1393371"/>
              <a:gd name="connsiteY0" fmla="*/ 31474785 h 31474785"/>
              <a:gd name="connsiteX1" fmla="*/ 0 w 1393371"/>
              <a:gd name="connsiteY1" fmla="*/ 16673204 h 31474785"/>
              <a:gd name="connsiteX2" fmla="*/ 875159 w 1393371"/>
              <a:gd name="connsiteY2" fmla="*/ 15727434 h 31474785"/>
              <a:gd name="connsiteX3" fmla="*/ 0 w 1393371"/>
              <a:gd name="connsiteY3" fmla="*/ 14781663 h 31474785"/>
              <a:gd name="connsiteX4" fmla="*/ 0 w 1393371"/>
              <a:gd name="connsiteY4" fmla="*/ 0 h 31474785"/>
              <a:gd name="connsiteX5" fmla="*/ 1393371 w 1393371"/>
              <a:gd name="connsiteY5" fmla="*/ 0 h 31474785"/>
              <a:gd name="connsiteX6" fmla="*/ 1393371 w 1393371"/>
              <a:gd name="connsiteY6" fmla="*/ 31474785 h 31474785"/>
              <a:gd name="connsiteX7" fmla="*/ 0 w 1393371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  <a:gd name="connsiteX0" fmla="*/ 3863 w 1397234"/>
              <a:gd name="connsiteY0" fmla="*/ 31474785 h 31474785"/>
              <a:gd name="connsiteX1" fmla="*/ 3863 w 1397234"/>
              <a:gd name="connsiteY1" fmla="*/ 16673204 h 31474785"/>
              <a:gd name="connsiteX2" fmla="*/ 879022 w 1397234"/>
              <a:gd name="connsiteY2" fmla="*/ 15727434 h 31474785"/>
              <a:gd name="connsiteX3" fmla="*/ 3863 w 1397234"/>
              <a:gd name="connsiteY3" fmla="*/ 14781663 h 31474785"/>
              <a:gd name="connsiteX4" fmla="*/ 3863 w 1397234"/>
              <a:gd name="connsiteY4" fmla="*/ 0 h 31474785"/>
              <a:gd name="connsiteX5" fmla="*/ 1397234 w 1397234"/>
              <a:gd name="connsiteY5" fmla="*/ 0 h 31474785"/>
              <a:gd name="connsiteX6" fmla="*/ 1397234 w 1397234"/>
              <a:gd name="connsiteY6" fmla="*/ 31474785 h 31474785"/>
              <a:gd name="connsiteX7" fmla="*/ 3863 w 1397234"/>
              <a:gd name="connsiteY7" fmla="*/ 31474785 h 314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34" h="31474785">
                <a:moveTo>
                  <a:pt x="3863" y="31474785"/>
                </a:moveTo>
                <a:cubicBezTo>
                  <a:pt x="3863" y="26540925"/>
                  <a:pt x="-4829" y="17129975"/>
                  <a:pt x="3863" y="16673204"/>
                </a:cubicBezTo>
                <a:cubicBezTo>
                  <a:pt x="12555" y="16216433"/>
                  <a:pt x="876828" y="16293063"/>
                  <a:pt x="879022" y="15727434"/>
                </a:cubicBezTo>
                <a:cubicBezTo>
                  <a:pt x="881216" y="15161805"/>
                  <a:pt x="1672" y="15238434"/>
                  <a:pt x="3863" y="14781663"/>
                </a:cubicBezTo>
                <a:cubicBezTo>
                  <a:pt x="6054" y="14324892"/>
                  <a:pt x="3863" y="4927221"/>
                  <a:pt x="3863" y="0"/>
                </a:cubicBezTo>
                <a:lnTo>
                  <a:pt x="1397234" y="0"/>
                </a:lnTo>
                <a:lnTo>
                  <a:pt x="1397234" y="31474785"/>
                </a:lnTo>
                <a:lnTo>
                  <a:pt x="3863" y="314747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C2F9F3F-5611-4941-96C8-A8A76B566767}"/>
              </a:ext>
            </a:extLst>
          </p:cNvPr>
          <p:cNvSpPr txBox="1"/>
          <p:nvPr/>
        </p:nvSpPr>
        <p:spPr>
          <a:xfrm>
            <a:off x="1814239" y="292159"/>
            <a:ext cx="98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 dirty="0">
                <a:solidFill>
                  <a:schemeClr val="accent1">
                    <a:lumMod val="50000"/>
                  </a:schemeClr>
                </a:solidFill>
              </a:rPr>
              <a:t>L’impacte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D430AE5-8BB4-46C8-B91B-A0FE25B83F05}"/>
              </a:ext>
            </a:extLst>
          </p:cNvPr>
          <p:cNvSpPr/>
          <p:nvPr/>
        </p:nvSpPr>
        <p:spPr>
          <a:xfrm>
            <a:off x="-952320" y="497656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2633ABD-0629-41E0-A345-1CD783503C79}"/>
              </a:ext>
            </a:extLst>
          </p:cNvPr>
          <p:cNvSpPr/>
          <p:nvPr/>
        </p:nvSpPr>
        <p:spPr>
          <a:xfrm>
            <a:off x="-952320" y="4265275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6B9E626-31F4-4EC6-9341-84666FC94745}"/>
              </a:ext>
            </a:extLst>
          </p:cNvPr>
          <p:cNvSpPr/>
          <p:nvPr/>
        </p:nvSpPr>
        <p:spPr>
          <a:xfrm>
            <a:off x="-964039" y="357462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56AE87C-1309-4680-85D9-E1DACABC56B4}"/>
              </a:ext>
            </a:extLst>
          </p:cNvPr>
          <p:cNvSpPr/>
          <p:nvPr/>
        </p:nvSpPr>
        <p:spPr>
          <a:xfrm>
            <a:off x="-964039" y="2877458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030C8CC-B753-4741-9B36-77D590C1443E}"/>
              </a:ext>
            </a:extLst>
          </p:cNvPr>
          <p:cNvSpPr/>
          <p:nvPr/>
        </p:nvSpPr>
        <p:spPr>
          <a:xfrm>
            <a:off x="-954228" y="2189223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0998A9A-3081-4E84-A16C-13BE25ED293F}"/>
              </a:ext>
            </a:extLst>
          </p:cNvPr>
          <p:cNvSpPr/>
          <p:nvPr/>
        </p:nvSpPr>
        <p:spPr>
          <a:xfrm>
            <a:off x="-949970" y="1497719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8EBCB12-2C22-4825-809D-96923C8451F8}"/>
              </a:ext>
            </a:extLst>
          </p:cNvPr>
          <p:cNvSpPr/>
          <p:nvPr/>
        </p:nvSpPr>
        <p:spPr>
          <a:xfrm>
            <a:off x="-959682" y="794504"/>
            <a:ext cx="612000" cy="61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6" name="Graphique 6" descr="Personne avec une idée avec un remplissage uni">
            <a:extLst>
              <a:ext uri="{FF2B5EF4-FFF2-40B4-BE49-F238E27FC236}">
                <a16:creationId xmlns:a16="http://schemas.microsoft.com/office/drawing/2014/main" id="{17C0858D-E7E2-4E0E-BE91-6E0D2079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1682" y="2200935"/>
            <a:ext cx="576000" cy="576000"/>
          </a:xfrm>
          <a:prstGeom prst="rect">
            <a:avLst/>
          </a:prstGeom>
        </p:spPr>
      </p:pic>
      <p:pic>
        <p:nvPicPr>
          <p:cNvPr id="48" name="Graphique 9" descr="Interface utilisateur ou expérience utilisateur avec un remplissage uni">
            <a:extLst>
              <a:ext uri="{FF2B5EF4-FFF2-40B4-BE49-F238E27FC236}">
                <a16:creationId xmlns:a16="http://schemas.microsoft.com/office/drawing/2014/main" id="{046EF553-E028-4CFA-A40F-F20E20CE1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1682" y="2895458"/>
            <a:ext cx="576000" cy="576000"/>
          </a:xfrm>
          <a:prstGeom prst="rect">
            <a:avLst/>
          </a:prstGeom>
        </p:spPr>
      </p:pic>
      <p:pic>
        <p:nvPicPr>
          <p:cNvPr id="50" name="Graphique 49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DD509C2A-8DB2-4ED0-9043-E9ED58BCD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682" y="813118"/>
            <a:ext cx="576000" cy="576000"/>
          </a:xfrm>
          <a:prstGeom prst="rect">
            <a:avLst/>
          </a:prstGeom>
        </p:spPr>
      </p:pic>
      <p:pic>
        <p:nvPicPr>
          <p:cNvPr id="52" name="Graphique 51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681C43C6-1959-49C1-B20F-F2CFAE42FD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41682" y="1507641"/>
            <a:ext cx="576000" cy="576000"/>
          </a:xfrm>
          <a:prstGeom prst="rect">
            <a:avLst/>
          </a:prstGeom>
        </p:spPr>
      </p:pic>
      <p:pic>
        <p:nvPicPr>
          <p:cNvPr id="54" name="Graphique 5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87360EC2-B36D-4459-88DE-FD32A540BC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31970" y="3589981"/>
            <a:ext cx="576000" cy="576000"/>
          </a:xfrm>
          <a:prstGeom prst="rect">
            <a:avLst/>
          </a:prstGeom>
        </p:spPr>
      </p:pic>
      <p:pic>
        <p:nvPicPr>
          <p:cNvPr id="56" name="Graphique 55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5DEBC6A9-860F-4D16-A3BE-0893FAB4A0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31970" y="4283275"/>
            <a:ext cx="576000" cy="576000"/>
          </a:xfrm>
          <a:prstGeom prst="rect">
            <a:avLst/>
          </a:prstGeom>
        </p:spPr>
      </p:pic>
      <p:pic>
        <p:nvPicPr>
          <p:cNvPr id="58" name="Graphique 57" descr="Cloud Computing">
            <a:extLst>
              <a:ext uri="{FF2B5EF4-FFF2-40B4-BE49-F238E27FC236}">
                <a16:creationId xmlns:a16="http://schemas.microsoft.com/office/drawing/2014/main" id="{9A8679C6-2F5A-4D12-A728-C3C9F85421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31970" y="4976569"/>
            <a:ext cx="576000" cy="576000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42A61CF-F18F-45B1-B2D4-27FE2F99CC4F}"/>
              </a:ext>
            </a:extLst>
          </p:cNvPr>
          <p:cNvGrpSpPr/>
          <p:nvPr/>
        </p:nvGrpSpPr>
        <p:grpSpPr>
          <a:xfrm>
            <a:off x="465488" y="5651862"/>
            <a:ext cx="612000" cy="612000"/>
            <a:chOff x="-959682" y="5651863"/>
            <a:chExt cx="612000" cy="612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F898E4E-8C25-4E42-941B-E455FE2E4380}"/>
                </a:ext>
              </a:extLst>
            </p:cNvPr>
            <p:cNvSpPr/>
            <p:nvPr/>
          </p:nvSpPr>
          <p:spPr>
            <a:xfrm>
              <a:off x="-959682" y="5651863"/>
              <a:ext cx="612000" cy="61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68" name="Graphique 67" descr="Globe terrestre : Europe et Afrique">
              <a:extLst>
                <a:ext uri="{FF2B5EF4-FFF2-40B4-BE49-F238E27FC236}">
                  <a16:creationId xmlns:a16="http://schemas.microsoft.com/office/drawing/2014/main" id="{D1D97E38-7B67-4BAB-859C-019C9FE5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941682" y="5669863"/>
              <a:ext cx="576000" cy="576000"/>
            </a:xfrm>
            <a:prstGeom prst="rect">
              <a:avLst/>
            </a:prstGeom>
          </p:spPr>
        </p:pic>
      </p:grpSp>
      <p:pic>
        <p:nvPicPr>
          <p:cNvPr id="69" name="Graphique 6" descr="Personne avec une idée avec un remplissage uni">
            <a:hlinkClick r:id="rId22" action="ppaction://hlinksldjump"/>
            <a:extLst>
              <a:ext uri="{FF2B5EF4-FFF2-40B4-BE49-F238E27FC236}">
                <a16:creationId xmlns:a16="http://schemas.microsoft.com/office/drawing/2014/main" id="{98FF9CD5-4D7E-43BA-B9C4-734DA9C3EA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090" y="2200935"/>
            <a:ext cx="576000" cy="576000"/>
          </a:xfrm>
          <a:prstGeom prst="rect">
            <a:avLst/>
          </a:prstGeom>
        </p:spPr>
      </p:pic>
      <p:pic>
        <p:nvPicPr>
          <p:cNvPr id="71" name="Graphique 9" descr="Interface utilisateur ou expérience utilisateur avec un remplissage uni">
            <a:hlinkClick r:id="rId25" action="ppaction://hlinksldjump"/>
            <a:extLst>
              <a:ext uri="{FF2B5EF4-FFF2-40B4-BE49-F238E27FC236}">
                <a16:creationId xmlns:a16="http://schemas.microsoft.com/office/drawing/2014/main" id="{2E509BE6-1903-4AE4-8420-C11674189A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1090" y="2895458"/>
            <a:ext cx="576000" cy="576000"/>
          </a:xfrm>
          <a:prstGeom prst="rect">
            <a:avLst/>
          </a:prstGeom>
        </p:spPr>
      </p:pic>
      <p:pic>
        <p:nvPicPr>
          <p:cNvPr id="72" name="Graphique 71" descr="Ampoule et engrenage">
            <a:hlinkClick r:id="rId6" action="ppaction://hlinksldjump"/>
            <a:extLst>
              <a:ext uri="{FF2B5EF4-FFF2-40B4-BE49-F238E27FC236}">
                <a16:creationId xmlns:a16="http://schemas.microsoft.com/office/drawing/2014/main" id="{891539F7-465B-4CF2-9187-212CDBE3E8D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802" y="811233"/>
            <a:ext cx="576000" cy="576000"/>
          </a:xfrm>
          <a:prstGeom prst="rect">
            <a:avLst/>
          </a:prstGeom>
        </p:spPr>
      </p:pic>
      <p:pic>
        <p:nvPicPr>
          <p:cNvPr id="73" name="Graphique 72" descr="Internet">
            <a:hlinkClick r:id="rId9" action="ppaction://hlinksldjump"/>
            <a:extLst>
              <a:ext uri="{FF2B5EF4-FFF2-40B4-BE49-F238E27FC236}">
                <a16:creationId xmlns:a16="http://schemas.microsoft.com/office/drawing/2014/main" id="{C59C00EA-AF6C-4C4D-8B98-8CBD1F81DFD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090" y="1507641"/>
            <a:ext cx="576000" cy="576000"/>
          </a:xfrm>
          <a:prstGeom prst="rect">
            <a:avLst/>
          </a:prstGeom>
        </p:spPr>
      </p:pic>
      <p:pic>
        <p:nvPicPr>
          <p:cNvPr id="74" name="Graphique 73" descr="Contrat">
            <a:hlinkClick r:id="rId12" action="ppaction://hlinksldjump"/>
            <a:extLst>
              <a:ext uri="{FF2B5EF4-FFF2-40B4-BE49-F238E27FC236}">
                <a16:creationId xmlns:a16="http://schemas.microsoft.com/office/drawing/2014/main" id="{EF5BE713-3273-46B2-BBC4-1ADC7755F4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0802" y="3589981"/>
            <a:ext cx="576000" cy="576000"/>
          </a:xfrm>
          <a:prstGeom prst="rect">
            <a:avLst/>
          </a:prstGeom>
        </p:spPr>
      </p:pic>
      <p:pic>
        <p:nvPicPr>
          <p:cNvPr id="75" name="Graphique 74" descr="Conception Web">
            <a:hlinkClick r:id="rId15" action="ppaction://hlinksldjump"/>
            <a:extLst>
              <a:ext uri="{FF2B5EF4-FFF2-40B4-BE49-F238E27FC236}">
                <a16:creationId xmlns:a16="http://schemas.microsoft.com/office/drawing/2014/main" id="{76C954FF-6015-487F-ADE6-F6F74523909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0802" y="4283275"/>
            <a:ext cx="576000" cy="576000"/>
          </a:xfrm>
          <a:prstGeom prst="rect">
            <a:avLst/>
          </a:prstGeom>
        </p:spPr>
      </p:pic>
      <p:pic>
        <p:nvPicPr>
          <p:cNvPr id="76" name="Graphique 75" descr="Cloud Computing">
            <a:hlinkClick r:id="rId36" action="ppaction://hlinksldjump"/>
            <a:extLst>
              <a:ext uri="{FF2B5EF4-FFF2-40B4-BE49-F238E27FC236}">
                <a16:creationId xmlns:a16="http://schemas.microsoft.com/office/drawing/2014/main" id="{A87E5F45-D1F4-4478-AABE-3F0A2EBD1B2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0802" y="4976569"/>
            <a:ext cx="576000" cy="576000"/>
          </a:xfrm>
          <a:prstGeom prst="rect">
            <a:avLst/>
          </a:prstGeom>
        </p:spPr>
      </p:pic>
      <p:pic>
        <p:nvPicPr>
          <p:cNvPr id="77" name="Graphique 76" descr="Globe terrestre : Europe et Afrique">
            <a:hlinkClick r:id="rId39" action="ppaction://hlinksldjump"/>
            <a:extLst>
              <a:ext uri="{FF2B5EF4-FFF2-40B4-BE49-F238E27FC236}">
                <a16:creationId xmlns:a16="http://schemas.microsoft.com/office/drawing/2014/main" id="{9CF7800B-4C44-4C49-A17E-652F3E5BF3A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090" y="5669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1B0F6B9A4254395AB1DB111DB9386" ma:contentTypeVersion="2" ma:contentTypeDescription="Crée un document." ma:contentTypeScope="" ma:versionID="463810eb75cf9369f454e5d58ed6fa46">
  <xsd:schema xmlns:xsd="http://www.w3.org/2001/XMLSchema" xmlns:xs="http://www.w3.org/2001/XMLSchema" xmlns:p="http://schemas.microsoft.com/office/2006/metadata/properties" xmlns:ns3="b00ac6d6-80cd-413d-830d-913bbb25803f" targetNamespace="http://schemas.microsoft.com/office/2006/metadata/properties" ma:root="true" ma:fieldsID="1d4d4045937c5f39a3649dea1d1e233d" ns3:_="">
    <xsd:import namespace="b00ac6d6-80cd-413d-830d-913bbb2580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ac6d6-80cd-413d-830d-913bbb2580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1256F-DDA5-4FAB-9CB3-CA139FA62E08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00ac6d6-80cd-413d-830d-913bbb25803f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C16B921-1D04-4860-BCDE-7BE985C1A7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0ac6d6-80cd-413d-830d-913bbb2580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FE1421-B592-4EEB-98FB-A3EEBA7550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Grand écran</PresentationFormat>
  <Paragraphs>22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Forestier</dc:creator>
  <cp:lastModifiedBy>Robin Forestier</cp:lastModifiedBy>
  <cp:revision>1</cp:revision>
  <dcterms:created xsi:type="dcterms:W3CDTF">2020-09-28T16:05:56Z</dcterms:created>
  <dcterms:modified xsi:type="dcterms:W3CDTF">2020-12-18T07:41:32Z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0x0101002111B0F6B9A4254395AB1DB111DB9386</vt:lpwstr>
  </property>
</Properties>
</file>