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9F8A7-A3B4-4F06-A0DE-AFFD3D2BC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3FD885-C6FD-4BD8-8A6A-72EB14C6C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38AE1-BCF6-4118-A2F8-C01E87A2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C02DDA-B0E1-4786-8C2C-DBCB55D5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5F8AC0-5CF7-4610-9216-B712B22A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60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59D59-F555-4B32-855B-CDA9D44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1E33A-B844-4C54-95ED-FE655147B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81DE7-323A-4292-A117-F8AB3628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0A9FBB-D0A5-411E-926F-761D7FAF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1F1747-869C-4D5B-9D26-5D1D3185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773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AF14F42-97A2-4B55-B89E-75DA7A62F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E8CB91-632D-4834-B7A2-CF6334770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DBF484-FA06-45B9-B332-4D9DA349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9EE0C-4B8C-43E4-82E6-713002F0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886F8-12A7-4C7D-BCBA-A61EBC1C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293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AA11A-7E3C-4909-94F4-1CB6DE8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39977-C815-4C37-84EA-6C3952F1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CED90-668B-439D-9000-79CBBB4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2D262-7B14-4CDC-B109-A6D355CE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6C151-6F3C-4DFD-B25D-9041D466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7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3E786-5300-490D-BD2F-A18E8256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015042-5C90-4A5E-97F2-E65102CE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9EA73-9362-4297-8F92-3E8712DD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469FF0-639B-40F1-ADF0-F8A182EA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BDCDC-FFD4-4766-9AD6-0DFD4885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552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89C6-4B43-4234-9E90-63C25C58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3C73C-F6C3-4AF0-AC93-65BB78EB1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EACDC-5526-4D65-9766-9071B2BC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8626D2-5C5F-4B94-BC3C-E1BFE501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3EB6E4-315B-486B-B330-C61AFAD1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9A15B-4843-4B5C-A279-AE488AAF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920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20A2B-544F-4346-8FB4-949514D4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75546D-1B51-4CE5-8B27-6CA3F63B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FDB8-07D3-4AF0-A159-C7AC78352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7E7BBB-5E13-49E9-ABA4-B9886C2C9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7E05CD-74D8-4411-9AA2-D246C216F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78355A-DF18-4094-A05C-512CCD78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1457BD-1A3D-4624-A7BE-DA6ED9C5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E3AFEF-413C-401F-B9DE-D960460F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297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695BA-A85C-4975-AC49-3FFAF477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DE86AD-82CF-44D0-BBD3-556AE34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F5F3CB-FE04-4410-9C34-AE19E9B0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F9D042-D346-4EF4-B751-6A1158B9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603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AFB5A1-5352-471E-9831-5DBAA14C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BCD632-B239-4A80-81E2-288B2EA3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865E78-F4C2-4C22-9C22-421D0828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93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DF066-DEE7-42A9-BDFE-DFEB310D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11E09-E8F9-4AE9-B94B-6F308513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E95CB0-5182-407B-BF3B-EF22A0B4F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702A0A-6A4E-4F04-82B0-06A9E3B8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C0A87-8517-4965-946D-0FAB676E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E4489F-DA7A-4EF9-9B82-9936CF8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126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65AD7-1E65-4F10-B06B-743D8FA8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1260D7-D585-4410-8578-3899CEF1B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914772-DA7E-4E43-BFFB-90B13925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411A9C-6A3E-4155-8AF7-8DF7EE06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84DEB4-2956-4682-8421-228D2A58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A3401F-8EA7-4B1A-841E-2A6021FE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299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18D239-CA34-49DF-8386-C50E807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DEDFEB-58B3-4BE2-B4CB-981D0D92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2D13E-B381-4ADB-9E1A-8103B3DF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5C83-5B3A-478F-86F1-AE4FE8163BC1}" type="datetimeFigureOut">
              <a:rPr lang="fr-CH" smtClean="0"/>
              <a:t>24.11.2022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9C4F46-DBFE-4635-B2F7-A6F39C4E8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FD843-1FE5-46C0-A19F-D123CCE2E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1883-2E53-4C58-ABA3-26BE03D402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056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4D074-9492-4D6F-9FAA-55D89E92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6799"/>
            <a:ext cx="9144000" cy="1213803"/>
          </a:xfrm>
        </p:spPr>
        <p:txBody>
          <a:bodyPr>
            <a:normAutofit fontScale="90000"/>
          </a:bodyPr>
          <a:lstStyle/>
          <a:p>
            <a:r>
              <a:rPr lang="fr-CH" sz="7200" b="1" dirty="0"/>
              <a:t>SYL : LABORATOIRE CHENILLARD </a:t>
            </a:r>
          </a:p>
        </p:txBody>
      </p:sp>
      <p:pic>
        <p:nvPicPr>
          <p:cNvPr id="1028" name="Picture 4" descr="Institut Reconfigurable &amp;amp; Embedded Digital Systems (REDS) - HEIG-VD">
            <a:extLst>
              <a:ext uri="{FF2B5EF4-FFF2-40B4-BE49-F238E27FC236}">
                <a16:creationId xmlns:a16="http://schemas.microsoft.com/office/drawing/2014/main" id="{814BF747-1EFA-45FE-8D2D-EE00E58F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28481"/>
            <a:ext cx="3027680" cy="10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0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4D074-9492-4D6F-9FAA-55D89E92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777" y="105707"/>
            <a:ext cx="3849002" cy="1213803"/>
          </a:xfrm>
        </p:spPr>
        <p:txBody>
          <a:bodyPr>
            <a:normAutofit/>
          </a:bodyPr>
          <a:lstStyle/>
          <a:p>
            <a:r>
              <a:rPr lang="fr-CH" sz="2800" b="1" dirty="0"/>
              <a:t>SYL : LABO CHENILLARD</a:t>
            </a:r>
          </a:p>
        </p:txBody>
      </p:sp>
      <p:pic>
        <p:nvPicPr>
          <p:cNvPr id="1028" name="Picture 4" descr="Institut Reconfigurable &amp;amp; Embedded Digital Systems (REDS) - HEIG-VD">
            <a:extLst>
              <a:ext uri="{FF2B5EF4-FFF2-40B4-BE49-F238E27FC236}">
                <a16:creationId xmlns:a16="http://schemas.microsoft.com/office/drawing/2014/main" id="{814BF747-1EFA-45FE-8D2D-EE00E58F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28481"/>
            <a:ext cx="3027680" cy="10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B36EEE-2135-4BB1-834A-FE1FA0CD6AAE}"/>
              </a:ext>
            </a:extLst>
          </p:cNvPr>
          <p:cNvSpPr txBox="1"/>
          <p:nvPr/>
        </p:nvSpPr>
        <p:spPr>
          <a:xfrm>
            <a:off x="829055" y="1587674"/>
            <a:ext cx="65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Principe de fonctionnement:</a:t>
            </a:r>
          </a:p>
        </p:txBody>
      </p:sp>
      <p:pic>
        <p:nvPicPr>
          <p:cNvPr id="6" name="Image 5" descr="Une image contenant texte, rouge, plusieurs, panneau de configuration">
            <a:extLst>
              <a:ext uri="{FF2B5EF4-FFF2-40B4-BE49-F238E27FC236}">
                <a16:creationId xmlns:a16="http://schemas.microsoft.com/office/drawing/2014/main" id="{FDD2123D-C17B-9E31-1C5E-761603AA9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14" y="2502169"/>
            <a:ext cx="8071171" cy="31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stitut Reconfigurable &amp;amp; Embedded Digital Systems (REDS) - HEIG-VD">
            <a:extLst>
              <a:ext uri="{FF2B5EF4-FFF2-40B4-BE49-F238E27FC236}">
                <a16:creationId xmlns:a16="http://schemas.microsoft.com/office/drawing/2014/main" id="{814BF747-1EFA-45FE-8D2D-EE00E58F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28481"/>
            <a:ext cx="3027680" cy="10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B36EEE-2135-4BB1-834A-FE1FA0CD6AAE}"/>
              </a:ext>
            </a:extLst>
          </p:cNvPr>
          <p:cNvSpPr txBox="1"/>
          <p:nvPr/>
        </p:nvSpPr>
        <p:spPr>
          <a:xfrm>
            <a:off x="829056" y="1587674"/>
            <a:ext cx="2533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/>
              <a:t>STRUCTURE:</a:t>
            </a:r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9AB75355-FCF0-4C7F-8F87-86690CE26024}"/>
              </a:ext>
            </a:extLst>
          </p:cNvPr>
          <p:cNvSpPr/>
          <p:nvPr/>
        </p:nvSpPr>
        <p:spPr>
          <a:xfrm rot="16200000">
            <a:off x="5642477" y="207383"/>
            <a:ext cx="719154" cy="797541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97B50F-5394-47D9-B07E-89F976EDAA45}"/>
              </a:ext>
            </a:extLst>
          </p:cNvPr>
          <p:cNvSpPr txBox="1"/>
          <p:nvPr/>
        </p:nvSpPr>
        <p:spPr>
          <a:xfrm>
            <a:off x="3220961" y="6273147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/>
              <a:t>(2 x 4bits)</a:t>
            </a:r>
            <a:endParaRPr lang="fr-CH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F3D64-49CE-E0F1-D8DA-529C4AD3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45" y="1765592"/>
            <a:ext cx="3158018" cy="18965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0FE8275-F9BC-6AD2-CF53-A2CD7925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941" y="4373042"/>
            <a:ext cx="3170024" cy="17831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9A57F24-AB3F-2DA8-2E4E-3EAB20C50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951" y="4460655"/>
            <a:ext cx="3465813" cy="1812492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B6B80513-4B3B-AFF3-1024-69F75C41815D}"/>
              </a:ext>
            </a:extLst>
          </p:cNvPr>
          <p:cNvSpPr txBox="1">
            <a:spLocks/>
          </p:cNvSpPr>
          <p:nvPr/>
        </p:nvSpPr>
        <p:spPr>
          <a:xfrm>
            <a:off x="8075777" y="105707"/>
            <a:ext cx="3849002" cy="1213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800" b="1"/>
              <a:t>SYL : LABO CHENILLARD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77449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stitut Reconfigurable &amp;amp; Embedded Digital Systems (REDS) - HEIG-VD">
            <a:extLst>
              <a:ext uri="{FF2B5EF4-FFF2-40B4-BE49-F238E27FC236}">
                <a16:creationId xmlns:a16="http://schemas.microsoft.com/office/drawing/2014/main" id="{814BF747-1EFA-45FE-8D2D-EE00E58F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28481"/>
            <a:ext cx="3027680" cy="10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B36EEE-2135-4BB1-834A-FE1FA0CD6AAE}"/>
              </a:ext>
            </a:extLst>
          </p:cNvPr>
          <p:cNvSpPr txBox="1"/>
          <p:nvPr/>
        </p:nvSpPr>
        <p:spPr>
          <a:xfrm>
            <a:off x="829056" y="158767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/>
              <a:t>Bascule D: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C43265-29D4-765F-7FB0-EDB1FCC6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88" y="4623996"/>
            <a:ext cx="9126224" cy="16480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851C734-FF51-53F7-ED8F-450DCE822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497" y="1819305"/>
            <a:ext cx="4525006" cy="254353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E4BA7E9-02D3-F42C-4733-B5C721314082}"/>
              </a:ext>
            </a:extLst>
          </p:cNvPr>
          <p:cNvSpPr txBox="1">
            <a:spLocks/>
          </p:cNvSpPr>
          <p:nvPr/>
        </p:nvSpPr>
        <p:spPr>
          <a:xfrm>
            <a:off x="8075777" y="105707"/>
            <a:ext cx="3849002" cy="1213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800" b="1"/>
              <a:t>SYL : LABO CHENILLARD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10656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stitut Reconfigurable &amp;amp; Embedded Digital Systems (REDS) - HEIG-VD">
            <a:extLst>
              <a:ext uri="{FF2B5EF4-FFF2-40B4-BE49-F238E27FC236}">
                <a16:creationId xmlns:a16="http://schemas.microsoft.com/office/drawing/2014/main" id="{814BF747-1EFA-45FE-8D2D-EE00E58F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28481"/>
            <a:ext cx="3027680" cy="10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0FC0F6-3152-A114-2222-4BF321B0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32" y="1825318"/>
            <a:ext cx="6853767" cy="232137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B36EEE-2135-4BB1-834A-FE1FA0CD6AAE}"/>
              </a:ext>
            </a:extLst>
          </p:cNvPr>
          <p:cNvSpPr txBox="1"/>
          <p:nvPr/>
        </p:nvSpPr>
        <p:spPr>
          <a:xfrm>
            <a:off x="829056" y="1375696"/>
            <a:ext cx="390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/>
              <a:t>Registre à décalage: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4FCBAFA-B73C-B446-01D1-DE601D434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635" y="4146691"/>
            <a:ext cx="8282727" cy="241424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83F298D-21BE-2017-6F93-C58F00202339}"/>
              </a:ext>
            </a:extLst>
          </p:cNvPr>
          <p:cNvSpPr txBox="1">
            <a:spLocks/>
          </p:cNvSpPr>
          <p:nvPr/>
        </p:nvSpPr>
        <p:spPr>
          <a:xfrm>
            <a:off x="8075777" y="105707"/>
            <a:ext cx="3849002" cy="1213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800" b="1"/>
              <a:t>SYL : LABO CHENILLARD</a:t>
            </a:r>
            <a:endParaRPr lang="fr-CH" sz="2800" b="1" dirty="0"/>
          </a:p>
        </p:txBody>
      </p:sp>
    </p:spTree>
    <p:extLst>
      <p:ext uri="{BB962C8B-B14F-4D97-AF65-F5344CB8AC3E}">
        <p14:creationId xmlns:p14="http://schemas.microsoft.com/office/powerpoint/2010/main" val="679405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SYL : LABORATOIRE CHENILLARD </vt:lpstr>
      <vt:lpstr>SYL : LABO CHENILLARD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 : LABORATOIRE UART</dc:title>
  <dc:creator>Gregory Hanggi</dc:creator>
  <cp:lastModifiedBy>Gregory Hanggi</cp:lastModifiedBy>
  <cp:revision>11</cp:revision>
  <dcterms:created xsi:type="dcterms:W3CDTF">2021-11-26T13:34:13Z</dcterms:created>
  <dcterms:modified xsi:type="dcterms:W3CDTF">2022-11-24T12:10:08Z</dcterms:modified>
</cp:coreProperties>
</file>