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51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E17C-85D7-CBCB-5F13-C7801BBE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652491-B664-925C-AC67-857B6C97D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1F53C-49BD-7D4F-3F52-14BA2E61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60970-8731-88C3-7856-4E0896A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C882A9-76C8-9E73-7663-754DEC21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864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5915C-0A99-21AC-9C9F-CDE0E608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70E53C-A0A7-F0A5-66F7-5AA900E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27269-C137-4EB7-D6CA-FCD476AA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F1EB3-504A-CEB1-9D51-F6D75B1E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25CA0-7EDC-E3A7-5F3E-F9316478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404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B88DEE-E225-C199-16C9-2B56B1AB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016D28-3B39-F21E-0330-62D1A9C69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1A92A-6800-4428-0D64-0E427062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BCA9A-F1A9-6C6A-1C86-2929A7C1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CB29C-A44E-BBCE-4D5F-FF58A4A3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87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6E62D-552C-886F-1687-CBD744FC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F58A1-E23C-132E-816A-57D5FF11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B52F4-A4DB-72EB-4A43-429F8976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C016F-A040-E781-F556-48E8578E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FD447-3EC5-40D8-14E6-D4F5EFCB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47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ABD5A-1385-22F6-DBF9-6EA6D3B8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54133-EC92-BF7C-4FD4-DBAC2C3C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664C3-E44C-0603-3D45-52B879CD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A08AB-3196-3717-E030-F4FB8012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B5FB85-4855-211F-E8A3-9153295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52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E9F6-77F5-9EEF-D0FD-1563800C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0156D-2AF4-17FE-4B9C-F1A968183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326F24-E599-221D-4FE1-9F8A56BE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C773CF-5445-A294-2F0C-15781793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97C60-289F-BE0C-8993-7E95904A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D5753-7316-19E2-62BC-17A1FB29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17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2F9CD-3957-77CA-5F84-09579F72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55E99-25B9-8FC9-901F-4C2D9911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BAEDBF-281E-67BE-E9FE-25433D5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A806A1-BD44-0FC3-4EFF-B42983A87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309C2D-191C-888B-DA6A-73F67354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14F224-D8F1-9EB7-B8DE-79EB42E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DBEFCC-823A-E19E-F453-2618E520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6E5E36-F6FD-CFC4-6FD7-133EF87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32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0F0BB-4741-FC35-1466-7DE7B0B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172686-19FA-D5C6-5BBD-A9C2CA1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D10CE5-AAA8-B28C-8118-261D239D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2D748D-4A4C-172C-4A41-5549B460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75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B805AC-F961-15EE-538A-C8570B36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55A3A7-748F-63A4-C4E7-D68E026B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00A49-DDC5-C2B6-97D1-6445DF39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59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F460E-24EA-DCC5-7071-467D36F1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F5290-A795-B945-A939-8236941D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CCBE23-2638-31CD-B992-331B132A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43D2A5-6476-AEB6-CED7-12F4297F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661685-B5B4-45B0-B2D1-1736C32F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E53204-99B2-5F22-1BEA-B54E4EB5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4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0C2C3-14E3-B498-F456-9BC76301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4A2CD3-6E35-0850-3A41-51450BD5E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90676A-6A64-713A-5C86-6F3BE60F8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D15CA-604F-FE96-01F2-DAC595EB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C5B44-C14C-A588-F136-7E411780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A7BA15-9495-F5AA-A38B-6373BC9C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7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A10B6-4616-6B71-CA69-ADBB1882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89D6A-1B9E-1329-44FE-262F981D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0CC21-EFC4-0639-884D-FC0D12E9B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B511-A334-42AF-9A82-8285555C6C9A}" type="datetimeFigureOut">
              <a:rPr lang="fr-CH" smtClean="0"/>
              <a:t>14.11.2022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7555E-CA2A-22A2-4260-BBDE297E1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D1410-53B9-26B2-6B54-9CA6DFBD9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81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16151F-F21B-DBB1-22F6-2B6B0405D785}"/>
              </a:ext>
            </a:extLst>
          </p:cNvPr>
          <p:cNvSpPr txBox="1"/>
          <p:nvPr/>
        </p:nvSpPr>
        <p:spPr>
          <a:xfrm>
            <a:off x="652074" y="1922016"/>
            <a:ext cx="10887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Development of a multi-spectral vision system </a:t>
            </a:r>
          </a:p>
          <a:p>
            <a:pPr algn="ctr"/>
            <a:r>
              <a:rPr lang="en-US" sz="4400" dirty="0"/>
              <a:t>for the detection of defects on apples</a:t>
            </a:r>
            <a:endParaRPr lang="fr-CH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862F64-7B82-048F-E891-E06792E007B6}"/>
              </a:ext>
            </a:extLst>
          </p:cNvPr>
          <p:cNvSpPr txBox="1"/>
          <p:nvPr/>
        </p:nvSpPr>
        <p:spPr>
          <a:xfrm>
            <a:off x="3557324" y="4935984"/>
            <a:ext cx="507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O. </a:t>
            </a:r>
            <a:r>
              <a:rPr lang="fr-CH" sz="2400" dirty="0" err="1"/>
              <a:t>Kleynen</a:t>
            </a:r>
            <a:r>
              <a:rPr lang="fr-CH" sz="2400" dirty="0"/>
              <a:t> *, V. </a:t>
            </a:r>
            <a:r>
              <a:rPr lang="fr-CH" sz="2400" dirty="0" err="1"/>
              <a:t>Leemans</a:t>
            </a:r>
            <a:r>
              <a:rPr lang="fr-CH" sz="2400" dirty="0"/>
              <a:t>, M.-F. </a:t>
            </a:r>
            <a:r>
              <a:rPr lang="fr-CH" sz="2400" dirty="0" err="1"/>
              <a:t>Destain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00191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entôt la fin du libre service des fruits et légumes dans les supermarchés  ? | CNEWS">
            <a:extLst>
              <a:ext uri="{FF2B5EF4-FFF2-40B4-BE49-F238E27FC236}">
                <a16:creationId xmlns:a16="http://schemas.microsoft.com/office/drawing/2014/main" id="{F13000A8-E34D-A1BB-A48D-610AC47E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19225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8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Forestier</dc:creator>
  <cp:lastModifiedBy>Robin Forestier</cp:lastModifiedBy>
  <cp:revision>1</cp:revision>
  <dcterms:created xsi:type="dcterms:W3CDTF">2022-11-14T08:32:30Z</dcterms:created>
  <dcterms:modified xsi:type="dcterms:W3CDTF">2022-11-14T08:32:40Z</dcterms:modified>
</cp:coreProperties>
</file>