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heme/themeOverride3.xml" ContentType="application/vnd.openxmlformats-officedocument.themeOverr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0" r:id="rId6"/>
    <p:sldId id="265" r:id="rId7"/>
    <p:sldId id="261" r:id="rId8"/>
    <p:sldId id="262" r:id="rId9"/>
    <p:sldId id="263" r:id="rId10"/>
    <p:sldId id="266" r:id="rId11"/>
    <p:sldId id="25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47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A2B3E-1E8B-4BF6-BA30-2BEBCB86693F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CB91E-4327-4E04-B122-C7C6B326B3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itchFamily="34" charset="0"/>
                <a:ea typeface="微软雅黑" pitchFamily="34" charset="-122"/>
                <a:sym typeface="Arial" pitchFamily="34" charset="0"/>
              </a:rPr>
              <a:t>更多作品请搜索</a:t>
            </a:r>
            <a:r>
              <a:rPr lang="en-US" b="1">
                <a:latin typeface="Arial" pitchFamily="34" charset="0"/>
                <a:ea typeface="微软雅黑" pitchFamily="34" charset="-122"/>
                <a:sym typeface="Arial" pitchFamily="34" charset="0"/>
              </a:rPr>
              <a:t>:  http://dwz.cn/Wu2UP</a:t>
            </a:r>
            <a:endParaRPr lang="zh-CN" altLang="en-US" b="1">
              <a:latin typeface="Arial" pitchFamily="34" charset="0"/>
              <a:ea typeface="微软雅黑" pitchFamily="34" charset="-122"/>
              <a:sym typeface="Arial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C3E152B1-7714-43B5-90BF-E8824C8A45F2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4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itchFamily="34" charset="0"/>
                <a:ea typeface="微软雅黑" pitchFamily="34" charset="-122"/>
                <a:sym typeface="Arial" pitchFamily="34" charset="0"/>
              </a:rPr>
              <a:t>更多作品请搜索</a:t>
            </a:r>
            <a:r>
              <a:rPr lang="en-US" b="1">
                <a:latin typeface="Arial" pitchFamily="34" charset="0"/>
                <a:ea typeface="微软雅黑" pitchFamily="34" charset="-122"/>
                <a:sym typeface="Arial" pitchFamily="34" charset="0"/>
              </a:rPr>
              <a:t>:  http://dwz.cn/Wu2UP</a:t>
            </a:r>
            <a:endParaRPr lang="zh-CN" altLang="en-US" b="1">
              <a:latin typeface="Arial" pitchFamily="34" charset="0"/>
              <a:ea typeface="微软雅黑" pitchFamily="34" charset="-122"/>
              <a:sym typeface="Arial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D9BF715D-3108-47DA-AA3F-DE3FC60B0A7E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6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b="1">
                <a:latin typeface="Arial" pitchFamily="34" charset="0"/>
                <a:ea typeface="微软雅黑" pitchFamily="34" charset="-122"/>
                <a:sym typeface="Arial" pitchFamily="34" charset="0"/>
              </a:rPr>
              <a:t>更多作品请搜索</a:t>
            </a:r>
            <a:r>
              <a:rPr lang="en-US" b="1">
                <a:latin typeface="Arial" pitchFamily="34" charset="0"/>
                <a:ea typeface="微软雅黑" pitchFamily="34" charset="-122"/>
                <a:sym typeface="Arial" pitchFamily="34" charset="0"/>
              </a:rPr>
              <a:t>:  http://dwz.cn/Wu2UP</a:t>
            </a:r>
            <a:endParaRPr lang="zh-CN" altLang="en-US" b="1">
              <a:latin typeface="Arial" pitchFamily="34" charset="0"/>
              <a:ea typeface="微软雅黑" pitchFamily="34" charset="-122"/>
              <a:sym typeface="Arial" pitchFamily="34" charset="0"/>
            </a:endParaRP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9A08458A-4139-4CC8-BE64-B6A38FC99494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10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975577">
            <a:off x="1213247" y="688976"/>
            <a:ext cx="6572250" cy="520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文本框 6"/>
          <p:cNvSpPr txBox="1">
            <a:spLocks noChangeArrowheads="1"/>
          </p:cNvSpPr>
          <p:nvPr/>
        </p:nvSpPr>
        <p:spPr bwMode="auto">
          <a:xfrm>
            <a:off x="2428875" y="1681163"/>
            <a:ext cx="4201716" cy="176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CN" sz="11500" dirty="0" smtClean="0">
                <a:solidFill>
                  <a:schemeClr val="bg1"/>
                </a:solidFill>
                <a:latin typeface="Impact" pitchFamily="34" charset="0"/>
              </a:rPr>
              <a:t>AICAR</a:t>
            </a:r>
            <a:endParaRPr lang="zh-CN" altLang="en-US" sz="115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4100" name="文本框 24"/>
          <p:cNvSpPr txBox="1">
            <a:spLocks noChangeArrowheads="1"/>
          </p:cNvSpPr>
          <p:nvPr/>
        </p:nvSpPr>
        <p:spPr bwMode="auto">
          <a:xfrm>
            <a:off x="3661173" y="4583113"/>
            <a:ext cx="2278979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</a:rPr>
              <a:t>左</a:t>
            </a:r>
            <a:r>
              <a:rPr lang="zh-CN" altLang="en-US" sz="2000" dirty="0" smtClean="0">
                <a:solidFill>
                  <a:schemeClr val="bg1"/>
                </a:solidFill>
                <a:latin typeface="Impact" pitchFamily="34" charset="0"/>
              </a:rPr>
              <a:t>笑晨  章晓慧</a:t>
            </a:r>
            <a:endParaRPr lang="en-US" altLang="zh-CN" sz="2000" dirty="0" smtClean="0">
              <a:solidFill>
                <a:schemeClr val="bg1"/>
              </a:solidFill>
              <a:latin typeface="Impact" pitchFamily="34" charset="0"/>
            </a:endParaRPr>
          </a:p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latin typeface="Impact" pitchFamily="34" charset="0"/>
              </a:rPr>
              <a:t>卢淑祺   胡      晟</a:t>
            </a:r>
            <a:endParaRPr lang="zh-CN" altLang="en-US" sz="20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4101" name="文本框 26"/>
          <p:cNvSpPr txBox="1">
            <a:spLocks noChangeArrowheads="1"/>
          </p:cNvSpPr>
          <p:nvPr/>
        </p:nvSpPr>
        <p:spPr bwMode="auto">
          <a:xfrm>
            <a:off x="3100387" y="3949700"/>
            <a:ext cx="27098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dist"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第一次展示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稻壳儿小白白(http://dwz.cn/Wu2UP)"/>
          <p:cNvSpPr>
            <a:spLocks noChangeArrowheads="1"/>
          </p:cNvSpPr>
          <p:nvPr/>
        </p:nvSpPr>
        <p:spPr bwMode="auto">
          <a:xfrm>
            <a:off x="3556397" y="3643313"/>
            <a:ext cx="684609" cy="3803650"/>
          </a:xfrm>
          <a:prstGeom prst="rect">
            <a:avLst/>
          </a:prstGeom>
          <a:solidFill>
            <a:srgbClr val="32BB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sym typeface="Arial" pitchFamily="34" charset="0"/>
            </a:endParaRPr>
          </a:p>
        </p:txBody>
      </p:sp>
      <p:sp>
        <p:nvSpPr>
          <p:cNvPr id="35843" name="稻壳儿小白白(http://dwz.cn/Wu2UP)"/>
          <p:cNvSpPr>
            <a:spLocks/>
          </p:cNvSpPr>
          <p:nvPr/>
        </p:nvSpPr>
        <p:spPr bwMode="auto">
          <a:xfrm>
            <a:off x="3213497" y="3116264"/>
            <a:ext cx="342900" cy="1063625"/>
          </a:xfrm>
          <a:custGeom>
            <a:avLst/>
            <a:gdLst/>
            <a:ahLst/>
            <a:cxnLst>
              <a:cxn ang="0">
                <a:pos x="401" y="464"/>
              </a:cxn>
              <a:cxn ang="0">
                <a:pos x="0" y="0"/>
              </a:cxn>
              <a:cxn ang="0">
                <a:pos x="0" y="471"/>
              </a:cxn>
              <a:cxn ang="0">
                <a:pos x="401" y="935"/>
              </a:cxn>
              <a:cxn ang="0">
                <a:pos x="401" y="464"/>
              </a:cxn>
            </a:cxnLst>
            <a:rect l="0" t="0" r="r" b="b"/>
            <a:pathLst>
              <a:path w="401" h="935">
                <a:moveTo>
                  <a:pt x="401" y="464"/>
                </a:moveTo>
                <a:lnTo>
                  <a:pt x="0" y="0"/>
                </a:lnTo>
                <a:lnTo>
                  <a:pt x="0" y="471"/>
                </a:lnTo>
                <a:lnTo>
                  <a:pt x="401" y="935"/>
                </a:lnTo>
                <a:lnTo>
                  <a:pt x="401" y="464"/>
                </a:lnTo>
                <a:close/>
              </a:path>
            </a:pathLst>
          </a:custGeom>
          <a:solidFill>
            <a:srgbClr val="28967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4" name="稻壳儿小白白(http://dwz.cn/Wu2UP)"/>
          <p:cNvSpPr>
            <a:spLocks/>
          </p:cNvSpPr>
          <p:nvPr/>
        </p:nvSpPr>
        <p:spPr bwMode="auto">
          <a:xfrm>
            <a:off x="3213497" y="3116263"/>
            <a:ext cx="1027509" cy="527050"/>
          </a:xfrm>
          <a:custGeom>
            <a:avLst/>
            <a:gdLst/>
            <a:ahLst/>
            <a:cxnLst>
              <a:cxn ang="0">
                <a:pos x="803" y="0"/>
              </a:cxn>
              <a:cxn ang="0">
                <a:pos x="0" y="0"/>
              </a:cxn>
              <a:cxn ang="0">
                <a:pos x="401" y="464"/>
              </a:cxn>
              <a:cxn ang="0">
                <a:pos x="1205" y="464"/>
              </a:cxn>
              <a:cxn ang="0">
                <a:pos x="803" y="0"/>
              </a:cxn>
            </a:cxnLst>
            <a:rect l="0" t="0" r="r" b="b"/>
            <a:pathLst>
              <a:path w="1205" h="464">
                <a:moveTo>
                  <a:pt x="803" y="0"/>
                </a:moveTo>
                <a:lnTo>
                  <a:pt x="0" y="0"/>
                </a:lnTo>
                <a:lnTo>
                  <a:pt x="401" y="464"/>
                </a:lnTo>
                <a:lnTo>
                  <a:pt x="1205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5AC8A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5" name="稻壳儿小白白(http://dwz.cn/Wu2UP)"/>
          <p:cNvSpPr>
            <a:spLocks noChangeArrowheads="1"/>
          </p:cNvSpPr>
          <p:nvPr/>
        </p:nvSpPr>
        <p:spPr bwMode="auto">
          <a:xfrm>
            <a:off x="2871788" y="4179889"/>
            <a:ext cx="684610" cy="3267075"/>
          </a:xfrm>
          <a:prstGeom prst="rect">
            <a:avLst/>
          </a:prstGeom>
          <a:solidFill>
            <a:srgbClr val="117A6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1200">
              <a:sym typeface="Arial" pitchFamily="34" charset="0"/>
            </a:endParaRPr>
          </a:p>
        </p:txBody>
      </p:sp>
      <p:sp>
        <p:nvSpPr>
          <p:cNvPr id="35846" name="稻壳儿小白白(http://dwz.cn/Wu2UP)"/>
          <p:cNvSpPr>
            <a:spLocks/>
          </p:cNvSpPr>
          <p:nvPr/>
        </p:nvSpPr>
        <p:spPr bwMode="auto">
          <a:xfrm>
            <a:off x="2530079" y="3652838"/>
            <a:ext cx="341709" cy="1060450"/>
          </a:xfrm>
          <a:custGeom>
            <a:avLst/>
            <a:gdLst/>
            <a:ahLst/>
            <a:cxnLst>
              <a:cxn ang="0">
                <a:pos x="401" y="464"/>
              </a:cxn>
              <a:cxn ang="0">
                <a:pos x="0" y="0"/>
              </a:cxn>
              <a:cxn ang="0">
                <a:pos x="0" y="472"/>
              </a:cxn>
              <a:cxn ang="0">
                <a:pos x="401" y="935"/>
              </a:cxn>
              <a:cxn ang="0">
                <a:pos x="401" y="464"/>
              </a:cxn>
            </a:cxnLst>
            <a:rect l="0" t="0" r="r" b="b"/>
            <a:pathLst>
              <a:path w="401" h="935">
                <a:moveTo>
                  <a:pt x="401" y="464"/>
                </a:moveTo>
                <a:lnTo>
                  <a:pt x="0" y="0"/>
                </a:lnTo>
                <a:lnTo>
                  <a:pt x="0" y="472"/>
                </a:lnTo>
                <a:lnTo>
                  <a:pt x="401" y="935"/>
                </a:lnTo>
                <a:lnTo>
                  <a:pt x="401" y="464"/>
                </a:lnTo>
                <a:close/>
              </a:path>
            </a:pathLst>
          </a:custGeom>
          <a:solidFill>
            <a:srgbClr val="0E625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7" name="稻壳儿小白白(http://dwz.cn/Wu2UP)"/>
          <p:cNvSpPr>
            <a:spLocks/>
          </p:cNvSpPr>
          <p:nvPr/>
        </p:nvSpPr>
        <p:spPr bwMode="auto">
          <a:xfrm>
            <a:off x="2530079" y="3651250"/>
            <a:ext cx="1026319" cy="527050"/>
          </a:xfrm>
          <a:custGeom>
            <a:avLst/>
            <a:gdLst/>
            <a:ahLst/>
            <a:cxnLst>
              <a:cxn ang="0">
                <a:pos x="803" y="0"/>
              </a:cxn>
              <a:cxn ang="0">
                <a:pos x="0" y="0"/>
              </a:cxn>
              <a:cxn ang="0">
                <a:pos x="401" y="464"/>
              </a:cxn>
              <a:cxn ang="0">
                <a:pos x="1204" y="464"/>
              </a:cxn>
              <a:cxn ang="0">
                <a:pos x="803" y="0"/>
              </a:cxn>
            </a:cxnLst>
            <a:rect l="0" t="0" r="r" b="b"/>
            <a:pathLst>
              <a:path w="1204" h="464">
                <a:moveTo>
                  <a:pt x="803" y="0"/>
                </a:moveTo>
                <a:lnTo>
                  <a:pt x="0" y="0"/>
                </a:lnTo>
                <a:lnTo>
                  <a:pt x="401" y="464"/>
                </a:lnTo>
                <a:lnTo>
                  <a:pt x="1204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40948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8" name="稻壳儿小白白(http://dwz.cn/Wu2UP)"/>
          <p:cNvSpPr>
            <a:spLocks/>
          </p:cNvSpPr>
          <p:nvPr/>
        </p:nvSpPr>
        <p:spPr bwMode="auto">
          <a:xfrm>
            <a:off x="1844279" y="4187825"/>
            <a:ext cx="342900" cy="1062038"/>
          </a:xfrm>
          <a:custGeom>
            <a:avLst/>
            <a:gdLst/>
            <a:ahLst/>
            <a:cxnLst>
              <a:cxn ang="0">
                <a:pos x="402" y="463"/>
              </a:cxn>
              <a:cxn ang="0">
                <a:pos x="0" y="0"/>
              </a:cxn>
              <a:cxn ang="0">
                <a:pos x="0" y="471"/>
              </a:cxn>
              <a:cxn ang="0">
                <a:pos x="402" y="934"/>
              </a:cxn>
              <a:cxn ang="0">
                <a:pos x="402" y="463"/>
              </a:cxn>
            </a:cxnLst>
            <a:rect l="0" t="0" r="r" b="b"/>
            <a:pathLst>
              <a:path w="402" h="934">
                <a:moveTo>
                  <a:pt x="402" y="463"/>
                </a:moveTo>
                <a:lnTo>
                  <a:pt x="0" y="0"/>
                </a:lnTo>
                <a:lnTo>
                  <a:pt x="0" y="471"/>
                </a:lnTo>
                <a:lnTo>
                  <a:pt x="402" y="934"/>
                </a:lnTo>
                <a:lnTo>
                  <a:pt x="402" y="463"/>
                </a:lnTo>
                <a:close/>
              </a:path>
            </a:pathLst>
          </a:custGeom>
          <a:solidFill>
            <a:srgbClr val="28967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9" name="稻壳儿小白白(http://dwz.cn/Wu2UP)"/>
          <p:cNvSpPr>
            <a:spLocks noChangeArrowheads="1"/>
          </p:cNvSpPr>
          <p:nvPr/>
        </p:nvSpPr>
        <p:spPr bwMode="auto">
          <a:xfrm>
            <a:off x="2187179" y="4714875"/>
            <a:ext cx="715565" cy="2732088"/>
          </a:xfrm>
          <a:prstGeom prst="rect">
            <a:avLst/>
          </a:prstGeom>
          <a:solidFill>
            <a:srgbClr val="32BB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sym typeface="Arial" pitchFamily="34" charset="0"/>
            </a:endParaRPr>
          </a:p>
        </p:txBody>
      </p:sp>
      <p:sp>
        <p:nvSpPr>
          <p:cNvPr id="35850" name="稻壳儿小白白(http://dwz.cn/Wu2UP)"/>
          <p:cNvSpPr>
            <a:spLocks/>
          </p:cNvSpPr>
          <p:nvPr/>
        </p:nvSpPr>
        <p:spPr bwMode="auto">
          <a:xfrm>
            <a:off x="1844279" y="4187826"/>
            <a:ext cx="1027509" cy="525463"/>
          </a:xfrm>
          <a:custGeom>
            <a:avLst/>
            <a:gdLst/>
            <a:ahLst/>
            <a:cxnLst>
              <a:cxn ang="0">
                <a:pos x="804" y="0"/>
              </a:cxn>
              <a:cxn ang="0">
                <a:pos x="0" y="0"/>
              </a:cxn>
              <a:cxn ang="0">
                <a:pos x="402" y="463"/>
              </a:cxn>
              <a:cxn ang="0">
                <a:pos x="1205" y="463"/>
              </a:cxn>
              <a:cxn ang="0">
                <a:pos x="804" y="0"/>
              </a:cxn>
            </a:cxnLst>
            <a:rect l="0" t="0" r="r" b="b"/>
            <a:pathLst>
              <a:path w="1205" h="463">
                <a:moveTo>
                  <a:pt x="804" y="0"/>
                </a:moveTo>
                <a:lnTo>
                  <a:pt x="0" y="0"/>
                </a:lnTo>
                <a:lnTo>
                  <a:pt x="402" y="463"/>
                </a:lnTo>
                <a:lnTo>
                  <a:pt x="1205" y="463"/>
                </a:lnTo>
                <a:lnTo>
                  <a:pt x="804" y="0"/>
                </a:lnTo>
                <a:close/>
              </a:path>
            </a:pathLst>
          </a:custGeom>
          <a:solidFill>
            <a:srgbClr val="5AC8A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1" name="稻壳儿小白白(http://dwz.cn/Wu2UP)"/>
          <p:cNvSpPr>
            <a:spLocks/>
          </p:cNvSpPr>
          <p:nvPr/>
        </p:nvSpPr>
        <p:spPr bwMode="auto">
          <a:xfrm>
            <a:off x="476250" y="5257800"/>
            <a:ext cx="1027510" cy="528638"/>
          </a:xfrm>
          <a:custGeom>
            <a:avLst/>
            <a:gdLst/>
            <a:ahLst/>
            <a:cxnLst>
              <a:cxn ang="0">
                <a:pos x="803" y="0"/>
              </a:cxn>
              <a:cxn ang="0">
                <a:pos x="0" y="0"/>
              </a:cxn>
              <a:cxn ang="0">
                <a:pos x="400" y="464"/>
              </a:cxn>
              <a:cxn ang="0">
                <a:pos x="1205" y="464"/>
              </a:cxn>
              <a:cxn ang="0">
                <a:pos x="803" y="0"/>
              </a:cxn>
            </a:cxnLst>
            <a:rect l="0" t="0" r="r" b="b"/>
            <a:pathLst>
              <a:path w="1205" h="464">
                <a:moveTo>
                  <a:pt x="803" y="0"/>
                </a:moveTo>
                <a:lnTo>
                  <a:pt x="0" y="0"/>
                </a:lnTo>
                <a:lnTo>
                  <a:pt x="400" y="464"/>
                </a:lnTo>
                <a:lnTo>
                  <a:pt x="1205" y="464"/>
                </a:lnTo>
                <a:lnTo>
                  <a:pt x="803" y="0"/>
                </a:lnTo>
                <a:close/>
              </a:path>
            </a:pathLst>
          </a:custGeom>
          <a:solidFill>
            <a:srgbClr val="5AC8A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2" name="稻壳儿小白白(http://dwz.cn/Wu2UP)"/>
          <p:cNvSpPr>
            <a:spLocks noChangeArrowheads="1"/>
          </p:cNvSpPr>
          <p:nvPr/>
        </p:nvSpPr>
        <p:spPr bwMode="auto">
          <a:xfrm>
            <a:off x="816769" y="5784851"/>
            <a:ext cx="685800" cy="1662113"/>
          </a:xfrm>
          <a:prstGeom prst="rect">
            <a:avLst/>
          </a:prstGeom>
          <a:solidFill>
            <a:srgbClr val="32BB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sym typeface="Arial" pitchFamily="34" charset="0"/>
            </a:endParaRPr>
          </a:p>
        </p:txBody>
      </p:sp>
      <p:sp>
        <p:nvSpPr>
          <p:cNvPr id="35853" name="稻壳儿小白白(http://dwz.cn/Wu2UP)"/>
          <p:cNvSpPr>
            <a:spLocks/>
          </p:cNvSpPr>
          <p:nvPr/>
        </p:nvSpPr>
        <p:spPr bwMode="auto">
          <a:xfrm>
            <a:off x="476250" y="5257801"/>
            <a:ext cx="340519" cy="2189163"/>
          </a:xfrm>
          <a:custGeom>
            <a:avLst/>
            <a:gdLst/>
            <a:ahLst/>
            <a:cxnLst>
              <a:cxn ang="0">
                <a:pos x="400" y="464"/>
              </a:cxn>
              <a:cxn ang="0">
                <a:pos x="0" y="0"/>
              </a:cxn>
              <a:cxn ang="0">
                <a:pos x="0" y="1463"/>
              </a:cxn>
              <a:cxn ang="0">
                <a:pos x="400" y="1927"/>
              </a:cxn>
              <a:cxn ang="0">
                <a:pos x="400" y="464"/>
              </a:cxn>
            </a:cxnLst>
            <a:rect l="0" t="0" r="r" b="b"/>
            <a:pathLst>
              <a:path w="400" h="1927">
                <a:moveTo>
                  <a:pt x="400" y="464"/>
                </a:moveTo>
                <a:lnTo>
                  <a:pt x="0" y="0"/>
                </a:lnTo>
                <a:lnTo>
                  <a:pt x="0" y="1463"/>
                </a:lnTo>
                <a:lnTo>
                  <a:pt x="400" y="1927"/>
                </a:lnTo>
                <a:lnTo>
                  <a:pt x="400" y="464"/>
                </a:lnTo>
                <a:close/>
              </a:path>
            </a:pathLst>
          </a:custGeom>
          <a:solidFill>
            <a:srgbClr val="28967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4" name="稻壳儿小白白(http://dwz.cn/Wu2UP)"/>
          <p:cNvSpPr>
            <a:spLocks noChangeArrowheads="1"/>
          </p:cNvSpPr>
          <p:nvPr/>
        </p:nvSpPr>
        <p:spPr bwMode="auto">
          <a:xfrm>
            <a:off x="1503760" y="5249863"/>
            <a:ext cx="683419" cy="2197100"/>
          </a:xfrm>
          <a:prstGeom prst="rect">
            <a:avLst/>
          </a:prstGeom>
          <a:solidFill>
            <a:srgbClr val="117A6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1200">
              <a:sym typeface="Arial" pitchFamily="34" charset="0"/>
            </a:endParaRPr>
          </a:p>
        </p:txBody>
      </p:sp>
      <p:sp>
        <p:nvSpPr>
          <p:cNvPr id="35855" name="稻壳儿小白白(http://dwz.cn/Wu2UP)"/>
          <p:cNvSpPr>
            <a:spLocks/>
          </p:cNvSpPr>
          <p:nvPr/>
        </p:nvSpPr>
        <p:spPr bwMode="auto">
          <a:xfrm>
            <a:off x="1160860" y="4722814"/>
            <a:ext cx="342900" cy="1063625"/>
          </a:xfrm>
          <a:custGeom>
            <a:avLst/>
            <a:gdLst/>
            <a:ahLst/>
            <a:cxnLst>
              <a:cxn ang="0">
                <a:pos x="402" y="463"/>
              </a:cxn>
              <a:cxn ang="0">
                <a:pos x="0" y="0"/>
              </a:cxn>
              <a:cxn ang="0">
                <a:pos x="0" y="471"/>
              </a:cxn>
              <a:cxn ang="0">
                <a:pos x="402" y="935"/>
              </a:cxn>
              <a:cxn ang="0">
                <a:pos x="402" y="463"/>
              </a:cxn>
            </a:cxnLst>
            <a:rect l="0" t="0" r="r" b="b"/>
            <a:pathLst>
              <a:path w="402" h="935">
                <a:moveTo>
                  <a:pt x="402" y="463"/>
                </a:moveTo>
                <a:lnTo>
                  <a:pt x="0" y="0"/>
                </a:lnTo>
                <a:lnTo>
                  <a:pt x="0" y="471"/>
                </a:lnTo>
                <a:lnTo>
                  <a:pt x="402" y="935"/>
                </a:lnTo>
                <a:lnTo>
                  <a:pt x="402" y="463"/>
                </a:lnTo>
                <a:close/>
              </a:path>
            </a:pathLst>
          </a:custGeom>
          <a:solidFill>
            <a:srgbClr val="0E625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6" name="稻壳儿小白白(http://dwz.cn/Wu2UP)"/>
          <p:cNvSpPr>
            <a:spLocks/>
          </p:cNvSpPr>
          <p:nvPr/>
        </p:nvSpPr>
        <p:spPr bwMode="auto">
          <a:xfrm>
            <a:off x="1160860" y="4722813"/>
            <a:ext cx="1026319" cy="527050"/>
          </a:xfrm>
          <a:custGeom>
            <a:avLst/>
            <a:gdLst/>
            <a:ahLst/>
            <a:cxnLst>
              <a:cxn ang="0">
                <a:pos x="803" y="0"/>
              </a:cxn>
              <a:cxn ang="0">
                <a:pos x="0" y="0"/>
              </a:cxn>
              <a:cxn ang="0">
                <a:pos x="402" y="463"/>
              </a:cxn>
              <a:cxn ang="0">
                <a:pos x="1205" y="463"/>
              </a:cxn>
              <a:cxn ang="0">
                <a:pos x="803" y="0"/>
              </a:cxn>
            </a:cxnLst>
            <a:rect l="0" t="0" r="r" b="b"/>
            <a:pathLst>
              <a:path w="1205" h="463">
                <a:moveTo>
                  <a:pt x="803" y="0"/>
                </a:moveTo>
                <a:lnTo>
                  <a:pt x="0" y="0"/>
                </a:lnTo>
                <a:lnTo>
                  <a:pt x="402" y="463"/>
                </a:lnTo>
                <a:lnTo>
                  <a:pt x="1205" y="463"/>
                </a:lnTo>
                <a:lnTo>
                  <a:pt x="803" y="0"/>
                </a:lnTo>
                <a:close/>
              </a:path>
            </a:pathLst>
          </a:custGeom>
          <a:solidFill>
            <a:srgbClr val="40948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7" name="稻壳儿小白白(http://dwz.cn/Wu2UP)"/>
          <p:cNvSpPr>
            <a:spLocks noChangeArrowheads="1"/>
          </p:cNvSpPr>
          <p:nvPr/>
        </p:nvSpPr>
        <p:spPr bwMode="auto">
          <a:xfrm>
            <a:off x="1321594" y="1612901"/>
            <a:ext cx="1462088" cy="3224213"/>
          </a:xfrm>
          <a:custGeom>
            <a:avLst/>
            <a:gdLst>
              <a:gd name="T0" fmla="*/ 1748532 w 1077"/>
              <a:gd name="T1" fmla="*/ 570163 h 1781"/>
              <a:gd name="T2" fmla="*/ 1435389 w 1077"/>
              <a:gd name="T3" fmla="*/ 879680 h 1781"/>
              <a:gd name="T4" fmla="*/ 1176548 w 1077"/>
              <a:gd name="T5" fmla="*/ 537582 h 1781"/>
              <a:gd name="T6" fmla="*/ 1131296 w 1077"/>
              <a:gd name="T7" fmla="*/ 481471 h 1781"/>
              <a:gd name="T8" fmla="*/ 1143967 w 1077"/>
              <a:gd name="T9" fmla="*/ 427170 h 1781"/>
              <a:gd name="T10" fmla="*/ 1234471 w 1077"/>
              <a:gd name="T11" fmla="*/ 338478 h 1781"/>
              <a:gd name="T12" fmla="*/ 1263432 w 1077"/>
              <a:gd name="T13" fmla="*/ 271506 h 1781"/>
              <a:gd name="T14" fmla="*/ 1203699 w 1077"/>
              <a:gd name="T15" fmla="*/ 148423 h 1781"/>
              <a:gd name="T16" fmla="*/ 1196459 w 1077"/>
              <a:gd name="T17" fmla="*/ 90502 h 1781"/>
              <a:gd name="T18" fmla="*/ 1134917 w 1077"/>
              <a:gd name="T19" fmla="*/ 43441 h 1781"/>
              <a:gd name="T20" fmla="*/ 1042603 w 1077"/>
              <a:gd name="T21" fmla="*/ 5430 h 1781"/>
              <a:gd name="T22" fmla="*/ 890557 w 1077"/>
              <a:gd name="T23" fmla="*/ 86882 h 1781"/>
              <a:gd name="T24" fmla="*/ 852545 w 1077"/>
              <a:gd name="T25" fmla="*/ 215395 h 1781"/>
              <a:gd name="T26" fmla="*/ 928568 w 1077"/>
              <a:gd name="T27" fmla="*/ 360198 h 1781"/>
              <a:gd name="T28" fmla="*/ 895987 w 1077"/>
              <a:gd name="T29" fmla="*/ 403639 h 1781"/>
              <a:gd name="T30" fmla="*/ 698689 w 1077"/>
              <a:gd name="T31" fmla="*/ 416309 h 1781"/>
              <a:gd name="T32" fmla="*/ 191868 w 1077"/>
              <a:gd name="T33" fmla="*/ 566543 h 1781"/>
              <a:gd name="T34" fmla="*/ 108604 w 1077"/>
              <a:gd name="T35" fmla="*/ 1140326 h 1781"/>
              <a:gd name="T36" fmla="*/ 249790 w 1077"/>
              <a:gd name="T37" fmla="*/ 1084215 h 1781"/>
              <a:gd name="T38" fmla="*/ 305903 w 1077"/>
              <a:gd name="T39" fmla="*/ 953892 h 1781"/>
              <a:gd name="T40" fmla="*/ 318573 w 1077"/>
              <a:gd name="T41" fmla="*/ 734877 h 1781"/>
              <a:gd name="T42" fmla="*/ 398216 w 1077"/>
              <a:gd name="T43" fmla="*/ 675145 h 1781"/>
              <a:gd name="T44" fmla="*/ 557503 w 1077"/>
              <a:gd name="T45" fmla="*/ 651615 h 1781"/>
              <a:gd name="T46" fmla="*/ 573794 w 1077"/>
              <a:gd name="T47" fmla="*/ 647995 h 1781"/>
              <a:gd name="T48" fmla="*/ 463379 w 1077"/>
              <a:gd name="T49" fmla="*/ 1375631 h 1781"/>
              <a:gd name="T50" fmla="*/ 459759 w 1077"/>
              <a:gd name="T51" fmla="*/ 1437173 h 1781"/>
              <a:gd name="T52" fmla="*/ 472429 w 1077"/>
              <a:gd name="T53" fmla="*/ 1621797 h 1781"/>
              <a:gd name="T54" fmla="*/ 222639 w 1077"/>
              <a:gd name="T55" fmla="*/ 2544918 h 1781"/>
              <a:gd name="T56" fmla="*/ 85073 w 1077"/>
              <a:gd name="T57" fmla="*/ 2856245 h 1781"/>
              <a:gd name="T58" fmla="*/ 7240 w 1077"/>
              <a:gd name="T59" fmla="*/ 2955797 h 1781"/>
              <a:gd name="T60" fmla="*/ 101364 w 1077"/>
              <a:gd name="T61" fmla="*/ 3055349 h 1781"/>
              <a:gd name="T62" fmla="*/ 188248 w 1077"/>
              <a:gd name="T63" fmla="*/ 3102410 h 1781"/>
              <a:gd name="T64" fmla="*/ 220829 w 1077"/>
              <a:gd name="T65" fmla="*/ 3151281 h 1781"/>
              <a:gd name="T66" fmla="*/ 314953 w 1077"/>
              <a:gd name="T67" fmla="*/ 3082500 h 1781"/>
              <a:gd name="T68" fmla="*/ 291422 w 1077"/>
              <a:gd name="T69" fmla="*/ 2961227 h 1781"/>
              <a:gd name="T70" fmla="*/ 584654 w 1077"/>
              <a:gd name="T71" fmla="*/ 2342193 h 1781"/>
              <a:gd name="T72" fmla="*/ 696879 w 1077"/>
              <a:gd name="T73" fmla="*/ 2085167 h 1781"/>
              <a:gd name="T74" fmla="*/ 870646 w 1077"/>
              <a:gd name="T75" fmla="*/ 1706869 h 1781"/>
              <a:gd name="T76" fmla="*/ 1265242 w 1077"/>
              <a:gd name="T77" fmla="*/ 1591026 h 1781"/>
              <a:gd name="T78" fmla="*/ 1234471 w 1077"/>
              <a:gd name="T79" fmla="*/ 1766600 h 1781"/>
              <a:gd name="T80" fmla="*/ 1143967 w 1077"/>
              <a:gd name="T81" fmla="*/ 2065257 h 1781"/>
              <a:gd name="T82" fmla="*/ 1118626 w 1077"/>
              <a:gd name="T83" fmla="*/ 2217300 h 1781"/>
              <a:gd name="T84" fmla="*/ 1212750 w 1077"/>
              <a:gd name="T85" fmla="*/ 2296942 h 1781"/>
              <a:gd name="T86" fmla="*/ 1317734 w 1077"/>
              <a:gd name="T87" fmla="*/ 2305992 h 1781"/>
              <a:gd name="T88" fmla="*/ 1569334 w 1077"/>
              <a:gd name="T89" fmla="*/ 2219110 h 1781"/>
              <a:gd name="T90" fmla="*/ 1362986 w 1077"/>
              <a:gd name="T91" fmla="*/ 2134038 h 1781"/>
              <a:gd name="T92" fmla="*/ 1386517 w 1077"/>
              <a:gd name="T93" fmla="*/ 2135848 h 1781"/>
              <a:gd name="T94" fmla="*/ 1520462 w 1077"/>
              <a:gd name="T95" fmla="*/ 1563875 h 1781"/>
              <a:gd name="T96" fmla="*/ 943049 w 1077"/>
              <a:gd name="T97" fmla="*/ 1375631 h 1781"/>
              <a:gd name="T98" fmla="*/ 919518 w 1077"/>
              <a:gd name="T99" fmla="*/ 1370201 h 1781"/>
              <a:gd name="T100" fmla="*/ 970200 w 1077"/>
              <a:gd name="T101" fmla="*/ 1335810 h 1781"/>
              <a:gd name="T102" fmla="*/ 1098715 w 1077"/>
              <a:gd name="T103" fmla="*/ 924931 h 1781"/>
              <a:gd name="T104" fmla="*/ 1122246 w 1077"/>
              <a:gd name="T105" fmla="*/ 888730 h 1781"/>
              <a:gd name="T106" fmla="*/ 1294203 w 1077"/>
              <a:gd name="T107" fmla="*/ 957512 h 1781"/>
              <a:gd name="T108" fmla="*/ 1513222 w 1077"/>
              <a:gd name="T109" fmla="*/ 1024483 h 1781"/>
              <a:gd name="T110" fmla="*/ 1833605 w 1077"/>
              <a:gd name="T111" fmla="*/ 769267 h 1781"/>
              <a:gd name="T112" fmla="*/ 1811884 w 1077"/>
              <a:gd name="T113" fmla="*/ 725826 h 1781"/>
              <a:gd name="T114" fmla="*/ 1940400 w 1077"/>
              <a:gd name="T115" fmla="*/ 535772 h 178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077"/>
              <a:gd name="T175" fmla="*/ 0 h 1781"/>
              <a:gd name="T176" fmla="*/ 1077 w 1077"/>
              <a:gd name="T177" fmla="*/ 1781 h 178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077" h="1781">
                <a:moveTo>
                  <a:pt x="1033" y="280"/>
                </a:moveTo>
                <a:cubicBezTo>
                  <a:pt x="1018" y="287"/>
                  <a:pt x="970" y="303"/>
                  <a:pt x="966" y="315"/>
                </a:cubicBezTo>
                <a:cubicBezTo>
                  <a:pt x="962" y="326"/>
                  <a:pt x="967" y="350"/>
                  <a:pt x="951" y="359"/>
                </a:cubicBezTo>
                <a:cubicBezTo>
                  <a:pt x="936" y="368"/>
                  <a:pt x="803" y="466"/>
                  <a:pt x="793" y="486"/>
                </a:cubicBezTo>
                <a:cubicBezTo>
                  <a:pt x="793" y="486"/>
                  <a:pt x="745" y="390"/>
                  <a:pt x="717" y="375"/>
                </a:cubicBezTo>
                <a:cubicBezTo>
                  <a:pt x="717" y="375"/>
                  <a:pt x="708" y="301"/>
                  <a:pt x="650" y="297"/>
                </a:cubicBezTo>
                <a:cubicBezTo>
                  <a:pt x="629" y="296"/>
                  <a:pt x="617" y="294"/>
                  <a:pt x="609" y="291"/>
                </a:cubicBezTo>
                <a:cubicBezTo>
                  <a:pt x="625" y="266"/>
                  <a:pt x="625" y="266"/>
                  <a:pt x="625" y="266"/>
                </a:cubicBezTo>
                <a:cubicBezTo>
                  <a:pt x="609" y="266"/>
                  <a:pt x="609" y="266"/>
                  <a:pt x="609" y="266"/>
                </a:cubicBezTo>
                <a:cubicBezTo>
                  <a:pt x="617" y="253"/>
                  <a:pt x="628" y="236"/>
                  <a:pt x="632" y="236"/>
                </a:cubicBezTo>
                <a:cubicBezTo>
                  <a:pt x="637" y="235"/>
                  <a:pt x="674" y="230"/>
                  <a:pt x="679" y="228"/>
                </a:cubicBezTo>
                <a:cubicBezTo>
                  <a:pt x="683" y="225"/>
                  <a:pt x="687" y="201"/>
                  <a:pt x="682" y="187"/>
                </a:cubicBezTo>
                <a:cubicBezTo>
                  <a:pt x="677" y="173"/>
                  <a:pt x="687" y="159"/>
                  <a:pt x="687" y="159"/>
                </a:cubicBezTo>
                <a:cubicBezTo>
                  <a:pt x="698" y="150"/>
                  <a:pt x="698" y="150"/>
                  <a:pt x="698" y="150"/>
                </a:cubicBezTo>
                <a:cubicBezTo>
                  <a:pt x="698" y="150"/>
                  <a:pt x="684" y="128"/>
                  <a:pt x="676" y="117"/>
                </a:cubicBezTo>
                <a:cubicBezTo>
                  <a:pt x="667" y="106"/>
                  <a:pt x="669" y="92"/>
                  <a:pt x="665" y="82"/>
                </a:cubicBezTo>
                <a:cubicBezTo>
                  <a:pt x="661" y="72"/>
                  <a:pt x="672" y="65"/>
                  <a:pt x="672" y="65"/>
                </a:cubicBezTo>
                <a:cubicBezTo>
                  <a:pt x="672" y="65"/>
                  <a:pt x="668" y="55"/>
                  <a:pt x="661" y="50"/>
                </a:cubicBezTo>
                <a:cubicBezTo>
                  <a:pt x="653" y="46"/>
                  <a:pt x="666" y="44"/>
                  <a:pt x="649" y="36"/>
                </a:cubicBezTo>
                <a:cubicBezTo>
                  <a:pt x="632" y="28"/>
                  <a:pt x="641" y="32"/>
                  <a:pt x="627" y="24"/>
                </a:cubicBezTo>
                <a:cubicBezTo>
                  <a:pt x="612" y="16"/>
                  <a:pt x="634" y="21"/>
                  <a:pt x="612" y="16"/>
                </a:cubicBezTo>
                <a:cubicBezTo>
                  <a:pt x="591" y="11"/>
                  <a:pt x="579" y="3"/>
                  <a:pt x="576" y="3"/>
                </a:cubicBezTo>
                <a:cubicBezTo>
                  <a:pt x="573" y="3"/>
                  <a:pt x="582" y="6"/>
                  <a:pt x="573" y="3"/>
                </a:cubicBezTo>
                <a:cubicBezTo>
                  <a:pt x="563" y="0"/>
                  <a:pt x="498" y="33"/>
                  <a:pt x="492" y="48"/>
                </a:cubicBezTo>
                <a:cubicBezTo>
                  <a:pt x="485" y="64"/>
                  <a:pt x="475" y="83"/>
                  <a:pt x="475" y="83"/>
                </a:cubicBezTo>
                <a:cubicBezTo>
                  <a:pt x="475" y="83"/>
                  <a:pt x="469" y="104"/>
                  <a:pt x="471" y="119"/>
                </a:cubicBezTo>
                <a:cubicBezTo>
                  <a:pt x="474" y="134"/>
                  <a:pt x="484" y="147"/>
                  <a:pt x="488" y="152"/>
                </a:cubicBezTo>
                <a:cubicBezTo>
                  <a:pt x="491" y="156"/>
                  <a:pt x="508" y="184"/>
                  <a:pt x="513" y="199"/>
                </a:cubicBezTo>
                <a:cubicBezTo>
                  <a:pt x="517" y="212"/>
                  <a:pt x="521" y="228"/>
                  <a:pt x="506" y="235"/>
                </a:cubicBezTo>
                <a:cubicBezTo>
                  <a:pt x="495" y="223"/>
                  <a:pt x="495" y="223"/>
                  <a:pt x="495" y="223"/>
                </a:cubicBezTo>
                <a:cubicBezTo>
                  <a:pt x="476" y="237"/>
                  <a:pt x="476" y="237"/>
                  <a:pt x="476" y="237"/>
                </a:cubicBezTo>
                <a:cubicBezTo>
                  <a:pt x="454" y="233"/>
                  <a:pt x="427" y="222"/>
                  <a:pt x="386" y="230"/>
                </a:cubicBezTo>
                <a:cubicBezTo>
                  <a:pt x="333" y="241"/>
                  <a:pt x="313" y="257"/>
                  <a:pt x="281" y="265"/>
                </a:cubicBezTo>
                <a:cubicBezTo>
                  <a:pt x="249" y="272"/>
                  <a:pt x="128" y="293"/>
                  <a:pt x="106" y="313"/>
                </a:cubicBezTo>
                <a:cubicBezTo>
                  <a:pt x="84" y="332"/>
                  <a:pt x="76" y="418"/>
                  <a:pt x="82" y="553"/>
                </a:cubicBezTo>
                <a:cubicBezTo>
                  <a:pt x="82" y="553"/>
                  <a:pt x="62" y="616"/>
                  <a:pt x="60" y="630"/>
                </a:cubicBezTo>
                <a:cubicBezTo>
                  <a:pt x="59" y="644"/>
                  <a:pt x="67" y="703"/>
                  <a:pt x="139" y="690"/>
                </a:cubicBezTo>
                <a:cubicBezTo>
                  <a:pt x="203" y="679"/>
                  <a:pt x="151" y="622"/>
                  <a:pt x="138" y="599"/>
                </a:cubicBezTo>
                <a:cubicBezTo>
                  <a:pt x="146" y="594"/>
                  <a:pt x="154" y="590"/>
                  <a:pt x="154" y="590"/>
                </a:cubicBezTo>
                <a:cubicBezTo>
                  <a:pt x="154" y="590"/>
                  <a:pt x="168" y="554"/>
                  <a:pt x="169" y="527"/>
                </a:cubicBezTo>
                <a:cubicBezTo>
                  <a:pt x="169" y="510"/>
                  <a:pt x="174" y="454"/>
                  <a:pt x="176" y="409"/>
                </a:cubicBezTo>
                <a:cubicBezTo>
                  <a:pt x="176" y="408"/>
                  <a:pt x="176" y="407"/>
                  <a:pt x="176" y="406"/>
                </a:cubicBezTo>
                <a:cubicBezTo>
                  <a:pt x="178" y="394"/>
                  <a:pt x="179" y="384"/>
                  <a:pt x="180" y="378"/>
                </a:cubicBezTo>
                <a:cubicBezTo>
                  <a:pt x="190" y="376"/>
                  <a:pt x="204" y="375"/>
                  <a:pt x="220" y="373"/>
                </a:cubicBezTo>
                <a:cubicBezTo>
                  <a:pt x="224" y="373"/>
                  <a:pt x="229" y="373"/>
                  <a:pt x="234" y="372"/>
                </a:cubicBezTo>
                <a:cubicBezTo>
                  <a:pt x="265" y="370"/>
                  <a:pt x="294" y="364"/>
                  <a:pt x="308" y="360"/>
                </a:cubicBezTo>
                <a:cubicBezTo>
                  <a:pt x="308" y="360"/>
                  <a:pt x="308" y="360"/>
                  <a:pt x="308" y="360"/>
                </a:cubicBezTo>
                <a:cubicBezTo>
                  <a:pt x="311" y="360"/>
                  <a:pt x="314" y="359"/>
                  <a:pt x="317" y="358"/>
                </a:cubicBezTo>
                <a:cubicBezTo>
                  <a:pt x="317" y="360"/>
                  <a:pt x="319" y="371"/>
                  <a:pt x="322" y="385"/>
                </a:cubicBezTo>
                <a:cubicBezTo>
                  <a:pt x="310" y="466"/>
                  <a:pt x="270" y="740"/>
                  <a:pt x="256" y="760"/>
                </a:cubicBezTo>
                <a:cubicBezTo>
                  <a:pt x="240" y="784"/>
                  <a:pt x="232" y="799"/>
                  <a:pt x="232" y="799"/>
                </a:cubicBezTo>
                <a:cubicBezTo>
                  <a:pt x="232" y="799"/>
                  <a:pt x="242" y="797"/>
                  <a:pt x="254" y="794"/>
                </a:cubicBezTo>
                <a:cubicBezTo>
                  <a:pt x="250" y="811"/>
                  <a:pt x="249" y="832"/>
                  <a:pt x="252" y="861"/>
                </a:cubicBezTo>
                <a:cubicBezTo>
                  <a:pt x="252" y="861"/>
                  <a:pt x="254" y="876"/>
                  <a:pt x="261" y="896"/>
                </a:cubicBezTo>
                <a:cubicBezTo>
                  <a:pt x="247" y="979"/>
                  <a:pt x="227" y="1177"/>
                  <a:pt x="200" y="1256"/>
                </a:cubicBezTo>
                <a:cubicBezTo>
                  <a:pt x="174" y="1282"/>
                  <a:pt x="141" y="1326"/>
                  <a:pt x="123" y="1406"/>
                </a:cubicBezTo>
                <a:cubicBezTo>
                  <a:pt x="123" y="1406"/>
                  <a:pt x="123" y="1406"/>
                  <a:pt x="123" y="1406"/>
                </a:cubicBezTo>
                <a:cubicBezTo>
                  <a:pt x="86" y="1483"/>
                  <a:pt x="47" y="1577"/>
                  <a:pt x="47" y="1578"/>
                </a:cubicBezTo>
                <a:cubicBezTo>
                  <a:pt x="25" y="1596"/>
                  <a:pt x="10" y="1604"/>
                  <a:pt x="5" y="1627"/>
                </a:cubicBezTo>
                <a:cubicBezTo>
                  <a:pt x="4" y="1630"/>
                  <a:pt x="4" y="1631"/>
                  <a:pt x="4" y="1633"/>
                </a:cubicBezTo>
                <a:cubicBezTo>
                  <a:pt x="0" y="1665"/>
                  <a:pt x="0" y="1665"/>
                  <a:pt x="0" y="1665"/>
                </a:cubicBezTo>
                <a:cubicBezTo>
                  <a:pt x="0" y="1665"/>
                  <a:pt x="44" y="1698"/>
                  <a:pt x="56" y="1688"/>
                </a:cubicBezTo>
                <a:cubicBezTo>
                  <a:pt x="64" y="1682"/>
                  <a:pt x="74" y="1683"/>
                  <a:pt x="85" y="1692"/>
                </a:cubicBezTo>
                <a:cubicBezTo>
                  <a:pt x="91" y="1698"/>
                  <a:pt x="97" y="1705"/>
                  <a:pt x="104" y="1714"/>
                </a:cubicBezTo>
                <a:cubicBezTo>
                  <a:pt x="105" y="1715"/>
                  <a:pt x="105" y="1716"/>
                  <a:pt x="106" y="1717"/>
                </a:cubicBezTo>
                <a:cubicBezTo>
                  <a:pt x="111" y="1724"/>
                  <a:pt x="116" y="1731"/>
                  <a:pt x="122" y="1741"/>
                </a:cubicBezTo>
                <a:cubicBezTo>
                  <a:pt x="122" y="1741"/>
                  <a:pt x="153" y="1781"/>
                  <a:pt x="193" y="1765"/>
                </a:cubicBezTo>
                <a:cubicBezTo>
                  <a:pt x="193" y="1765"/>
                  <a:pt x="208" y="1732"/>
                  <a:pt x="174" y="1703"/>
                </a:cubicBezTo>
                <a:cubicBezTo>
                  <a:pt x="147" y="1680"/>
                  <a:pt x="145" y="1650"/>
                  <a:pt x="148" y="1630"/>
                </a:cubicBezTo>
                <a:cubicBezTo>
                  <a:pt x="161" y="1636"/>
                  <a:pt x="161" y="1636"/>
                  <a:pt x="161" y="1636"/>
                </a:cubicBezTo>
                <a:cubicBezTo>
                  <a:pt x="161" y="1636"/>
                  <a:pt x="161" y="1636"/>
                  <a:pt x="170" y="1587"/>
                </a:cubicBezTo>
                <a:cubicBezTo>
                  <a:pt x="179" y="1539"/>
                  <a:pt x="301" y="1314"/>
                  <a:pt x="323" y="1294"/>
                </a:cubicBezTo>
                <a:cubicBezTo>
                  <a:pt x="336" y="1282"/>
                  <a:pt x="352" y="1230"/>
                  <a:pt x="365" y="1185"/>
                </a:cubicBezTo>
                <a:cubicBezTo>
                  <a:pt x="372" y="1176"/>
                  <a:pt x="379" y="1165"/>
                  <a:pt x="385" y="1152"/>
                </a:cubicBezTo>
                <a:cubicBezTo>
                  <a:pt x="404" y="1111"/>
                  <a:pt x="437" y="960"/>
                  <a:pt x="437" y="960"/>
                </a:cubicBezTo>
                <a:cubicBezTo>
                  <a:pt x="437" y="960"/>
                  <a:pt x="470" y="949"/>
                  <a:pt x="481" y="943"/>
                </a:cubicBezTo>
                <a:cubicBezTo>
                  <a:pt x="492" y="938"/>
                  <a:pt x="508" y="937"/>
                  <a:pt x="573" y="923"/>
                </a:cubicBezTo>
                <a:cubicBezTo>
                  <a:pt x="637" y="908"/>
                  <a:pt x="699" y="879"/>
                  <a:pt x="699" y="879"/>
                </a:cubicBezTo>
                <a:cubicBezTo>
                  <a:pt x="699" y="879"/>
                  <a:pt x="679" y="928"/>
                  <a:pt x="681" y="965"/>
                </a:cubicBezTo>
                <a:cubicBezTo>
                  <a:pt x="681" y="969"/>
                  <a:pt x="682" y="972"/>
                  <a:pt x="682" y="976"/>
                </a:cubicBezTo>
                <a:cubicBezTo>
                  <a:pt x="673" y="1023"/>
                  <a:pt x="663" y="1072"/>
                  <a:pt x="657" y="1085"/>
                </a:cubicBezTo>
                <a:cubicBezTo>
                  <a:pt x="645" y="1110"/>
                  <a:pt x="632" y="1141"/>
                  <a:pt x="632" y="1141"/>
                </a:cubicBezTo>
                <a:cubicBezTo>
                  <a:pt x="632" y="1141"/>
                  <a:pt x="639" y="1142"/>
                  <a:pt x="649" y="1143"/>
                </a:cubicBezTo>
                <a:cubicBezTo>
                  <a:pt x="633" y="1177"/>
                  <a:pt x="615" y="1211"/>
                  <a:pt x="618" y="1225"/>
                </a:cubicBezTo>
                <a:cubicBezTo>
                  <a:pt x="614" y="1247"/>
                  <a:pt x="614" y="1247"/>
                  <a:pt x="614" y="1247"/>
                </a:cubicBezTo>
                <a:cubicBezTo>
                  <a:pt x="670" y="1269"/>
                  <a:pt x="670" y="1269"/>
                  <a:pt x="670" y="1269"/>
                </a:cubicBezTo>
                <a:cubicBezTo>
                  <a:pt x="670" y="1269"/>
                  <a:pt x="694" y="1263"/>
                  <a:pt x="728" y="1274"/>
                </a:cubicBezTo>
                <a:cubicBezTo>
                  <a:pt x="728" y="1274"/>
                  <a:pt x="728" y="1274"/>
                  <a:pt x="728" y="1274"/>
                </a:cubicBezTo>
                <a:cubicBezTo>
                  <a:pt x="752" y="1285"/>
                  <a:pt x="777" y="1293"/>
                  <a:pt x="795" y="1285"/>
                </a:cubicBezTo>
                <a:cubicBezTo>
                  <a:pt x="825" y="1273"/>
                  <a:pt x="867" y="1244"/>
                  <a:pt x="867" y="1226"/>
                </a:cubicBezTo>
                <a:cubicBezTo>
                  <a:pt x="867" y="1208"/>
                  <a:pt x="855" y="1215"/>
                  <a:pt x="830" y="1219"/>
                </a:cubicBezTo>
                <a:cubicBezTo>
                  <a:pt x="806" y="1223"/>
                  <a:pt x="766" y="1195"/>
                  <a:pt x="753" y="1179"/>
                </a:cubicBezTo>
                <a:cubicBezTo>
                  <a:pt x="750" y="1176"/>
                  <a:pt x="748" y="1171"/>
                  <a:pt x="746" y="1165"/>
                </a:cubicBezTo>
                <a:cubicBezTo>
                  <a:pt x="753" y="1179"/>
                  <a:pt x="766" y="1180"/>
                  <a:pt x="766" y="1180"/>
                </a:cubicBezTo>
                <a:cubicBezTo>
                  <a:pt x="766" y="1180"/>
                  <a:pt x="817" y="952"/>
                  <a:pt x="840" y="864"/>
                </a:cubicBezTo>
                <a:cubicBezTo>
                  <a:pt x="840" y="864"/>
                  <a:pt x="840" y="864"/>
                  <a:pt x="840" y="864"/>
                </a:cubicBezTo>
                <a:cubicBezTo>
                  <a:pt x="856" y="847"/>
                  <a:pt x="886" y="780"/>
                  <a:pt x="831" y="762"/>
                </a:cubicBezTo>
                <a:cubicBezTo>
                  <a:pt x="777" y="744"/>
                  <a:pt x="577" y="746"/>
                  <a:pt x="521" y="760"/>
                </a:cubicBezTo>
                <a:cubicBezTo>
                  <a:pt x="514" y="762"/>
                  <a:pt x="510" y="761"/>
                  <a:pt x="507" y="757"/>
                </a:cubicBezTo>
                <a:cubicBezTo>
                  <a:pt x="508" y="757"/>
                  <a:pt x="508" y="757"/>
                  <a:pt x="508" y="757"/>
                </a:cubicBezTo>
                <a:cubicBezTo>
                  <a:pt x="508" y="758"/>
                  <a:pt x="508" y="758"/>
                  <a:pt x="508" y="758"/>
                </a:cubicBezTo>
                <a:cubicBezTo>
                  <a:pt x="536" y="738"/>
                  <a:pt x="536" y="738"/>
                  <a:pt x="536" y="738"/>
                </a:cubicBezTo>
                <a:cubicBezTo>
                  <a:pt x="536" y="738"/>
                  <a:pt x="543" y="691"/>
                  <a:pt x="560" y="658"/>
                </a:cubicBezTo>
                <a:cubicBezTo>
                  <a:pt x="576" y="625"/>
                  <a:pt x="599" y="520"/>
                  <a:pt x="607" y="511"/>
                </a:cubicBezTo>
                <a:cubicBezTo>
                  <a:pt x="607" y="511"/>
                  <a:pt x="607" y="511"/>
                  <a:pt x="607" y="511"/>
                </a:cubicBezTo>
                <a:cubicBezTo>
                  <a:pt x="611" y="506"/>
                  <a:pt x="615" y="500"/>
                  <a:pt x="620" y="491"/>
                </a:cubicBezTo>
                <a:cubicBezTo>
                  <a:pt x="634" y="465"/>
                  <a:pt x="643" y="449"/>
                  <a:pt x="643" y="449"/>
                </a:cubicBezTo>
                <a:cubicBezTo>
                  <a:pt x="643" y="449"/>
                  <a:pt x="695" y="520"/>
                  <a:pt x="715" y="529"/>
                </a:cubicBezTo>
                <a:cubicBezTo>
                  <a:pt x="734" y="537"/>
                  <a:pt x="767" y="599"/>
                  <a:pt x="784" y="596"/>
                </a:cubicBezTo>
                <a:cubicBezTo>
                  <a:pt x="795" y="594"/>
                  <a:pt x="812" y="585"/>
                  <a:pt x="836" y="566"/>
                </a:cubicBezTo>
                <a:cubicBezTo>
                  <a:pt x="836" y="566"/>
                  <a:pt x="836" y="566"/>
                  <a:pt x="836" y="566"/>
                </a:cubicBezTo>
                <a:cubicBezTo>
                  <a:pt x="872" y="554"/>
                  <a:pt x="1000" y="429"/>
                  <a:pt x="1013" y="425"/>
                </a:cubicBezTo>
                <a:cubicBezTo>
                  <a:pt x="1019" y="423"/>
                  <a:pt x="1010" y="412"/>
                  <a:pt x="999" y="402"/>
                </a:cubicBezTo>
                <a:cubicBezTo>
                  <a:pt x="1000" y="401"/>
                  <a:pt x="1000" y="401"/>
                  <a:pt x="1001" y="401"/>
                </a:cubicBezTo>
                <a:cubicBezTo>
                  <a:pt x="1016" y="396"/>
                  <a:pt x="1030" y="394"/>
                  <a:pt x="1042" y="374"/>
                </a:cubicBezTo>
                <a:cubicBezTo>
                  <a:pt x="1054" y="355"/>
                  <a:pt x="1077" y="306"/>
                  <a:pt x="1072" y="296"/>
                </a:cubicBezTo>
                <a:cubicBezTo>
                  <a:pt x="1067" y="287"/>
                  <a:pt x="1047" y="274"/>
                  <a:pt x="1033" y="280"/>
                </a:cubicBezTo>
                <a:close/>
              </a:path>
            </a:pathLst>
          </a:custGeom>
          <a:solidFill>
            <a:srgbClr val="117A6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>
                <a:sym typeface="Arial" pitchFamily="34" charset="0"/>
              </a:rPr>
              <a:t> </a:t>
            </a:r>
          </a:p>
        </p:txBody>
      </p:sp>
      <p:sp>
        <p:nvSpPr>
          <p:cNvPr id="35858" name="稻壳儿小白白(http://dwz.cn/Wu2UP)"/>
          <p:cNvSpPr txBox="1">
            <a:spLocks noChangeArrowheads="1"/>
          </p:cNvSpPr>
          <p:nvPr/>
        </p:nvSpPr>
        <p:spPr bwMode="auto">
          <a:xfrm>
            <a:off x="5020866" y="2039939"/>
            <a:ext cx="3856434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zh-CN" altLang="en-US" sz="4800">
                <a:solidFill>
                  <a:srgbClr val="445469"/>
                </a:solidFill>
                <a:sym typeface="Arial" pitchFamily="34" charset="0"/>
              </a:rPr>
              <a:t>我们的</a:t>
            </a:r>
            <a:r>
              <a:rPr lang="zh-CN" altLang="en-US" sz="4800" b="1">
                <a:solidFill>
                  <a:srgbClr val="117A68"/>
                </a:solidFill>
                <a:sym typeface="Arial" pitchFamily="34" charset="0"/>
              </a:rPr>
              <a:t>愿景</a:t>
            </a:r>
            <a:endParaRPr lang="en-US" sz="4800" b="1">
              <a:solidFill>
                <a:srgbClr val="117A68"/>
              </a:solidFill>
              <a:sym typeface="Arial" pitchFamily="34" charset="0"/>
            </a:endParaRPr>
          </a:p>
        </p:txBody>
      </p:sp>
      <p:sp>
        <p:nvSpPr>
          <p:cNvPr id="35859" name="稻壳儿小白白(http://dwz.cn/Wu2UP)"/>
          <p:cNvSpPr>
            <a:spLocks noChangeArrowheads="1"/>
          </p:cNvSpPr>
          <p:nvPr/>
        </p:nvSpPr>
        <p:spPr bwMode="auto">
          <a:xfrm>
            <a:off x="5020866" y="2997200"/>
            <a:ext cx="3377803" cy="207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1</a:t>
            </a:r>
            <a:r>
              <a:rPr lang="zh-CN" altLang="en-US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、希望能够成功解决目前的接触不良的问题。</a:t>
            </a:r>
            <a:endParaRPr lang="en-US" altLang="zh-CN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2</a:t>
            </a:r>
            <a:r>
              <a:rPr lang="zh-CN" altLang="en-US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、希望能够做出具备避障效果的小车。</a:t>
            </a:r>
            <a:endParaRPr lang="en-US" altLang="zh-CN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3</a:t>
            </a:r>
            <a:r>
              <a:rPr lang="zh-CN" altLang="en-US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、期待小车能够通过蓝牙自主操纵。</a:t>
            </a:r>
            <a:endParaRPr lang="en-US" altLang="zh-CN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35860" name="图片 25"/>
          <p:cNvPicPr>
            <a:picLocks noChangeAspect="1" noChangeArrowheads="1"/>
          </p:cNvPicPr>
          <p:nvPr/>
        </p:nvPicPr>
        <p:blipFill>
          <a:blip r:embed="rId3" cstate="print"/>
          <a:srcRect l="13632" t="9293" r="6709" b="5219"/>
          <a:stretch>
            <a:fillRect/>
          </a:stretch>
        </p:blipFill>
        <p:spPr bwMode="auto">
          <a:xfrm>
            <a:off x="196454" y="160338"/>
            <a:ext cx="544115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61" name="文本框 34"/>
          <p:cNvSpPr txBox="1">
            <a:spLocks noChangeArrowheads="1"/>
          </p:cNvSpPr>
          <p:nvPr/>
        </p:nvSpPr>
        <p:spPr bwMode="auto">
          <a:xfrm>
            <a:off x="740569" y="266701"/>
            <a:ext cx="16930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itchFamily="34" charset="-122"/>
              </a:rPr>
              <a:t>未来展望</a:t>
            </a:r>
            <a:endParaRPr lang="zh-CN" altLang="en-US" sz="2400" b="1" dirty="0">
              <a:solidFill>
                <a:srgbClr val="117A68"/>
              </a:solidFill>
              <a:latin typeface="微软雅黑" pitchFamily="34" charset="-122"/>
            </a:endParaRPr>
          </a:p>
        </p:txBody>
      </p:sp>
      <p:sp>
        <p:nvSpPr>
          <p:cNvPr id="35862" name="文本框 35"/>
          <p:cNvSpPr txBox="1">
            <a:spLocks noChangeArrowheads="1"/>
          </p:cNvSpPr>
          <p:nvPr/>
        </p:nvSpPr>
        <p:spPr bwMode="auto">
          <a:xfrm>
            <a:off x="196453" y="177800"/>
            <a:ext cx="470297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itchFamily="34" charset="0"/>
            </a:endParaRPr>
          </a:p>
        </p:txBody>
      </p:sp>
    </p:spTree>
  </p:cSld>
  <p:clrMapOvr>
    <a:masterClrMapping/>
  </p:clrMapOvr>
  <p:transition spd="slow"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975577">
            <a:off x="1213247" y="688976"/>
            <a:ext cx="6572250" cy="520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文本框 6"/>
          <p:cNvSpPr txBox="1">
            <a:spLocks noChangeArrowheads="1"/>
          </p:cNvSpPr>
          <p:nvPr/>
        </p:nvSpPr>
        <p:spPr bwMode="auto">
          <a:xfrm>
            <a:off x="2069307" y="2014539"/>
            <a:ext cx="5061347" cy="176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11500" dirty="0">
                <a:solidFill>
                  <a:schemeClr val="bg1"/>
                </a:solidFill>
                <a:latin typeface="Impact" pitchFamily="34" charset="0"/>
              </a:rPr>
              <a:t>THANKS</a:t>
            </a:r>
            <a:endParaRPr lang="zh-CN" altLang="en-US" sz="11500" dirty="0">
              <a:solidFill>
                <a:schemeClr val="bg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9"/>
          <p:cNvPicPr>
            <a:picLocks noChangeAspect="1" noChangeArrowheads="1"/>
          </p:cNvPicPr>
          <p:nvPr/>
        </p:nvPicPr>
        <p:blipFill>
          <a:blip r:embed="rId2" cstate="print"/>
          <a:srcRect l="13632" t="9293" r="6709" b="5219"/>
          <a:stretch>
            <a:fillRect/>
          </a:stretch>
        </p:blipFill>
        <p:spPr bwMode="auto">
          <a:xfrm>
            <a:off x="5114925" y="1235075"/>
            <a:ext cx="544116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文本框 20"/>
          <p:cNvSpPr txBox="1">
            <a:spLocks noChangeArrowheads="1"/>
          </p:cNvSpPr>
          <p:nvPr/>
        </p:nvSpPr>
        <p:spPr bwMode="auto">
          <a:xfrm>
            <a:off x="5754291" y="1338264"/>
            <a:ext cx="25717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rgbClr val="007F58"/>
                </a:solidFill>
                <a:latin typeface="微软雅黑" pitchFamily="34" charset="-122"/>
              </a:rPr>
              <a:t>问题发现与解决</a:t>
            </a:r>
            <a:endParaRPr lang="zh-CN" altLang="en-US" sz="2400" b="1" dirty="0">
              <a:solidFill>
                <a:srgbClr val="007F58"/>
              </a:solidFill>
              <a:latin typeface="微软雅黑" pitchFamily="34" charset="-122"/>
            </a:endParaRPr>
          </a:p>
        </p:txBody>
      </p:sp>
      <p:sp>
        <p:nvSpPr>
          <p:cNvPr id="6148" name="文本框 21"/>
          <p:cNvSpPr txBox="1">
            <a:spLocks noChangeArrowheads="1"/>
          </p:cNvSpPr>
          <p:nvPr/>
        </p:nvSpPr>
        <p:spPr bwMode="auto">
          <a:xfrm>
            <a:off x="5114925" y="1247775"/>
            <a:ext cx="4476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3600">
                <a:solidFill>
                  <a:schemeClr val="bg1"/>
                </a:solidFill>
                <a:latin typeface="Impact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itchFamily="34" charset="0"/>
            </a:endParaRPr>
          </a:p>
        </p:txBody>
      </p:sp>
      <p:pic>
        <p:nvPicPr>
          <p:cNvPr id="6149" name="图片 24"/>
          <p:cNvPicPr>
            <a:picLocks noChangeAspect="1" noChangeArrowheads="1"/>
          </p:cNvPicPr>
          <p:nvPr/>
        </p:nvPicPr>
        <p:blipFill>
          <a:blip r:embed="rId2" cstate="print"/>
          <a:srcRect l="13632" t="9293" r="6709" b="5219"/>
          <a:stretch>
            <a:fillRect/>
          </a:stretch>
        </p:blipFill>
        <p:spPr bwMode="auto">
          <a:xfrm>
            <a:off x="5114925" y="2146300"/>
            <a:ext cx="544116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文本框 25"/>
          <p:cNvSpPr txBox="1">
            <a:spLocks noChangeArrowheads="1"/>
          </p:cNvSpPr>
          <p:nvPr/>
        </p:nvSpPr>
        <p:spPr bwMode="auto">
          <a:xfrm>
            <a:off x="5754291" y="2249488"/>
            <a:ext cx="2571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solidFill>
                  <a:srgbClr val="007F58"/>
                </a:solidFill>
                <a:latin typeface="微软雅黑" pitchFamily="34" charset="-122"/>
              </a:rPr>
              <a:t>工作完成情况</a:t>
            </a:r>
          </a:p>
        </p:txBody>
      </p:sp>
      <p:sp>
        <p:nvSpPr>
          <p:cNvPr id="6151" name="文本框 26"/>
          <p:cNvSpPr txBox="1">
            <a:spLocks noChangeArrowheads="1"/>
          </p:cNvSpPr>
          <p:nvPr/>
        </p:nvSpPr>
        <p:spPr bwMode="auto">
          <a:xfrm>
            <a:off x="5114925" y="2159000"/>
            <a:ext cx="4476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3600">
                <a:solidFill>
                  <a:schemeClr val="bg1"/>
                </a:solidFill>
                <a:latin typeface="Impact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itchFamily="34" charset="0"/>
            </a:endParaRPr>
          </a:p>
        </p:txBody>
      </p:sp>
      <p:pic>
        <p:nvPicPr>
          <p:cNvPr id="6152" name="图片 27"/>
          <p:cNvPicPr>
            <a:picLocks noChangeAspect="1" noChangeArrowheads="1"/>
          </p:cNvPicPr>
          <p:nvPr/>
        </p:nvPicPr>
        <p:blipFill>
          <a:blip r:embed="rId2" cstate="print"/>
          <a:srcRect l="13632" t="9293" r="6709" b="5219"/>
          <a:stretch>
            <a:fillRect/>
          </a:stretch>
        </p:blipFill>
        <p:spPr bwMode="auto">
          <a:xfrm>
            <a:off x="5114925" y="3033713"/>
            <a:ext cx="544116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3" name="文本框 28"/>
          <p:cNvSpPr txBox="1">
            <a:spLocks noChangeArrowheads="1"/>
          </p:cNvSpPr>
          <p:nvPr/>
        </p:nvSpPr>
        <p:spPr bwMode="auto">
          <a:xfrm>
            <a:off x="5754291" y="3136901"/>
            <a:ext cx="25717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rgbClr val="007F58"/>
                </a:solidFill>
                <a:latin typeface="微软雅黑" pitchFamily="34" charset="-122"/>
              </a:rPr>
              <a:t>现场展示</a:t>
            </a:r>
            <a:endParaRPr lang="zh-CN" altLang="en-US" sz="2400" b="1" dirty="0">
              <a:solidFill>
                <a:srgbClr val="007F58"/>
              </a:solidFill>
              <a:latin typeface="微软雅黑" pitchFamily="34" charset="-122"/>
            </a:endParaRPr>
          </a:p>
        </p:txBody>
      </p:sp>
      <p:sp>
        <p:nvSpPr>
          <p:cNvPr id="6154" name="文本框 29"/>
          <p:cNvSpPr txBox="1">
            <a:spLocks noChangeArrowheads="1"/>
          </p:cNvSpPr>
          <p:nvPr/>
        </p:nvSpPr>
        <p:spPr bwMode="auto">
          <a:xfrm>
            <a:off x="5114925" y="3046414"/>
            <a:ext cx="4476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3600">
                <a:solidFill>
                  <a:schemeClr val="bg1"/>
                </a:solidFill>
                <a:latin typeface="Impact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itchFamily="34" charset="0"/>
            </a:endParaRPr>
          </a:p>
        </p:txBody>
      </p:sp>
      <p:pic>
        <p:nvPicPr>
          <p:cNvPr id="6155" name="图片 30"/>
          <p:cNvPicPr>
            <a:picLocks noChangeAspect="1" noChangeArrowheads="1"/>
          </p:cNvPicPr>
          <p:nvPr/>
        </p:nvPicPr>
        <p:blipFill>
          <a:blip r:embed="rId3" cstate="print"/>
          <a:srcRect l="13632" t="9293" r="6709" b="5219"/>
          <a:stretch>
            <a:fillRect/>
          </a:stretch>
        </p:blipFill>
        <p:spPr bwMode="auto">
          <a:xfrm>
            <a:off x="5114925" y="3946526"/>
            <a:ext cx="544116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6" name="文本框 31"/>
          <p:cNvSpPr txBox="1">
            <a:spLocks noChangeArrowheads="1"/>
          </p:cNvSpPr>
          <p:nvPr/>
        </p:nvSpPr>
        <p:spPr bwMode="auto">
          <a:xfrm>
            <a:off x="5754291" y="4048126"/>
            <a:ext cx="2571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rgbClr val="007F58"/>
                </a:solidFill>
                <a:latin typeface="微软雅黑" pitchFamily="34" charset="-122"/>
              </a:rPr>
              <a:t>实验感想</a:t>
            </a:r>
            <a:endParaRPr lang="zh-CN" altLang="en-US" sz="2400" b="1" dirty="0">
              <a:solidFill>
                <a:srgbClr val="007F58"/>
              </a:solidFill>
              <a:latin typeface="微软雅黑" pitchFamily="34" charset="-122"/>
            </a:endParaRPr>
          </a:p>
        </p:txBody>
      </p:sp>
      <p:sp>
        <p:nvSpPr>
          <p:cNvPr id="6157" name="文本框 33"/>
          <p:cNvSpPr txBox="1">
            <a:spLocks noChangeArrowheads="1"/>
          </p:cNvSpPr>
          <p:nvPr/>
        </p:nvSpPr>
        <p:spPr bwMode="auto">
          <a:xfrm>
            <a:off x="5114925" y="3959225"/>
            <a:ext cx="4476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3600">
                <a:solidFill>
                  <a:schemeClr val="bg1"/>
                </a:solidFill>
                <a:latin typeface="Impact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Impact" pitchFamily="34" charset="0"/>
            </a:endParaRPr>
          </a:p>
        </p:txBody>
      </p:sp>
      <p:pic>
        <p:nvPicPr>
          <p:cNvPr id="6158" name="图片 34"/>
          <p:cNvPicPr>
            <a:picLocks noChangeAspect="1" noChangeArrowheads="1"/>
          </p:cNvPicPr>
          <p:nvPr/>
        </p:nvPicPr>
        <p:blipFill>
          <a:blip r:embed="rId2" cstate="print"/>
          <a:srcRect l="13632" t="9293" r="6709" b="5219"/>
          <a:stretch>
            <a:fillRect/>
          </a:stretch>
        </p:blipFill>
        <p:spPr bwMode="auto">
          <a:xfrm>
            <a:off x="5114925" y="4857750"/>
            <a:ext cx="544116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9" name="文本框 35"/>
          <p:cNvSpPr txBox="1">
            <a:spLocks noChangeArrowheads="1"/>
          </p:cNvSpPr>
          <p:nvPr/>
        </p:nvSpPr>
        <p:spPr bwMode="auto">
          <a:xfrm>
            <a:off x="5754291" y="4959351"/>
            <a:ext cx="2571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rgbClr val="007F58"/>
                </a:solidFill>
                <a:latin typeface="微软雅黑" pitchFamily="34" charset="-122"/>
              </a:rPr>
              <a:t>未来展望</a:t>
            </a:r>
            <a:endParaRPr lang="zh-CN" altLang="en-US" sz="2400" b="1" dirty="0">
              <a:solidFill>
                <a:srgbClr val="007F58"/>
              </a:solidFill>
              <a:latin typeface="微软雅黑" pitchFamily="34" charset="-122"/>
            </a:endParaRPr>
          </a:p>
        </p:txBody>
      </p:sp>
      <p:sp>
        <p:nvSpPr>
          <p:cNvPr id="6160" name="文本框 37"/>
          <p:cNvSpPr txBox="1">
            <a:spLocks noChangeArrowheads="1"/>
          </p:cNvSpPr>
          <p:nvPr/>
        </p:nvSpPr>
        <p:spPr bwMode="auto">
          <a:xfrm>
            <a:off x="5114925" y="4870450"/>
            <a:ext cx="4476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3600">
                <a:solidFill>
                  <a:schemeClr val="bg1"/>
                </a:solidFill>
                <a:latin typeface="Impact" pitchFamily="34" charset="0"/>
              </a:rPr>
              <a:t>5</a:t>
            </a:r>
            <a:endParaRPr lang="zh-CN" altLang="en-US" sz="3600">
              <a:solidFill>
                <a:schemeClr val="bg1"/>
              </a:solidFill>
              <a:latin typeface="Impact" pitchFamily="34" charset="0"/>
            </a:endParaRPr>
          </a:p>
        </p:txBody>
      </p:sp>
      <p:pic>
        <p:nvPicPr>
          <p:cNvPr id="6161" name="图片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975577">
            <a:off x="317897" y="1516063"/>
            <a:ext cx="4319588" cy="342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62" name="文本框 32"/>
          <p:cNvSpPr txBox="1">
            <a:spLocks noChangeArrowheads="1"/>
          </p:cNvSpPr>
          <p:nvPr/>
        </p:nvSpPr>
        <p:spPr bwMode="auto">
          <a:xfrm>
            <a:off x="938213" y="2717800"/>
            <a:ext cx="33337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6000" dirty="0">
                <a:solidFill>
                  <a:schemeClr val="bg1"/>
                </a:solidFill>
                <a:latin typeface="Impact" pitchFamily="34" charset="0"/>
              </a:rPr>
              <a:t>CONTENTS</a:t>
            </a:r>
            <a:endParaRPr lang="zh-CN" altLang="en-US" sz="6000" dirty="0">
              <a:solidFill>
                <a:schemeClr val="bg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3"/>
          <p:cNvSpPr txBox="1">
            <a:spLocks noChangeArrowheads="1"/>
          </p:cNvSpPr>
          <p:nvPr/>
        </p:nvSpPr>
        <p:spPr bwMode="auto">
          <a:xfrm>
            <a:off x="2225278" y="4416425"/>
            <a:ext cx="454818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4800" b="1" dirty="0" smtClean="0">
                <a:solidFill>
                  <a:srgbClr val="007F58"/>
                </a:solidFill>
                <a:latin typeface="微软雅黑" pitchFamily="34" charset="-122"/>
              </a:rPr>
              <a:t>问题发现与解决</a:t>
            </a:r>
            <a:endParaRPr lang="zh-CN" altLang="en-US" sz="4800" b="1" dirty="0">
              <a:solidFill>
                <a:srgbClr val="007F58"/>
              </a:solidFill>
              <a:latin typeface="微软雅黑" pitchFamily="34" charset="-122"/>
            </a:endParaRPr>
          </a:p>
        </p:txBody>
      </p:sp>
      <p:grpSp>
        <p:nvGrpSpPr>
          <p:cNvPr id="2" name="组合 4"/>
          <p:cNvGrpSpPr>
            <a:grpSpLocks noChangeAspect="1"/>
          </p:cNvGrpSpPr>
          <p:nvPr/>
        </p:nvGrpSpPr>
        <p:grpSpPr bwMode="auto">
          <a:xfrm>
            <a:off x="3268266" y="1117600"/>
            <a:ext cx="2366963" cy="2946400"/>
            <a:chOff x="0" y="0"/>
            <a:chExt cx="6822015" cy="6383223"/>
          </a:xfrm>
        </p:grpSpPr>
        <p:pic>
          <p:nvPicPr>
            <p:cNvPr id="7172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3" name="图片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174" name="文本框 2"/>
          <p:cNvSpPr txBox="1">
            <a:spLocks noChangeArrowheads="1"/>
          </p:cNvSpPr>
          <p:nvPr/>
        </p:nvSpPr>
        <p:spPr bwMode="auto">
          <a:xfrm>
            <a:off x="3848100" y="1338264"/>
            <a:ext cx="1207294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16600">
                <a:solidFill>
                  <a:schemeClr val="bg1"/>
                </a:solidFill>
                <a:latin typeface="Impact" pitchFamily="34" charset="0"/>
              </a:rPr>
              <a:t>1</a:t>
            </a:r>
            <a:endParaRPr lang="zh-CN" altLang="en-US" sz="166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7175" name="文本框 19"/>
          <p:cNvSpPr txBox="1">
            <a:spLocks noChangeArrowheads="1"/>
          </p:cNvSpPr>
          <p:nvPr/>
        </p:nvSpPr>
        <p:spPr bwMode="auto">
          <a:xfrm>
            <a:off x="3661172" y="5199064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dirty="0" smtClean="0">
                <a:solidFill>
                  <a:srgbClr val="007F58"/>
                </a:solidFill>
                <a:latin typeface="微软雅黑" pitchFamily="34" charset="-122"/>
              </a:rPr>
              <a:t> </a:t>
            </a:r>
            <a:endParaRPr lang="zh-CN" altLang="en-US" dirty="0">
              <a:solidFill>
                <a:srgbClr val="007F58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稻壳儿小白白(http://dwz.cn/Wu2UP)"/>
          <p:cNvSpPr>
            <a:spLocks noChangeShapeType="1"/>
          </p:cNvSpPr>
          <p:nvPr/>
        </p:nvSpPr>
        <p:spPr bwMode="auto">
          <a:xfrm flipV="1">
            <a:off x="1150144" y="3571875"/>
            <a:ext cx="6874669" cy="0"/>
          </a:xfrm>
          <a:prstGeom prst="line">
            <a:avLst/>
          </a:prstGeom>
          <a:noFill/>
          <a:ln w="12700" cmpd="sng">
            <a:solidFill>
              <a:srgbClr val="ADBACA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2291" name="稻壳儿小白白(http://dwz.cn/Wu2UP)"/>
          <p:cNvSpPr>
            <a:spLocks noChangeShapeType="1"/>
          </p:cNvSpPr>
          <p:nvPr/>
        </p:nvSpPr>
        <p:spPr bwMode="auto">
          <a:xfrm flipV="1">
            <a:off x="4404122" y="1700214"/>
            <a:ext cx="0" cy="4021137"/>
          </a:xfrm>
          <a:prstGeom prst="line">
            <a:avLst/>
          </a:prstGeom>
          <a:noFill/>
          <a:ln w="12700" cmpd="sng">
            <a:solidFill>
              <a:srgbClr val="ADBACA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2292" name="稻壳儿小白白(http://dwz.cn/Wu2UP)"/>
          <p:cNvSpPr>
            <a:spLocks noChangeArrowheads="1"/>
          </p:cNvSpPr>
          <p:nvPr/>
        </p:nvSpPr>
        <p:spPr bwMode="auto">
          <a:xfrm>
            <a:off x="1129904" y="2041525"/>
            <a:ext cx="685800" cy="914400"/>
          </a:xfrm>
          <a:prstGeom prst="ellipse">
            <a:avLst/>
          </a:prstGeom>
          <a:solidFill>
            <a:srgbClr val="117A68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2293" name="稻壳儿小白白(http://dwz.cn/Wu2UP)"/>
          <p:cNvSpPr>
            <a:spLocks noChangeArrowheads="1"/>
          </p:cNvSpPr>
          <p:nvPr/>
        </p:nvSpPr>
        <p:spPr bwMode="auto">
          <a:xfrm>
            <a:off x="4702969" y="2001838"/>
            <a:ext cx="685800" cy="914400"/>
          </a:xfrm>
          <a:prstGeom prst="ellipse">
            <a:avLst/>
          </a:prstGeom>
          <a:solidFill>
            <a:srgbClr val="32BB9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2294" name="稻壳儿小白白(http://dwz.cn/Wu2UP)"/>
          <p:cNvSpPr>
            <a:spLocks noChangeArrowheads="1"/>
          </p:cNvSpPr>
          <p:nvPr/>
        </p:nvSpPr>
        <p:spPr bwMode="auto">
          <a:xfrm>
            <a:off x="1129904" y="4316413"/>
            <a:ext cx="685800" cy="914400"/>
          </a:xfrm>
          <a:prstGeom prst="ellipse">
            <a:avLst/>
          </a:prstGeom>
          <a:solidFill>
            <a:srgbClr val="32BB9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2295" name="稻壳儿小白白(http://dwz.cn/Wu2UP)"/>
          <p:cNvSpPr>
            <a:spLocks noChangeArrowheads="1"/>
          </p:cNvSpPr>
          <p:nvPr/>
        </p:nvSpPr>
        <p:spPr bwMode="auto">
          <a:xfrm>
            <a:off x="4702969" y="4276725"/>
            <a:ext cx="685800" cy="914400"/>
          </a:xfrm>
          <a:prstGeom prst="ellipse">
            <a:avLst/>
          </a:prstGeom>
          <a:solidFill>
            <a:srgbClr val="117A68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2296" name="稻壳儿小白白(http://dwz.cn/Wu2UP)"/>
          <p:cNvSpPr>
            <a:spLocks/>
          </p:cNvSpPr>
          <p:nvPr/>
        </p:nvSpPr>
        <p:spPr bwMode="auto">
          <a:xfrm>
            <a:off x="1333501" y="4627563"/>
            <a:ext cx="260747" cy="34925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144" y="40"/>
              </a:cxn>
              <a:cxn ang="0">
                <a:pos x="192" y="0"/>
              </a:cxn>
              <a:cxn ang="0">
                <a:pos x="288" y="36"/>
              </a:cxn>
              <a:cxn ang="0">
                <a:pos x="288" y="108"/>
              </a:cxn>
              <a:cxn ang="0">
                <a:pos x="224" y="90"/>
              </a:cxn>
              <a:cxn ang="0">
                <a:pos x="224" y="288"/>
              </a:cxn>
              <a:cxn ang="0">
                <a:pos x="64" y="288"/>
              </a:cxn>
              <a:cxn ang="0">
                <a:pos x="64" y="90"/>
              </a:cxn>
              <a:cxn ang="0">
                <a:pos x="0" y="108"/>
              </a:cxn>
              <a:cxn ang="0">
                <a:pos x="0" y="36"/>
              </a:cxn>
              <a:cxn ang="0">
                <a:pos x="96" y="0"/>
              </a:cxn>
            </a:cxnLst>
            <a:rect l="0" t="0" r="r" b="b"/>
            <a:pathLst>
              <a:path w="288" h="288">
                <a:moveTo>
                  <a:pt x="96" y="0"/>
                </a:moveTo>
                <a:cubicBezTo>
                  <a:pt x="96" y="0"/>
                  <a:pt x="109" y="40"/>
                  <a:pt x="144" y="40"/>
                </a:cubicBezTo>
                <a:cubicBezTo>
                  <a:pt x="179" y="40"/>
                  <a:pt x="192" y="0"/>
                  <a:pt x="192" y="0"/>
                </a:cubicBezTo>
                <a:cubicBezTo>
                  <a:pt x="288" y="36"/>
                  <a:pt x="288" y="36"/>
                  <a:pt x="288" y="36"/>
                </a:cubicBezTo>
                <a:cubicBezTo>
                  <a:pt x="288" y="108"/>
                  <a:pt x="288" y="108"/>
                  <a:pt x="288" y="108"/>
                </a:cubicBezTo>
                <a:cubicBezTo>
                  <a:pt x="224" y="90"/>
                  <a:pt x="224" y="90"/>
                  <a:pt x="224" y="90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64" y="288"/>
                  <a:pt x="64" y="288"/>
                  <a:pt x="64" y="288"/>
                </a:cubicBezTo>
                <a:cubicBezTo>
                  <a:pt x="64" y="90"/>
                  <a:pt x="64" y="90"/>
                  <a:pt x="64" y="9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36"/>
                  <a:pt x="0" y="36"/>
                  <a:pt x="0" y="36"/>
                </a:cubicBezTo>
                <a:lnTo>
                  <a:pt x="96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7" name="稻壳儿小白白(http://dwz.cn/Wu2UP)"/>
          <p:cNvSpPr>
            <a:spLocks noEditPoints="1"/>
          </p:cNvSpPr>
          <p:nvPr/>
        </p:nvSpPr>
        <p:spPr bwMode="auto">
          <a:xfrm>
            <a:off x="4908948" y="2286001"/>
            <a:ext cx="273844" cy="341313"/>
          </a:xfrm>
          <a:custGeom>
            <a:avLst/>
            <a:gdLst/>
            <a:ahLst/>
            <a:cxnLst>
              <a:cxn ang="0">
                <a:pos x="266" y="192"/>
              </a:cxn>
              <a:cxn ang="0">
                <a:pos x="234" y="69"/>
              </a:cxn>
              <a:cxn ang="0">
                <a:pos x="81" y="36"/>
              </a:cxn>
              <a:cxn ang="0">
                <a:pos x="32" y="3"/>
              </a:cxn>
              <a:cxn ang="0">
                <a:pos x="12" y="13"/>
              </a:cxn>
              <a:cxn ang="0">
                <a:pos x="61" y="57"/>
              </a:cxn>
              <a:cxn ang="0">
                <a:pos x="132" y="249"/>
              </a:cxn>
              <a:cxn ang="0">
                <a:pos x="301" y="260"/>
              </a:cxn>
              <a:cxn ang="0">
                <a:pos x="266" y="192"/>
              </a:cxn>
              <a:cxn ang="0">
                <a:pos x="242" y="232"/>
              </a:cxn>
              <a:cxn ang="0">
                <a:pos x="240" y="233"/>
              </a:cxn>
              <a:cxn ang="0">
                <a:pos x="238" y="232"/>
              </a:cxn>
              <a:cxn ang="0">
                <a:pos x="159" y="138"/>
              </a:cxn>
              <a:cxn ang="0">
                <a:pos x="106" y="75"/>
              </a:cxn>
              <a:cxn ang="0">
                <a:pos x="106" y="71"/>
              </a:cxn>
              <a:cxn ang="0">
                <a:pos x="109" y="71"/>
              </a:cxn>
              <a:cxn ang="0">
                <a:pos x="178" y="122"/>
              </a:cxn>
              <a:cxn ang="0">
                <a:pos x="243" y="229"/>
              </a:cxn>
              <a:cxn ang="0">
                <a:pos x="242" y="232"/>
              </a:cxn>
            </a:cxnLst>
            <a:rect l="0" t="0" r="r" b="b"/>
            <a:pathLst>
              <a:path w="301" h="282">
                <a:moveTo>
                  <a:pt x="266" y="192"/>
                </a:moveTo>
                <a:cubicBezTo>
                  <a:pt x="268" y="152"/>
                  <a:pt x="252" y="95"/>
                  <a:pt x="234" y="69"/>
                </a:cubicBezTo>
                <a:cubicBezTo>
                  <a:pt x="197" y="16"/>
                  <a:pt x="116" y="0"/>
                  <a:pt x="81" y="36"/>
                </a:cubicBezTo>
                <a:cubicBezTo>
                  <a:pt x="74" y="43"/>
                  <a:pt x="32" y="3"/>
                  <a:pt x="32" y="3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0" y="152"/>
                  <a:pt x="132" y="249"/>
                </a:cubicBezTo>
                <a:cubicBezTo>
                  <a:pt x="177" y="282"/>
                  <a:pt x="241" y="269"/>
                  <a:pt x="301" y="260"/>
                </a:cubicBezTo>
                <a:cubicBezTo>
                  <a:pt x="301" y="260"/>
                  <a:pt x="265" y="248"/>
                  <a:pt x="266" y="192"/>
                </a:cubicBezTo>
                <a:close/>
                <a:moveTo>
                  <a:pt x="242" y="232"/>
                </a:moveTo>
                <a:cubicBezTo>
                  <a:pt x="241" y="233"/>
                  <a:pt x="241" y="233"/>
                  <a:pt x="240" y="233"/>
                </a:cubicBezTo>
                <a:cubicBezTo>
                  <a:pt x="240" y="233"/>
                  <a:pt x="239" y="232"/>
                  <a:pt x="238" y="232"/>
                </a:cubicBezTo>
                <a:cubicBezTo>
                  <a:pt x="238" y="232"/>
                  <a:pt x="198" y="182"/>
                  <a:pt x="159" y="138"/>
                </a:cubicBezTo>
                <a:cubicBezTo>
                  <a:pt x="115" y="89"/>
                  <a:pt x="106" y="75"/>
                  <a:pt x="106" y="75"/>
                </a:cubicBezTo>
                <a:cubicBezTo>
                  <a:pt x="105" y="74"/>
                  <a:pt x="105" y="72"/>
                  <a:pt x="106" y="71"/>
                </a:cubicBezTo>
                <a:cubicBezTo>
                  <a:pt x="107" y="71"/>
                  <a:pt x="108" y="70"/>
                  <a:pt x="109" y="71"/>
                </a:cubicBezTo>
                <a:cubicBezTo>
                  <a:pt x="109" y="71"/>
                  <a:pt x="144" y="87"/>
                  <a:pt x="178" y="122"/>
                </a:cubicBezTo>
                <a:cubicBezTo>
                  <a:pt x="210" y="156"/>
                  <a:pt x="243" y="229"/>
                  <a:pt x="243" y="229"/>
                </a:cubicBezTo>
                <a:cubicBezTo>
                  <a:pt x="243" y="230"/>
                  <a:pt x="243" y="232"/>
                  <a:pt x="242" y="23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8" name="稻壳儿小白白(http://dwz.cn/Wu2UP)"/>
          <p:cNvSpPr>
            <a:spLocks noEditPoints="1"/>
          </p:cNvSpPr>
          <p:nvPr/>
        </p:nvSpPr>
        <p:spPr bwMode="auto">
          <a:xfrm>
            <a:off x="4947048" y="4541838"/>
            <a:ext cx="245269" cy="349250"/>
          </a:xfrm>
          <a:custGeom>
            <a:avLst/>
            <a:gdLst/>
            <a:ahLst/>
            <a:cxnLst>
              <a:cxn ang="0">
                <a:pos x="251" y="192"/>
              </a:cxn>
              <a:cxn ang="0">
                <a:pos x="234" y="209"/>
              </a:cxn>
              <a:cxn ang="0">
                <a:pos x="234" y="211"/>
              </a:cxn>
              <a:cxn ang="0">
                <a:pos x="201" y="233"/>
              </a:cxn>
              <a:cxn ang="0">
                <a:pos x="160" y="240"/>
              </a:cxn>
              <a:cxn ang="0">
                <a:pos x="148" y="187"/>
              </a:cxn>
              <a:cxn ang="0">
                <a:pos x="146" y="121"/>
              </a:cxn>
              <a:cxn ang="0">
                <a:pos x="193" y="121"/>
              </a:cxn>
              <a:cxn ang="0">
                <a:pos x="211" y="117"/>
              </a:cxn>
              <a:cxn ang="0">
                <a:pos x="222" y="123"/>
              </a:cxn>
              <a:cxn ang="0">
                <a:pos x="236" y="109"/>
              </a:cxn>
              <a:cxn ang="0">
                <a:pos x="222" y="95"/>
              </a:cxn>
              <a:cxn ang="0">
                <a:pos x="210" y="101"/>
              </a:cxn>
              <a:cxn ang="0">
                <a:pos x="145" y="101"/>
              </a:cxn>
              <a:cxn ang="0">
                <a:pos x="144" y="68"/>
              </a:cxn>
              <a:cxn ang="0">
                <a:pos x="169" y="35"/>
              </a:cxn>
              <a:cxn ang="0">
                <a:pos x="134" y="0"/>
              </a:cxn>
              <a:cxn ang="0">
                <a:pos x="99" y="35"/>
              </a:cxn>
              <a:cxn ang="0">
                <a:pos x="124" y="68"/>
              </a:cxn>
              <a:cxn ang="0">
                <a:pos x="123" y="101"/>
              </a:cxn>
              <a:cxn ang="0">
                <a:pos x="58" y="101"/>
              </a:cxn>
              <a:cxn ang="0">
                <a:pos x="46" y="95"/>
              </a:cxn>
              <a:cxn ang="0">
                <a:pos x="32" y="109"/>
              </a:cxn>
              <a:cxn ang="0">
                <a:pos x="46" y="123"/>
              </a:cxn>
              <a:cxn ang="0">
                <a:pos x="57" y="117"/>
              </a:cxn>
              <a:cxn ang="0">
                <a:pos x="76" y="121"/>
              </a:cxn>
              <a:cxn ang="0">
                <a:pos x="122" y="121"/>
              </a:cxn>
              <a:cxn ang="0">
                <a:pos x="120" y="187"/>
              </a:cxn>
              <a:cxn ang="0">
                <a:pos x="109" y="239"/>
              </a:cxn>
              <a:cxn ang="0">
                <a:pos x="59" y="227"/>
              </a:cxn>
              <a:cxn ang="0">
                <a:pos x="34" y="212"/>
              </a:cxn>
              <a:cxn ang="0">
                <a:pos x="35" y="209"/>
              </a:cxn>
              <a:cxn ang="0">
                <a:pos x="17" y="192"/>
              </a:cxn>
              <a:cxn ang="0">
                <a:pos x="0" y="209"/>
              </a:cxn>
              <a:cxn ang="0">
                <a:pos x="17" y="227"/>
              </a:cxn>
              <a:cxn ang="0">
                <a:pos x="21" y="226"/>
              </a:cxn>
              <a:cxn ang="0">
                <a:pos x="48" y="247"/>
              </a:cxn>
              <a:cxn ang="0">
                <a:pos x="102" y="273"/>
              </a:cxn>
              <a:cxn ang="0">
                <a:pos x="135" y="288"/>
              </a:cxn>
              <a:cxn ang="0">
                <a:pos x="166" y="273"/>
              </a:cxn>
              <a:cxn ang="0">
                <a:pos x="220" y="247"/>
              </a:cxn>
              <a:cxn ang="0">
                <a:pos x="247" y="226"/>
              </a:cxn>
              <a:cxn ang="0">
                <a:pos x="251" y="227"/>
              </a:cxn>
              <a:cxn ang="0">
                <a:pos x="269" y="209"/>
              </a:cxn>
              <a:cxn ang="0">
                <a:pos x="251" y="192"/>
              </a:cxn>
              <a:cxn ang="0">
                <a:pos x="115" y="35"/>
              </a:cxn>
              <a:cxn ang="0">
                <a:pos x="134" y="16"/>
              </a:cxn>
              <a:cxn ang="0">
                <a:pos x="152" y="35"/>
              </a:cxn>
              <a:cxn ang="0">
                <a:pos x="134" y="53"/>
              </a:cxn>
              <a:cxn ang="0">
                <a:pos x="115" y="35"/>
              </a:cxn>
            </a:cxnLst>
            <a:rect l="0" t="0" r="r" b="b"/>
            <a:pathLst>
              <a:path w="269" h="288">
                <a:moveTo>
                  <a:pt x="251" y="192"/>
                </a:moveTo>
                <a:cubicBezTo>
                  <a:pt x="241" y="192"/>
                  <a:pt x="234" y="200"/>
                  <a:pt x="234" y="209"/>
                </a:cubicBezTo>
                <a:cubicBezTo>
                  <a:pt x="234" y="210"/>
                  <a:pt x="234" y="211"/>
                  <a:pt x="234" y="211"/>
                </a:cubicBezTo>
                <a:cubicBezTo>
                  <a:pt x="226" y="217"/>
                  <a:pt x="215" y="224"/>
                  <a:pt x="201" y="233"/>
                </a:cubicBezTo>
                <a:cubicBezTo>
                  <a:pt x="189" y="240"/>
                  <a:pt x="174" y="241"/>
                  <a:pt x="160" y="240"/>
                </a:cubicBezTo>
                <a:cubicBezTo>
                  <a:pt x="148" y="187"/>
                  <a:pt x="148" y="187"/>
                  <a:pt x="148" y="187"/>
                </a:cubicBezTo>
                <a:cubicBezTo>
                  <a:pt x="148" y="187"/>
                  <a:pt x="147" y="153"/>
                  <a:pt x="146" y="121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211" y="117"/>
                  <a:pt x="211" y="117"/>
                  <a:pt x="211" y="117"/>
                </a:cubicBezTo>
                <a:cubicBezTo>
                  <a:pt x="213" y="120"/>
                  <a:pt x="217" y="123"/>
                  <a:pt x="222" y="123"/>
                </a:cubicBezTo>
                <a:cubicBezTo>
                  <a:pt x="230" y="123"/>
                  <a:pt x="236" y="116"/>
                  <a:pt x="236" y="109"/>
                </a:cubicBezTo>
                <a:cubicBezTo>
                  <a:pt x="236" y="101"/>
                  <a:pt x="230" y="95"/>
                  <a:pt x="222" y="95"/>
                </a:cubicBezTo>
                <a:cubicBezTo>
                  <a:pt x="217" y="95"/>
                  <a:pt x="213" y="97"/>
                  <a:pt x="210" y="101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87"/>
                  <a:pt x="144" y="75"/>
                  <a:pt x="144" y="68"/>
                </a:cubicBezTo>
                <a:cubicBezTo>
                  <a:pt x="158" y="63"/>
                  <a:pt x="169" y="50"/>
                  <a:pt x="169" y="35"/>
                </a:cubicBezTo>
                <a:cubicBezTo>
                  <a:pt x="169" y="16"/>
                  <a:pt x="153" y="0"/>
                  <a:pt x="134" y="0"/>
                </a:cubicBezTo>
                <a:cubicBezTo>
                  <a:pt x="115" y="0"/>
                  <a:pt x="99" y="16"/>
                  <a:pt x="99" y="35"/>
                </a:cubicBezTo>
                <a:cubicBezTo>
                  <a:pt x="99" y="50"/>
                  <a:pt x="110" y="64"/>
                  <a:pt x="124" y="68"/>
                </a:cubicBezTo>
                <a:cubicBezTo>
                  <a:pt x="124" y="75"/>
                  <a:pt x="124" y="87"/>
                  <a:pt x="123" y="101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5" y="97"/>
                  <a:pt x="51" y="95"/>
                  <a:pt x="46" y="95"/>
                </a:cubicBezTo>
                <a:cubicBezTo>
                  <a:pt x="38" y="95"/>
                  <a:pt x="32" y="101"/>
                  <a:pt x="32" y="109"/>
                </a:cubicBezTo>
                <a:cubicBezTo>
                  <a:pt x="32" y="116"/>
                  <a:pt x="38" y="123"/>
                  <a:pt x="46" y="123"/>
                </a:cubicBezTo>
                <a:cubicBezTo>
                  <a:pt x="51" y="123"/>
                  <a:pt x="55" y="120"/>
                  <a:pt x="57" y="117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122" y="121"/>
                  <a:pt x="122" y="121"/>
                  <a:pt x="122" y="121"/>
                </a:cubicBezTo>
                <a:cubicBezTo>
                  <a:pt x="121" y="153"/>
                  <a:pt x="120" y="187"/>
                  <a:pt x="120" y="187"/>
                </a:cubicBezTo>
                <a:cubicBezTo>
                  <a:pt x="109" y="239"/>
                  <a:pt x="109" y="239"/>
                  <a:pt x="109" y="239"/>
                </a:cubicBezTo>
                <a:cubicBezTo>
                  <a:pt x="91" y="239"/>
                  <a:pt x="73" y="237"/>
                  <a:pt x="59" y="227"/>
                </a:cubicBezTo>
                <a:cubicBezTo>
                  <a:pt x="49" y="221"/>
                  <a:pt x="41" y="217"/>
                  <a:pt x="34" y="212"/>
                </a:cubicBezTo>
                <a:cubicBezTo>
                  <a:pt x="35" y="211"/>
                  <a:pt x="35" y="210"/>
                  <a:pt x="35" y="209"/>
                </a:cubicBezTo>
                <a:cubicBezTo>
                  <a:pt x="35" y="200"/>
                  <a:pt x="27" y="192"/>
                  <a:pt x="17" y="192"/>
                </a:cubicBezTo>
                <a:cubicBezTo>
                  <a:pt x="8" y="192"/>
                  <a:pt x="0" y="200"/>
                  <a:pt x="0" y="209"/>
                </a:cubicBezTo>
                <a:cubicBezTo>
                  <a:pt x="0" y="219"/>
                  <a:pt x="8" y="227"/>
                  <a:pt x="17" y="227"/>
                </a:cubicBezTo>
                <a:cubicBezTo>
                  <a:pt x="19" y="227"/>
                  <a:pt x="20" y="227"/>
                  <a:pt x="21" y="226"/>
                </a:cubicBezTo>
                <a:cubicBezTo>
                  <a:pt x="28" y="232"/>
                  <a:pt x="37" y="239"/>
                  <a:pt x="48" y="247"/>
                </a:cubicBezTo>
                <a:cubicBezTo>
                  <a:pt x="64" y="257"/>
                  <a:pt x="82" y="267"/>
                  <a:pt x="102" y="273"/>
                </a:cubicBezTo>
                <a:cubicBezTo>
                  <a:pt x="105" y="274"/>
                  <a:pt x="128" y="288"/>
                  <a:pt x="135" y="288"/>
                </a:cubicBezTo>
                <a:cubicBezTo>
                  <a:pt x="141" y="288"/>
                  <a:pt x="161" y="276"/>
                  <a:pt x="166" y="273"/>
                </a:cubicBezTo>
                <a:cubicBezTo>
                  <a:pt x="186" y="267"/>
                  <a:pt x="205" y="257"/>
                  <a:pt x="220" y="247"/>
                </a:cubicBezTo>
                <a:cubicBezTo>
                  <a:pt x="231" y="239"/>
                  <a:pt x="241" y="232"/>
                  <a:pt x="247" y="226"/>
                </a:cubicBezTo>
                <a:cubicBezTo>
                  <a:pt x="248" y="227"/>
                  <a:pt x="250" y="227"/>
                  <a:pt x="251" y="227"/>
                </a:cubicBezTo>
                <a:cubicBezTo>
                  <a:pt x="261" y="227"/>
                  <a:pt x="269" y="219"/>
                  <a:pt x="269" y="209"/>
                </a:cubicBezTo>
                <a:cubicBezTo>
                  <a:pt x="269" y="200"/>
                  <a:pt x="261" y="192"/>
                  <a:pt x="251" y="192"/>
                </a:cubicBezTo>
                <a:close/>
                <a:moveTo>
                  <a:pt x="115" y="35"/>
                </a:moveTo>
                <a:cubicBezTo>
                  <a:pt x="115" y="25"/>
                  <a:pt x="124" y="16"/>
                  <a:pt x="134" y="16"/>
                </a:cubicBezTo>
                <a:cubicBezTo>
                  <a:pt x="144" y="16"/>
                  <a:pt x="152" y="25"/>
                  <a:pt x="152" y="35"/>
                </a:cubicBezTo>
                <a:cubicBezTo>
                  <a:pt x="152" y="45"/>
                  <a:pt x="144" y="53"/>
                  <a:pt x="134" y="53"/>
                </a:cubicBezTo>
                <a:cubicBezTo>
                  <a:pt x="124" y="53"/>
                  <a:pt x="115" y="45"/>
                  <a:pt x="115" y="3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2299" name="稻壳儿小白白(http://dwz.cn/Wu2UP)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9928" y="2322513"/>
            <a:ext cx="260747" cy="347662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12300" name="稻壳儿小白白(http://dwz.cn/Wu2UP)"/>
          <p:cNvSpPr>
            <a:spLocks noChangeArrowheads="1"/>
          </p:cNvSpPr>
          <p:nvPr/>
        </p:nvSpPr>
        <p:spPr bwMode="auto">
          <a:xfrm>
            <a:off x="1972866" y="2259013"/>
            <a:ext cx="2132409" cy="241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sym typeface="Arial" pitchFamily="34" charset="0"/>
              </a:rPr>
              <a:t> </a:t>
            </a:r>
            <a:endParaRPr lang="en-US" sz="1400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12301" name="稻壳儿小白白(http://dwz.cn/Wu2UP)"/>
          <p:cNvSpPr txBox="1">
            <a:spLocks noChangeArrowheads="1"/>
          </p:cNvSpPr>
          <p:nvPr/>
        </p:nvSpPr>
        <p:spPr bwMode="auto">
          <a:xfrm>
            <a:off x="1972866" y="1878013"/>
            <a:ext cx="21670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一开始使用样例代码测试</a:t>
            </a:r>
            <a:r>
              <a:rPr lang="en-US" altLang="zh-CN" sz="1600" b="1" dirty="0" smtClean="0">
                <a:solidFill>
                  <a:srgbClr val="445469"/>
                </a:solidFill>
                <a:sym typeface="Arial" pitchFamily="34" charset="0"/>
              </a:rPr>
              <a:t>UNO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板时，一直失败。</a:t>
            </a:r>
            <a:endParaRPr 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12302" name="稻壳儿小白白(http://dwz.cn/Wu2UP)"/>
          <p:cNvSpPr>
            <a:spLocks noChangeArrowheads="1"/>
          </p:cNvSpPr>
          <p:nvPr/>
        </p:nvSpPr>
        <p:spPr bwMode="auto">
          <a:xfrm>
            <a:off x="5566172" y="2259013"/>
            <a:ext cx="2132409" cy="237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sym typeface="Arial" pitchFamily="34" charset="0"/>
              </a:rPr>
              <a:t> 。</a:t>
            </a:r>
            <a:endParaRPr lang="en-US" sz="1400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12303" name="稻壳儿小白白(http://dwz.cn/Wu2UP)"/>
          <p:cNvSpPr txBox="1">
            <a:spLocks noChangeArrowheads="1"/>
          </p:cNvSpPr>
          <p:nvPr/>
        </p:nvSpPr>
        <p:spPr bwMode="auto">
          <a:xfrm>
            <a:off x="5580112" y="1772816"/>
            <a:ext cx="275024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将</a:t>
            </a:r>
            <a:r>
              <a:rPr lang="en-US" altLang="zh-CN" sz="1600" b="1" dirty="0" smtClean="0">
                <a:solidFill>
                  <a:srgbClr val="445469"/>
                </a:solidFill>
                <a:sym typeface="Arial" pitchFamily="34" charset="0"/>
              </a:rPr>
              <a:t>UNO</a:t>
            </a: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板与电机驱动马达板相连后，再连上马达，马达将无法转动。</a:t>
            </a:r>
            <a:endParaRPr 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12305" name="稻壳儿小白白(http://dwz.cn/Wu2UP)"/>
          <p:cNvSpPr txBox="1">
            <a:spLocks noChangeArrowheads="1"/>
          </p:cNvSpPr>
          <p:nvPr/>
        </p:nvSpPr>
        <p:spPr bwMode="auto">
          <a:xfrm>
            <a:off x="1979712" y="4149080"/>
            <a:ext cx="18070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程序无法编译通过</a:t>
            </a:r>
            <a:endParaRPr 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12306" name="稻壳儿小白白(http://dwz.cn/Wu2UP)"/>
          <p:cNvSpPr>
            <a:spLocks noChangeArrowheads="1"/>
          </p:cNvSpPr>
          <p:nvPr/>
        </p:nvSpPr>
        <p:spPr bwMode="auto">
          <a:xfrm>
            <a:off x="5566172" y="4391026"/>
            <a:ext cx="2132409" cy="241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sym typeface="Arial" pitchFamily="34" charset="0"/>
              </a:rPr>
              <a:t> </a:t>
            </a:r>
            <a:endParaRPr lang="en-US" sz="1400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12307" name="稻壳儿小白白(http://dwz.cn/Wu2UP)"/>
          <p:cNvSpPr txBox="1">
            <a:spLocks noChangeArrowheads="1"/>
          </p:cNvSpPr>
          <p:nvPr/>
        </p:nvSpPr>
        <p:spPr bwMode="auto">
          <a:xfrm>
            <a:off x="5566172" y="4010026"/>
            <a:ext cx="253422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小车运行状况不稳定，马达经常无法转动。</a:t>
            </a:r>
            <a:endParaRPr 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pic>
        <p:nvPicPr>
          <p:cNvPr id="12308" name="图片 41"/>
          <p:cNvPicPr>
            <a:picLocks noChangeAspect="1" noChangeArrowheads="1"/>
          </p:cNvPicPr>
          <p:nvPr/>
        </p:nvPicPr>
        <p:blipFill>
          <a:blip r:embed="rId4" cstate="print"/>
          <a:srcRect l="13632" t="9293" r="6709" b="5219"/>
          <a:stretch>
            <a:fillRect/>
          </a:stretch>
        </p:blipFill>
        <p:spPr bwMode="auto">
          <a:xfrm>
            <a:off x="196454" y="160338"/>
            <a:ext cx="544115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9" name="文本框 42"/>
          <p:cNvSpPr txBox="1">
            <a:spLocks noChangeArrowheads="1"/>
          </p:cNvSpPr>
          <p:nvPr/>
        </p:nvSpPr>
        <p:spPr bwMode="auto">
          <a:xfrm>
            <a:off x="740569" y="266701"/>
            <a:ext cx="26072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itchFamily="34" charset="-122"/>
              </a:rPr>
              <a:t>问题发现与解决</a:t>
            </a:r>
            <a:endParaRPr lang="zh-CN" altLang="en-US" sz="2400" b="1" dirty="0">
              <a:solidFill>
                <a:srgbClr val="117A68"/>
              </a:solidFill>
              <a:latin typeface="微软雅黑" pitchFamily="34" charset="-122"/>
            </a:endParaRPr>
          </a:p>
        </p:txBody>
      </p:sp>
      <p:sp>
        <p:nvSpPr>
          <p:cNvPr id="12310" name="文本框 43"/>
          <p:cNvSpPr txBox="1">
            <a:spLocks noChangeArrowheads="1"/>
          </p:cNvSpPr>
          <p:nvPr/>
        </p:nvSpPr>
        <p:spPr bwMode="auto">
          <a:xfrm>
            <a:off x="196453" y="177800"/>
            <a:ext cx="470297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3600">
                <a:solidFill>
                  <a:schemeClr val="bg1"/>
                </a:solidFill>
                <a:latin typeface="Impact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35696" y="270892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COM3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口的驱动器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08104" y="2636912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连上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UNO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板后小车将依照其中程序运行，所以要先将程序烧录进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UNO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板。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7704" y="4581128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缺少头文件，所以另外加上了头文件（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文件以及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文件）。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80112" y="4797152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我们怀疑是接触不良的问题，目前尚未解决，拟用焊接法解决此问题。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13"/>
          <p:cNvSpPr txBox="1">
            <a:spLocks noChangeArrowheads="1"/>
          </p:cNvSpPr>
          <p:nvPr/>
        </p:nvSpPr>
        <p:spPr bwMode="auto">
          <a:xfrm>
            <a:off x="2225278" y="4416425"/>
            <a:ext cx="454818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4800" b="1">
                <a:solidFill>
                  <a:srgbClr val="007F58"/>
                </a:solidFill>
                <a:latin typeface="微软雅黑" pitchFamily="34" charset="-122"/>
              </a:rPr>
              <a:t>工作完成情况</a:t>
            </a:r>
          </a:p>
        </p:txBody>
      </p:sp>
      <p:grpSp>
        <p:nvGrpSpPr>
          <p:cNvPr id="2" name="组合 4"/>
          <p:cNvGrpSpPr>
            <a:grpSpLocks noChangeAspect="1"/>
          </p:cNvGrpSpPr>
          <p:nvPr/>
        </p:nvGrpSpPr>
        <p:grpSpPr bwMode="auto">
          <a:xfrm>
            <a:off x="3268266" y="1117600"/>
            <a:ext cx="2366963" cy="2946400"/>
            <a:chOff x="0" y="0"/>
            <a:chExt cx="6822015" cy="6383223"/>
          </a:xfrm>
        </p:grpSpPr>
        <p:pic>
          <p:nvPicPr>
            <p:cNvPr id="18436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37" name="图片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438" name="文本框 2"/>
          <p:cNvSpPr txBox="1">
            <a:spLocks noChangeArrowheads="1"/>
          </p:cNvSpPr>
          <p:nvPr/>
        </p:nvSpPr>
        <p:spPr bwMode="auto">
          <a:xfrm>
            <a:off x="3848100" y="1338264"/>
            <a:ext cx="1207294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16600">
                <a:solidFill>
                  <a:schemeClr val="bg1"/>
                </a:solidFill>
                <a:latin typeface="Impact" pitchFamily="34" charset="0"/>
              </a:rPr>
              <a:t>2</a:t>
            </a:r>
            <a:endParaRPr lang="zh-CN" altLang="en-US" sz="16600">
              <a:solidFill>
                <a:schemeClr val="bg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稻壳儿小白白(http://dwz.cn/Wu2UP)"/>
          <p:cNvSpPr>
            <a:spLocks/>
          </p:cNvSpPr>
          <p:nvPr/>
        </p:nvSpPr>
        <p:spPr bwMode="auto">
          <a:xfrm>
            <a:off x="2852738" y="1978026"/>
            <a:ext cx="1493044" cy="2035175"/>
          </a:xfrm>
          <a:custGeom>
            <a:avLst/>
            <a:gdLst/>
            <a:ahLst/>
            <a:cxnLst>
              <a:cxn ang="0">
                <a:pos x="1735" y="3821"/>
              </a:cxn>
              <a:cxn ang="0">
                <a:pos x="4745" y="3821"/>
              </a:cxn>
              <a:cxn ang="0">
                <a:pos x="6052" y="9978"/>
              </a:cxn>
              <a:cxn ang="0">
                <a:pos x="1735" y="3821"/>
              </a:cxn>
              <a:cxn ang="0">
                <a:pos x="10800" y="1439"/>
              </a:cxn>
              <a:cxn ang="0">
                <a:pos x="15358" y="3236"/>
              </a:cxn>
              <a:cxn ang="0">
                <a:pos x="10800" y="5038"/>
              </a:cxn>
              <a:cxn ang="0">
                <a:pos x="6242" y="3236"/>
              </a:cxn>
              <a:cxn ang="0">
                <a:pos x="10800" y="1439"/>
              </a:cxn>
              <a:cxn ang="0">
                <a:pos x="15548" y="9978"/>
              </a:cxn>
              <a:cxn ang="0">
                <a:pos x="16855" y="3821"/>
              </a:cxn>
              <a:cxn ang="0">
                <a:pos x="19866" y="3821"/>
              </a:cxn>
              <a:cxn ang="0">
                <a:pos x="15548" y="9978"/>
              </a:cxn>
              <a:cxn ang="0">
                <a:pos x="12216" y="15911"/>
              </a:cxn>
              <a:cxn ang="0">
                <a:pos x="15690" y="11871"/>
              </a:cxn>
              <a:cxn ang="0">
                <a:pos x="21600" y="2998"/>
              </a:cxn>
              <a:cxn ang="0">
                <a:pos x="20750" y="2177"/>
              </a:cxn>
              <a:cxn ang="0">
                <a:pos x="16635" y="2177"/>
              </a:cxn>
              <a:cxn ang="0">
                <a:pos x="10800" y="0"/>
              </a:cxn>
              <a:cxn ang="0">
                <a:pos x="4966" y="2177"/>
              </a:cxn>
              <a:cxn ang="0">
                <a:pos x="850" y="2177"/>
              </a:cxn>
              <a:cxn ang="0">
                <a:pos x="0" y="2998"/>
              </a:cxn>
              <a:cxn ang="0">
                <a:pos x="5912" y="11871"/>
              </a:cxn>
              <a:cxn ang="0">
                <a:pos x="9384" y="15911"/>
              </a:cxn>
              <a:cxn ang="0">
                <a:pos x="9384" y="17450"/>
              </a:cxn>
              <a:cxn ang="0">
                <a:pos x="5461" y="19487"/>
              </a:cxn>
              <a:cxn ang="0">
                <a:pos x="10800" y="21600"/>
              </a:cxn>
              <a:cxn ang="0">
                <a:pos x="16139" y="19487"/>
              </a:cxn>
              <a:cxn ang="0">
                <a:pos x="12216" y="17450"/>
              </a:cxn>
              <a:cxn ang="0">
                <a:pos x="12216" y="15911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117A68"/>
          </a:solidFill>
          <a:ln w="9525">
            <a:noFill/>
            <a:round/>
            <a:headEnd/>
            <a:tailEnd/>
          </a:ln>
        </p:spPr>
        <p:txBody>
          <a:bodyPr lIns="38093" tIns="38093" rIns="38093" bIns="38093" anchor="ctr"/>
          <a:lstStyle/>
          <a:p>
            <a:endParaRPr lang="zh-CN" altLang="en-US"/>
          </a:p>
        </p:txBody>
      </p:sp>
      <p:sp>
        <p:nvSpPr>
          <p:cNvPr id="29699" name="稻壳儿小白白(http://dwz.cn/Wu2UP)"/>
          <p:cNvSpPr>
            <a:spLocks/>
          </p:cNvSpPr>
          <p:nvPr/>
        </p:nvSpPr>
        <p:spPr bwMode="auto">
          <a:xfrm>
            <a:off x="840582" y="1978026"/>
            <a:ext cx="1493044" cy="2035175"/>
          </a:xfrm>
          <a:custGeom>
            <a:avLst/>
            <a:gdLst/>
            <a:ahLst/>
            <a:cxnLst>
              <a:cxn ang="0">
                <a:pos x="1735" y="3821"/>
              </a:cxn>
              <a:cxn ang="0">
                <a:pos x="4745" y="3821"/>
              </a:cxn>
              <a:cxn ang="0">
                <a:pos x="6052" y="9978"/>
              </a:cxn>
              <a:cxn ang="0">
                <a:pos x="1735" y="3821"/>
              </a:cxn>
              <a:cxn ang="0">
                <a:pos x="10800" y="1439"/>
              </a:cxn>
              <a:cxn ang="0">
                <a:pos x="15358" y="3236"/>
              </a:cxn>
              <a:cxn ang="0">
                <a:pos x="10800" y="5038"/>
              </a:cxn>
              <a:cxn ang="0">
                <a:pos x="6242" y="3236"/>
              </a:cxn>
              <a:cxn ang="0">
                <a:pos x="10800" y="1439"/>
              </a:cxn>
              <a:cxn ang="0">
                <a:pos x="15548" y="9978"/>
              </a:cxn>
              <a:cxn ang="0">
                <a:pos x="16855" y="3821"/>
              </a:cxn>
              <a:cxn ang="0">
                <a:pos x="19866" y="3821"/>
              </a:cxn>
              <a:cxn ang="0">
                <a:pos x="15548" y="9978"/>
              </a:cxn>
              <a:cxn ang="0">
                <a:pos x="12216" y="15911"/>
              </a:cxn>
              <a:cxn ang="0">
                <a:pos x="15690" y="11871"/>
              </a:cxn>
              <a:cxn ang="0">
                <a:pos x="21600" y="2998"/>
              </a:cxn>
              <a:cxn ang="0">
                <a:pos x="20750" y="2177"/>
              </a:cxn>
              <a:cxn ang="0">
                <a:pos x="16635" y="2177"/>
              </a:cxn>
              <a:cxn ang="0">
                <a:pos x="10800" y="0"/>
              </a:cxn>
              <a:cxn ang="0">
                <a:pos x="4966" y="2177"/>
              </a:cxn>
              <a:cxn ang="0">
                <a:pos x="850" y="2177"/>
              </a:cxn>
              <a:cxn ang="0">
                <a:pos x="0" y="2998"/>
              </a:cxn>
              <a:cxn ang="0">
                <a:pos x="5912" y="11871"/>
              </a:cxn>
              <a:cxn ang="0">
                <a:pos x="9384" y="15911"/>
              </a:cxn>
              <a:cxn ang="0">
                <a:pos x="9384" y="17450"/>
              </a:cxn>
              <a:cxn ang="0">
                <a:pos x="5461" y="19487"/>
              </a:cxn>
              <a:cxn ang="0">
                <a:pos x="10800" y="21600"/>
              </a:cxn>
              <a:cxn ang="0">
                <a:pos x="16139" y="19487"/>
              </a:cxn>
              <a:cxn ang="0">
                <a:pos x="12216" y="17450"/>
              </a:cxn>
              <a:cxn ang="0">
                <a:pos x="12216" y="15911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32BB99"/>
          </a:solidFill>
          <a:ln w="9525">
            <a:noFill/>
            <a:round/>
            <a:headEnd/>
            <a:tailEnd/>
          </a:ln>
        </p:spPr>
        <p:txBody>
          <a:bodyPr lIns="38093" tIns="38093" rIns="38093" bIns="38093" anchor="ctr"/>
          <a:lstStyle/>
          <a:p>
            <a:endParaRPr lang="zh-CN" altLang="en-US"/>
          </a:p>
        </p:txBody>
      </p:sp>
      <p:sp>
        <p:nvSpPr>
          <p:cNvPr id="29700" name="稻壳儿小白白(http://dwz.cn/Wu2UP)"/>
          <p:cNvSpPr>
            <a:spLocks/>
          </p:cNvSpPr>
          <p:nvPr/>
        </p:nvSpPr>
        <p:spPr bwMode="auto">
          <a:xfrm>
            <a:off x="6825854" y="1978026"/>
            <a:ext cx="1493044" cy="2035175"/>
          </a:xfrm>
          <a:custGeom>
            <a:avLst/>
            <a:gdLst/>
            <a:ahLst/>
            <a:cxnLst>
              <a:cxn ang="0">
                <a:pos x="1735" y="3821"/>
              </a:cxn>
              <a:cxn ang="0">
                <a:pos x="4745" y="3821"/>
              </a:cxn>
              <a:cxn ang="0">
                <a:pos x="6052" y="9978"/>
              </a:cxn>
              <a:cxn ang="0">
                <a:pos x="1735" y="3821"/>
              </a:cxn>
              <a:cxn ang="0">
                <a:pos x="10800" y="1439"/>
              </a:cxn>
              <a:cxn ang="0">
                <a:pos x="15358" y="3236"/>
              </a:cxn>
              <a:cxn ang="0">
                <a:pos x="10800" y="5038"/>
              </a:cxn>
              <a:cxn ang="0">
                <a:pos x="6242" y="3236"/>
              </a:cxn>
              <a:cxn ang="0">
                <a:pos x="10800" y="1439"/>
              </a:cxn>
              <a:cxn ang="0">
                <a:pos x="15548" y="9978"/>
              </a:cxn>
              <a:cxn ang="0">
                <a:pos x="16855" y="3821"/>
              </a:cxn>
              <a:cxn ang="0">
                <a:pos x="19866" y="3821"/>
              </a:cxn>
              <a:cxn ang="0">
                <a:pos x="15548" y="9978"/>
              </a:cxn>
              <a:cxn ang="0">
                <a:pos x="12216" y="15911"/>
              </a:cxn>
              <a:cxn ang="0">
                <a:pos x="15690" y="11871"/>
              </a:cxn>
              <a:cxn ang="0">
                <a:pos x="21600" y="2998"/>
              </a:cxn>
              <a:cxn ang="0">
                <a:pos x="20750" y="2177"/>
              </a:cxn>
              <a:cxn ang="0">
                <a:pos x="16635" y="2177"/>
              </a:cxn>
              <a:cxn ang="0">
                <a:pos x="10800" y="0"/>
              </a:cxn>
              <a:cxn ang="0">
                <a:pos x="4966" y="2177"/>
              </a:cxn>
              <a:cxn ang="0">
                <a:pos x="850" y="2177"/>
              </a:cxn>
              <a:cxn ang="0">
                <a:pos x="0" y="2998"/>
              </a:cxn>
              <a:cxn ang="0">
                <a:pos x="5912" y="11871"/>
              </a:cxn>
              <a:cxn ang="0">
                <a:pos x="9384" y="15911"/>
              </a:cxn>
              <a:cxn ang="0">
                <a:pos x="9384" y="17450"/>
              </a:cxn>
              <a:cxn ang="0">
                <a:pos x="5461" y="19487"/>
              </a:cxn>
              <a:cxn ang="0">
                <a:pos x="10800" y="21600"/>
              </a:cxn>
              <a:cxn ang="0">
                <a:pos x="16139" y="19487"/>
              </a:cxn>
              <a:cxn ang="0">
                <a:pos x="12216" y="17450"/>
              </a:cxn>
              <a:cxn ang="0">
                <a:pos x="12216" y="15911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117A68"/>
          </a:solidFill>
          <a:ln w="9525">
            <a:noFill/>
            <a:round/>
            <a:headEnd/>
            <a:tailEnd/>
          </a:ln>
        </p:spPr>
        <p:txBody>
          <a:bodyPr lIns="38093" tIns="38093" rIns="38093" bIns="38093" anchor="ctr"/>
          <a:lstStyle/>
          <a:p>
            <a:endParaRPr lang="zh-CN" altLang="en-US"/>
          </a:p>
        </p:txBody>
      </p:sp>
      <p:sp>
        <p:nvSpPr>
          <p:cNvPr id="29701" name="稻壳儿小白白(http://dwz.cn/Wu2UP)"/>
          <p:cNvSpPr>
            <a:spLocks/>
          </p:cNvSpPr>
          <p:nvPr/>
        </p:nvSpPr>
        <p:spPr bwMode="auto">
          <a:xfrm>
            <a:off x="4827985" y="1978026"/>
            <a:ext cx="1491853" cy="2035175"/>
          </a:xfrm>
          <a:custGeom>
            <a:avLst/>
            <a:gdLst/>
            <a:ahLst/>
            <a:cxnLst>
              <a:cxn ang="0">
                <a:pos x="1735" y="3821"/>
              </a:cxn>
              <a:cxn ang="0">
                <a:pos x="4745" y="3821"/>
              </a:cxn>
              <a:cxn ang="0">
                <a:pos x="6052" y="9978"/>
              </a:cxn>
              <a:cxn ang="0">
                <a:pos x="1735" y="3821"/>
              </a:cxn>
              <a:cxn ang="0">
                <a:pos x="10800" y="1439"/>
              </a:cxn>
              <a:cxn ang="0">
                <a:pos x="15358" y="3236"/>
              </a:cxn>
              <a:cxn ang="0">
                <a:pos x="10800" y="5038"/>
              </a:cxn>
              <a:cxn ang="0">
                <a:pos x="6242" y="3236"/>
              </a:cxn>
              <a:cxn ang="0">
                <a:pos x="10800" y="1439"/>
              </a:cxn>
              <a:cxn ang="0">
                <a:pos x="15548" y="9978"/>
              </a:cxn>
              <a:cxn ang="0">
                <a:pos x="16855" y="3821"/>
              </a:cxn>
              <a:cxn ang="0">
                <a:pos x="19866" y="3821"/>
              </a:cxn>
              <a:cxn ang="0">
                <a:pos x="15548" y="9978"/>
              </a:cxn>
              <a:cxn ang="0">
                <a:pos x="12216" y="15911"/>
              </a:cxn>
              <a:cxn ang="0">
                <a:pos x="15690" y="11871"/>
              </a:cxn>
              <a:cxn ang="0">
                <a:pos x="21600" y="2998"/>
              </a:cxn>
              <a:cxn ang="0">
                <a:pos x="20750" y="2177"/>
              </a:cxn>
              <a:cxn ang="0">
                <a:pos x="16635" y="2177"/>
              </a:cxn>
              <a:cxn ang="0">
                <a:pos x="10800" y="0"/>
              </a:cxn>
              <a:cxn ang="0">
                <a:pos x="4966" y="2177"/>
              </a:cxn>
              <a:cxn ang="0">
                <a:pos x="850" y="2177"/>
              </a:cxn>
              <a:cxn ang="0">
                <a:pos x="0" y="2998"/>
              </a:cxn>
              <a:cxn ang="0">
                <a:pos x="5912" y="11871"/>
              </a:cxn>
              <a:cxn ang="0">
                <a:pos x="9384" y="15911"/>
              </a:cxn>
              <a:cxn ang="0">
                <a:pos x="9384" y="17450"/>
              </a:cxn>
              <a:cxn ang="0">
                <a:pos x="5461" y="19487"/>
              </a:cxn>
              <a:cxn ang="0">
                <a:pos x="10800" y="21600"/>
              </a:cxn>
              <a:cxn ang="0">
                <a:pos x="16139" y="19487"/>
              </a:cxn>
              <a:cxn ang="0">
                <a:pos x="12216" y="17450"/>
              </a:cxn>
              <a:cxn ang="0">
                <a:pos x="12216" y="15911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117A68"/>
          </a:solidFill>
          <a:ln w="9525">
            <a:noFill/>
            <a:round/>
            <a:headEnd/>
            <a:tailEnd/>
          </a:ln>
        </p:spPr>
        <p:txBody>
          <a:bodyPr lIns="38093" tIns="38093" rIns="38093" bIns="38093" anchor="ctr"/>
          <a:lstStyle/>
          <a:p>
            <a:endParaRPr lang="zh-CN" altLang="en-US"/>
          </a:p>
        </p:txBody>
      </p:sp>
      <p:sp>
        <p:nvSpPr>
          <p:cNvPr id="29702" name="稻壳儿小白白(http://dwz.cn/Wu2UP)"/>
          <p:cNvSpPr txBox="1">
            <a:spLocks noChangeArrowheads="1"/>
          </p:cNvSpPr>
          <p:nvPr/>
        </p:nvSpPr>
        <p:spPr bwMode="auto">
          <a:xfrm>
            <a:off x="1258491" y="2624139"/>
            <a:ext cx="676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GB" altLang="en-US" sz="2400" b="1" dirty="0" smtClean="0">
                <a:solidFill>
                  <a:srgbClr val="FFFFFF"/>
                </a:solidFill>
                <a:ea typeface="Lato Black"/>
                <a:cs typeface="Lato Black"/>
                <a:sym typeface="Arial" pitchFamily="34" charset="0"/>
              </a:rPr>
              <a:t>2017</a:t>
            </a:r>
            <a:endParaRPr lang="en-GB" altLang="en-US" sz="2400" b="1" dirty="0">
              <a:solidFill>
                <a:srgbClr val="FFFFFF"/>
              </a:solidFill>
              <a:ea typeface="Lato Black"/>
              <a:cs typeface="Lato Black"/>
              <a:sym typeface="Arial" pitchFamily="34" charset="0"/>
            </a:endParaRPr>
          </a:p>
        </p:txBody>
      </p:sp>
      <p:sp>
        <p:nvSpPr>
          <p:cNvPr id="29703" name="稻壳儿小白白(http://dwz.cn/Wu2UP)"/>
          <p:cNvSpPr txBox="1">
            <a:spLocks noChangeArrowheads="1"/>
          </p:cNvSpPr>
          <p:nvPr/>
        </p:nvSpPr>
        <p:spPr bwMode="auto">
          <a:xfrm>
            <a:off x="3280172" y="2624139"/>
            <a:ext cx="676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GB" altLang="en-US" sz="2400" b="1" dirty="0" smtClean="0">
                <a:solidFill>
                  <a:srgbClr val="FFFFFF"/>
                </a:solidFill>
                <a:ea typeface="Lato Black"/>
                <a:cs typeface="Lato Black"/>
                <a:sym typeface="Arial" pitchFamily="34" charset="0"/>
              </a:rPr>
              <a:t>2017</a:t>
            </a:r>
            <a:endParaRPr lang="en-GB" altLang="en-US" sz="2400" b="1" dirty="0">
              <a:solidFill>
                <a:srgbClr val="FFFFFF"/>
              </a:solidFill>
              <a:ea typeface="Lato Black"/>
              <a:cs typeface="Lato Black"/>
              <a:sym typeface="Arial" pitchFamily="34" charset="0"/>
            </a:endParaRPr>
          </a:p>
        </p:txBody>
      </p:sp>
      <p:sp>
        <p:nvSpPr>
          <p:cNvPr id="29704" name="稻壳儿小白白(http://dwz.cn/Wu2UP)"/>
          <p:cNvSpPr txBox="1">
            <a:spLocks noChangeArrowheads="1"/>
          </p:cNvSpPr>
          <p:nvPr/>
        </p:nvSpPr>
        <p:spPr bwMode="auto">
          <a:xfrm>
            <a:off x="5213747" y="2624139"/>
            <a:ext cx="676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GB" altLang="en-US" sz="2400" b="1" dirty="0" smtClean="0">
                <a:solidFill>
                  <a:srgbClr val="FFFFFF"/>
                </a:solidFill>
                <a:ea typeface="Lato Black"/>
                <a:cs typeface="Lato Black"/>
                <a:sym typeface="Arial" pitchFamily="34" charset="0"/>
              </a:rPr>
              <a:t>2017</a:t>
            </a:r>
            <a:endParaRPr lang="en-GB" altLang="en-US" sz="2400" b="1" dirty="0">
              <a:solidFill>
                <a:srgbClr val="FFFFFF"/>
              </a:solidFill>
              <a:ea typeface="Lato Black"/>
              <a:cs typeface="Lato Black"/>
              <a:sym typeface="Arial" pitchFamily="34" charset="0"/>
            </a:endParaRPr>
          </a:p>
        </p:txBody>
      </p:sp>
      <p:sp>
        <p:nvSpPr>
          <p:cNvPr id="29705" name="稻壳儿小白白(http://dwz.cn/Wu2UP)"/>
          <p:cNvSpPr txBox="1">
            <a:spLocks noChangeArrowheads="1"/>
          </p:cNvSpPr>
          <p:nvPr/>
        </p:nvSpPr>
        <p:spPr bwMode="auto">
          <a:xfrm>
            <a:off x="7234238" y="2624139"/>
            <a:ext cx="676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GB" altLang="en-US" sz="2400" b="1">
                <a:solidFill>
                  <a:srgbClr val="FFFFFF"/>
                </a:solidFill>
                <a:ea typeface="Lato Black"/>
                <a:cs typeface="Lato Black"/>
                <a:sym typeface="Arial" pitchFamily="34" charset="0"/>
              </a:rPr>
              <a:t>2017</a:t>
            </a:r>
          </a:p>
        </p:txBody>
      </p:sp>
      <p:sp>
        <p:nvSpPr>
          <p:cNvPr id="29706" name="稻壳儿小白白(http://dwz.cn/Wu2UP)"/>
          <p:cNvSpPr txBox="1">
            <a:spLocks noChangeArrowheads="1"/>
          </p:cNvSpPr>
          <p:nvPr/>
        </p:nvSpPr>
        <p:spPr bwMode="auto">
          <a:xfrm>
            <a:off x="878682" y="4292601"/>
            <a:ext cx="146446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445469"/>
                </a:solidFill>
                <a:sym typeface="Arial" pitchFamily="34" charset="0"/>
              </a:rPr>
              <a:t>小车能够按照程序指令在指定时间直行、拐弯等。</a:t>
            </a:r>
            <a:endParaRPr 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29707" name="稻壳儿小白白(http://dwz.cn/Wu2UP)"/>
          <p:cNvSpPr txBox="1">
            <a:spLocks noChangeArrowheads="1"/>
          </p:cNvSpPr>
          <p:nvPr/>
        </p:nvSpPr>
        <p:spPr bwMode="auto">
          <a:xfrm>
            <a:off x="878681" y="4606925"/>
            <a:ext cx="151566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itchFamily="34" charset="0"/>
              </a:rPr>
              <a:t> </a:t>
            </a:r>
            <a:endParaRPr lang="en-US" sz="1200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29708" name="稻壳儿小白白(http://dwz.cn/Wu2UP)"/>
          <p:cNvSpPr txBox="1">
            <a:spLocks noChangeArrowheads="1"/>
          </p:cNvSpPr>
          <p:nvPr/>
        </p:nvSpPr>
        <p:spPr bwMode="auto">
          <a:xfrm>
            <a:off x="2881313" y="4292601"/>
            <a:ext cx="1464469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1216025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sym typeface="Arial" pitchFamily="34" charset="0"/>
              </a:rPr>
              <a:t>获得的荣誉</a:t>
            </a:r>
            <a:endParaRPr lang="en-US" sz="16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29709" name="稻壳儿小白白(http://dwz.cn/Wu2UP)"/>
          <p:cNvSpPr txBox="1">
            <a:spLocks noChangeArrowheads="1"/>
          </p:cNvSpPr>
          <p:nvPr/>
        </p:nvSpPr>
        <p:spPr bwMode="auto">
          <a:xfrm>
            <a:off x="2881312" y="4606925"/>
            <a:ext cx="151447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itchFamily="34" charset="0"/>
              </a:rPr>
              <a:t> </a:t>
            </a:r>
            <a:endParaRPr lang="en-US" sz="1200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29710" name="稻壳儿小白白(http://dwz.cn/Wu2UP)"/>
          <p:cNvSpPr txBox="1">
            <a:spLocks noChangeArrowheads="1"/>
          </p:cNvSpPr>
          <p:nvPr/>
        </p:nvSpPr>
        <p:spPr bwMode="auto">
          <a:xfrm>
            <a:off x="4827985" y="4292601"/>
            <a:ext cx="1464469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1216025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itchFamily="34" charset="0"/>
              </a:rPr>
              <a:t>获得的荣誉</a:t>
            </a:r>
            <a:endParaRPr lang="en-US" sz="1600" b="1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29711" name="稻壳儿小白白(http://dwz.cn/Wu2UP)"/>
          <p:cNvSpPr txBox="1">
            <a:spLocks noChangeArrowheads="1"/>
          </p:cNvSpPr>
          <p:nvPr/>
        </p:nvSpPr>
        <p:spPr bwMode="auto">
          <a:xfrm>
            <a:off x="4827985" y="4606925"/>
            <a:ext cx="15156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itchFamily="34" charset="0"/>
              </a:rPr>
              <a:t> </a:t>
            </a:r>
            <a:endParaRPr lang="en-US" sz="1200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29712" name="稻壳儿小白白(http://dwz.cn/Wu2UP)"/>
          <p:cNvSpPr txBox="1">
            <a:spLocks noChangeArrowheads="1"/>
          </p:cNvSpPr>
          <p:nvPr/>
        </p:nvSpPr>
        <p:spPr bwMode="auto">
          <a:xfrm>
            <a:off x="6854429" y="4292601"/>
            <a:ext cx="1464469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1216025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itchFamily="34" charset="0"/>
              </a:rPr>
              <a:t>获得的荣誉</a:t>
            </a:r>
            <a:endParaRPr lang="en-US" sz="1600" b="1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29713" name="稻壳儿小白白(http://dwz.cn/Wu2UP)"/>
          <p:cNvSpPr txBox="1">
            <a:spLocks noChangeArrowheads="1"/>
          </p:cNvSpPr>
          <p:nvPr/>
        </p:nvSpPr>
        <p:spPr bwMode="auto">
          <a:xfrm>
            <a:off x="6854429" y="4606925"/>
            <a:ext cx="151447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216025"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445469"/>
                </a:solidFill>
                <a:sym typeface="Arial" pitchFamily="34" charset="0"/>
              </a:rPr>
              <a:t> </a:t>
            </a:r>
            <a:endParaRPr lang="en-US" sz="1200" dirty="0">
              <a:solidFill>
                <a:srgbClr val="445469"/>
              </a:solidFill>
              <a:sym typeface="Arial" pitchFamily="34" charset="0"/>
            </a:endParaRPr>
          </a:p>
        </p:txBody>
      </p:sp>
      <p:pic>
        <p:nvPicPr>
          <p:cNvPr id="29714" name="图片 27"/>
          <p:cNvPicPr>
            <a:picLocks noChangeAspect="1" noChangeArrowheads="1"/>
          </p:cNvPicPr>
          <p:nvPr/>
        </p:nvPicPr>
        <p:blipFill>
          <a:blip r:embed="rId3" cstate="print"/>
          <a:srcRect l="13632" t="9293" r="6709" b="5219"/>
          <a:stretch>
            <a:fillRect/>
          </a:stretch>
        </p:blipFill>
        <p:spPr bwMode="auto">
          <a:xfrm>
            <a:off x="196454" y="160338"/>
            <a:ext cx="544115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15" name="文本框 28"/>
          <p:cNvSpPr txBox="1">
            <a:spLocks noChangeArrowheads="1"/>
          </p:cNvSpPr>
          <p:nvPr/>
        </p:nvSpPr>
        <p:spPr bwMode="auto">
          <a:xfrm>
            <a:off x="740569" y="266701"/>
            <a:ext cx="23912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rgbClr val="117A68"/>
                </a:solidFill>
                <a:latin typeface="微软雅黑" pitchFamily="34" charset="-122"/>
              </a:rPr>
              <a:t>工作完成情况</a:t>
            </a:r>
            <a:endParaRPr lang="zh-CN" altLang="en-US" sz="2400" b="1" dirty="0">
              <a:solidFill>
                <a:srgbClr val="117A68"/>
              </a:solidFill>
              <a:latin typeface="微软雅黑" pitchFamily="34" charset="-122"/>
            </a:endParaRPr>
          </a:p>
        </p:txBody>
      </p:sp>
      <p:sp>
        <p:nvSpPr>
          <p:cNvPr id="29716" name="文本框 30"/>
          <p:cNvSpPr txBox="1">
            <a:spLocks noChangeArrowheads="1"/>
          </p:cNvSpPr>
          <p:nvPr/>
        </p:nvSpPr>
        <p:spPr bwMode="auto">
          <a:xfrm>
            <a:off x="196453" y="177800"/>
            <a:ext cx="470297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itchFamily="34" charset="0"/>
            </a:endParaRPr>
          </a:p>
        </p:txBody>
      </p:sp>
    </p:spTree>
  </p:cSld>
  <p:clrMapOvr>
    <a:masterClrMapping/>
  </p:clrMapOvr>
  <p:transition spd="slow"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13"/>
          <p:cNvSpPr txBox="1">
            <a:spLocks noChangeArrowheads="1"/>
          </p:cNvSpPr>
          <p:nvPr/>
        </p:nvSpPr>
        <p:spPr bwMode="auto">
          <a:xfrm>
            <a:off x="2225278" y="4416425"/>
            <a:ext cx="454818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4800" b="1" dirty="0" smtClean="0">
                <a:solidFill>
                  <a:srgbClr val="117A68"/>
                </a:solidFill>
                <a:latin typeface="微软雅黑" pitchFamily="34" charset="-122"/>
              </a:rPr>
              <a:t>现场展示</a:t>
            </a:r>
            <a:endParaRPr lang="zh-CN" altLang="en-US" sz="4800" b="1" dirty="0">
              <a:solidFill>
                <a:srgbClr val="117A68"/>
              </a:solidFill>
              <a:latin typeface="微软雅黑" pitchFamily="34" charset="-122"/>
            </a:endParaRPr>
          </a:p>
        </p:txBody>
      </p:sp>
      <p:grpSp>
        <p:nvGrpSpPr>
          <p:cNvPr id="2" name="组合 4"/>
          <p:cNvGrpSpPr>
            <a:grpSpLocks noChangeAspect="1"/>
          </p:cNvGrpSpPr>
          <p:nvPr/>
        </p:nvGrpSpPr>
        <p:grpSpPr bwMode="auto">
          <a:xfrm>
            <a:off x="3268266" y="1117600"/>
            <a:ext cx="2366963" cy="2946400"/>
            <a:chOff x="0" y="0"/>
            <a:chExt cx="6822015" cy="6383223"/>
          </a:xfrm>
        </p:grpSpPr>
        <p:pic>
          <p:nvPicPr>
            <p:cNvPr id="27652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53" name="图片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7654" name="文本框 2"/>
          <p:cNvSpPr txBox="1">
            <a:spLocks noChangeArrowheads="1"/>
          </p:cNvSpPr>
          <p:nvPr/>
        </p:nvSpPr>
        <p:spPr bwMode="auto">
          <a:xfrm>
            <a:off x="3848100" y="1338264"/>
            <a:ext cx="1207294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16600">
                <a:solidFill>
                  <a:schemeClr val="bg1"/>
                </a:solidFill>
                <a:latin typeface="Impact" pitchFamily="34" charset="0"/>
              </a:rPr>
              <a:t>3</a:t>
            </a:r>
            <a:endParaRPr lang="zh-CN" altLang="en-US" sz="16600">
              <a:solidFill>
                <a:schemeClr val="bg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本框 13"/>
          <p:cNvSpPr txBox="1">
            <a:spLocks noChangeArrowheads="1"/>
          </p:cNvSpPr>
          <p:nvPr/>
        </p:nvSpPr>
        <p:spPr bwMode="auto">
          <a:xfrm>
            <a:off x="2225278" y="4416425"/>
            <a:ext cx="454818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4800" b="1" dirty="0" smtClean="0">
                <a:solidFill>
                  <a:srgbClr val="117A68"/>
                </a:solidFill>
                <a:latin typeface="微软雅黑" pitchFamily="34" charset="-122"/>
              </a:rPr>
              <a:t>实验感想</a:t>
            </a:r>
            <a:endParaRPr lang="zh-CN" altLang="en-US" sz="4800" b="1" dirty="0">
              <a:solidFill>
                <a:srgbClr val="117A68"/>
              </a:solidFill>
              <a:latin typeface="微软雅黑" pitchFamily="34" charset="-122"/>
            </a:endParaRPr>
          </a:p>
        </p:txBody>
      </p:sp>
      <p:grpSp>
        <p:nvGrpSpPr>
          <p:cNvPr id="2" name="组合 4"/>
          <p:cNvGrpSpPr>
            <a:grpSpLocks noChangeAspect="1"/>
          </p:cNvGrpSpPr>
          <p:nvPr/>
        </p:nvGrpSpPr>
        <p:grpSpPr bwMode="auto">
          <a:xfrm>
            <a:off x="3268266" y="1117600"/>
            <a:ext cx="2366963" cy="2946400"/>
            <a:chOff x="0" y="0"/>
            <a:chExt cx="6822015" cy="6383223"/>
          </a:xfrm>
        </p:grpSpPr>
        <p:pic>
          <p:nvPicPr>
            <p:cNvPr id="37892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3" name="图片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4" name="文本框 2"/>
          <p:cNvSpPr txBox="1">
            <a:spLocks noChangeArrowheads="1"/>
          </p:cNvSpPr>
          <p:nvPr/>
        </p:nvSpPr>
        <p:spPr bwMode="auto">
          <a:xfrm>
            <a:off x="3848100" y="1338264"/>
            <a:ext cx="1207294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16600">
                <a:solidFill>
                  <a:schemeClr val="bg1"/>
                </a:solidFill>
                <a:latin typeface="Impact" pitchFamily="34" charset="0"/>
              </a:rPr>
              <a:t>4</a:t>
            </a:r>
            <a:endParaRPr lang="zh-CN" altLang="en-US" sz="16600">
              <a:solidFill>
                <a:schemeClr val="bg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文本框 13"/>
          <p:cNvSpPr txBox="1">
            <a:spLocks noChangeArrowheads="1"/>
          </p:cNvSpPr>
          <p:nvPr/>
        </p:nvSpPr>
        <p:spPr bwMode="auto">
          <a:xfrm>
            <a:off x="2225278" y="4416425"/>
            <a:ext cx="454818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4800" b="1" dirty="0" smtClean="0">
                <a:solidFill>
                  <a:srgbClr val="117A68"/>
                </a:solidFill>
                <a:latin typeface="微软雅黑" pitchFamily="34" charset="-122"/>
              </a:rPr>
              <a:t>未来展望</a:t>
            </a:r>
            <a:endParaRPr lang="zh-CN" altLang="en-US" sz="4800" b="1" dirty="0">
              <a:solidFill>
                <a:srgbClr val="117A68"/>
              </a:solidFill>
              <a:latin typeface="微软雅黑" pitchFamily="34" charset="-122"/>
            </a:endParaRPr>
          </a:p>
        </p:txBody>
      </p:sp>
      <p:grpSp>
        <p:nvGrpSpPr>
          <p:cNvPr id="2" name="组合 4"/>
          <p:cNvGrpSpPr>
            <a:grpSpLocks noChangeAspect="1"/>
          </p:cNvGrpSpPr>
          <p:nvPr/>
        </p:nvGrpSpPr>
        <p:grpSpPr bwMode="auto">
          <a:xfrm>
            <a:off x="3268266" y="1117600"/>
            <a:ext cx="2366963" cy="2946400"/>
            <a:chOff x="0" y="0"/>
            <a:chExt cx="6822015" cy="6383223"/>
          </a:xfrm>
        </p:grpSpPr>
        <p:pic>
          <p:nvPicPr>
            <p:cNvPr id="47108" name="图片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09" name="图片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7110" name="文本框 2"/>
          <p:cNvSpPr txBox="1">
            <a:spLocks noChangeArrowheads="1"/>
          </p:cNvSpPr>
          <p:nvPr/>
        </p:nvSpPr>
        <p:spPr bwMode="auto">
          <a:xfrm>
            <a:off x="3848100" y="1338264"/>
            <a:ext cx="1207294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16600">
                <a:solidFill>
                  <a:schemeClr val="bg1"/>
                </a:solidFill>
                <a:latin typeface="Impact" pitchFamily="34" charset="0"/>
              </a:rPr>
              <a:t>5</a:t>
            </a:r>
            <a:endParaRPr lang="zh-CN" altLang="en-US" sz="16600">
              <a:solidFill>
                <a:schemeClr val="bg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420</Words>
  <Application>Microsoft Office PowerPoint</Application>
  <PresentationFormat>全屏显示(4:3)</PresentationFormat>
  <Paragraphs>67</Paragraphs>
  <Slides>11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9</cp:revision>
  <dcterms:modified xsi:type="dcterms:W3CDTF">2017-10-08T09:22:15Z</dcterms:modified>
</cp:coreProperties>
</file>