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62" r:id="rId3"/>
    <p:sldId id="285" r:id="rId4"/>
    <p:sldId id="261" r:id="rId5"/>
    <p:sldId id="264" r:id="rId6"/>
    <p:sldId id="265" r:id="rId7"/>
    <p:sldId id="270" r:id="rId9"/>
    <p:sldId id="282" r:id="rId10"/>
    <p:sldId id="266" r:id="rId11"/>
    <p:sldId id="268" r:id="rId12"/>
    <p:sldId id="275" r:id="rId13"/>
    <p:sldId id="277" r:id="rId14"/>
    <p:sldId id="280" r:id="rId15"/>
    <p:sldId id="279" r:id="rId1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48"/>
  </p:normalViewPr>
  <p:slideViewPr>
    <p:cSldViewPr snapToGrid="0" snapToObjects="1">
      <p:cViewPr varScale="1">
        <p:scale>
          <a:sx n="87" d="100"/>
          <a:sy n="87" d="100"/>
        </p:scale>
        <p:origin x="-696" y="-90"/>
      </p:cViewPr>
      <p:guideLst>
        <p:guide orient="horz" pos="1620"/>
        <p:guide pos="2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2B3A0-9641-49F3-BF59-E8AFE82B655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BB138-2B6A-46BF-BC9A-4354B479FA2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2BB138-2B6A-46BF-BC9A-4354B479FA2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13" name="图片占位符 12"/>
          <p:cNvSpPr>
            <a:spLocks noGrp="1"/>
          </p:cNvSpPr>
          <p:nvPr>
            <p:ph type="pic" sz="quarter" idx="10" hasCustomPrompt="1"/>
          </p:nvPr>
        </p:nvSpPr>
        <p:spPr>
          <a:xfrm>
            <a:off x="6615113" y="4414837"/>
            <a:ext cx="2228850" cy="585787"/>
          </a:xfrm>
          <a:prstGeom prst="rect">
            <a:avLst/>
          </a:prstGeom>
        </p:spPr>
        <p:txBody>
          <a:bodyPr anchor="ctr"/>
          <a:lstStyle>
            <a:lvl1pPr marL="0" indent="0" algn="r">
              <a:buNone/>
              <a:defRPr sz="1200" baseline="0"/>
            </a:lvl1pPr>
          </a:lstStyle>
          <a:p>
            <a:r>
              <a:rPr kumimoji="1" lang="en-US" altLang="zh-CN" dirty="0" smtClean="0"/>
              <a:t>COMPANY</a:t>
            </a:r>
            <a:r>
              <a:rPr kumimoji="1" lang="zh-CN" altLang="en-US" dirty="0" smtClean="0"/>
              <a:t> </a:t>
            </a:r>
            <a:r>
              <a:rPr kumimoji="1" lang="en-US" altLang="zh-CN" dirty="0" smtClean="0"/>
              <a:t>LOGO</a:t>
            </a:r>
            <a:r>
              <a:rPr kumimoji="1" lang="zh-CN" altLang="en-US" dirty="0" smtClean="0"/>
              <a:t> </a:t>
            </a:r>
            <a:r>
              <a:rPr kumimoji="1" lang="en-US" altLang="zh-CN" dirty="0" smtClean="0"/>
              <a:t>HERE</a:t>
            </a:r>
            <a:endParaRPr kumimoji="1"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 name="图片 1" descr="模糊IMG_2247 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3501"/>
          </a:xfrm>
          <a:prstGeom prst="rect">
            <a:avLst/>
          </a:prstGeom>
        </p:spPr>
      </p:pic>
      <p:sp>
        <p:nvSpPr>
          <p:cNvPr id="3" name="矩形 2"/>
          <p:cNvSpPr/>
          <p:nvPr userDrawn="1"/>
        </p:nvSpPr>
        <p:spPr>
          <a:xfrm>
            <a:off x="0" y="0"/>
            <a:ext cx="9144000" cy="95241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prstClr val="white"/>
              </a:solidFill>
              <a:latin typeface="Calibri" panose="020F0502020204030204"/>
              <a:ea typeface="宋体" panose="02010600030101010101" pitchFamily="2" charset="-122"/>
            </a:endParaRPr>
          </a:p>
        </p:txBody>
      </p:sp>
      <p:sp>
        <p:nvSpPr>
          <p:cNvPr id="4" name="文本占位符 7"/>
          <p:cNvSpPr>
            <a:spLocks noGrp="1"/>
          </p:cNvSpPr>
          <p:nvPr>
            <p:ph type="body" sz="quarter" idx="11" hasCustomPrompt="1"/>
          </p:nvPr>
        </p:nvSpPr>
        <p:spPr>
          <a:xfrm>
            <a:off x="2821782" y="161884"/>
            <a:ext cx="3500437" cy="466766"/>
          </a:xfrm>
          <a:prstGeom prst="rect">
            <a:avLst/>
          </a:prstGeom>
        </p:spPr>
        <p:txBody>
          <a:bodyPr anchor="ctr"/>
          <a:lstStyle>
            <a:lvl1pPr marL="0" indent="0" algn="ctr">
              <a:buNone/>
              <a:defRPr sz="2000"/>
            </a:lvl1pPr>
          </a:lstStyle>
          <a:p>
            <a:pPr lvl="0"/>
            <a:r>
              <a:rPr kumimoji="1" lang="en-US" altLang="zh-CN" dirty="0" smtClean="0"/>
              <a:t>YOUR</a:t>
            </a:r>
            <a:r>
              <a:rPr kumimoji="1" lang="zh-CN" altLang="en-US" dirty="0" smtClean="0"/>
              <a:t> </a:t>
            </a:r>
            <a:r>
              <a:rPr kumimoji="1" lang="en-US" altLang="zh-CN" dirty="0" smtClean="0"/>
              <a:t>TEXT</a:t>
            </a:r>
            <a:r>
              <a:rPr kumimoji="1" lang="zh-CN" altLang="en-US" dirty="0" smtClean="0"/>
              <a:t> </a:t>
            </a:r>
            <a:r>
              <a:rPr kumimoji="1" lang="en-US" altLang="zh-CN" dirty="0" smtClean="0"/>
              <a:t>HERE</a:t>
            </a:r>
            <a:endParaRPr kumimoji="1" lang="zh-CN" altLang="en-US" dirty="0"/>
          </a:p>
        </p:txBody>
      </p:sp>
      <p:sp>
        <p:nvSpPr>
          <p:cNvPr id="5" name="文本占位符 7"/>
          <p:cNvSpPr>
            <a:spLocks noGrp="1"/>
          </p:cNvSpPr>
          <p:nvPr>
            <p:ph type="body" sz="quarter" idx="12" hasCustomPrompt="1"/>
          </p:nvPr>
        </p:nvSpPr>
        <p:spPr>
          <a:xfrm>
            <a:off x="2821782" y="582238"/>
            <a:ext cx="3500437" cy="316372"/>
          </a:xfrm>
          <a:prstGeom prst="rect">
            <a:avLst/>
          </a:prstGeom>
        </p:spPr>
        <p:txBody>
          <a:bodyPr anchor="ctr"/>
          <a:lstStyle>
            <a:lvl1pPr marL="0" indent="0" algn="ctr">
              <a:buNone/>
              <a:defRPr sz="1200"/>
            </a:lvl1pPr>
          </a:lstStyle>
          <a:p>
            <a:pPr lvl="0"/>
            <a:r>
              <a:rPr kumimoji="1" lang="zh-CN" altLang="en-US" dirty="0" smtClean="0"/>
              <a:t>点击此处添加文本信息</a:t>
            </a:r>
            <a:endParaRPr kumimoji="1"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accent6">
            <a:lumMod val="20000"/>
            <a:lumOff val="80000"/>
          </a:schemeClr>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图片 1" descr="模糊IMG_2247 copy.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514350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microsoft.com/office/2007/relationships/media" Target="file:///F:\&#23398;&#20064;By&#31456;&#26195;&#24935;\&#20154;&#24037;&#26234;&#33021;\VEDIO\3aebcd2ace08bd94563890ac5cd76cc1.mp4" TargetMode="External"/><Relationship Id="rId1" Type="http://schemas.openxmlformats.org/officeDocument/2006/relationships/video" Target="file:///F:\&#23398;&#20064;By&#31456;&#26195;&#24935;\&#20154;&#24037;&#26234;&#33021;\VEDIO\3aebcd2ace08bd94563890ac5cd76cc1.mp4"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71463" y="1468895"/>
            <a:ext cx="9658352" cy="2009068"/>
          </a:xfrm>
          <a:prstGeom prst="roundRect">
            <a:avLst>
              <a:gd name="adj" fmla="val 444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5063938" y="2061942"/>
            <a:ext cx="2214880" cy="706755"/>
          </a:xfrm>
          <a:prstGeom prst="rect">
            <a:avLst/>
          </a:prstGeom>
          <a:noFill/>
        </p:spPr>
        <p:txBody>
          <a:bodyPr wrap="none" rtlCol="0">
            <a:spAutoFit/>
          </a:bodyPr>
          <a:lstStyle/>
          <a:p>
            <a:pPr lvl="0"/>
            <a:r>
              <a:rPr kumimoji="1" lang="zh-CN" altLang="en-US" sz="4000" b="1" dirty="0">
                <a:solidFill>
                  <a:schemeClr val="bg1"/>
                </a:solidFill>
                <a:latin typeface="微软雅黑" panose="020B0503020204020204" charset="-122"/>
                <a:ea typeface="微软雅黑" panose="020B0503020204020204" charset="-122"/>
                <a:cs typeface="微软雅黑" panose="020B0503020204020204" charset="-122"/>
              </a:rPr>
              <a:t>智能小车</a:t>
            </a:r>
            <a:endParaRPr kumimoji="1" lang="zh-CN" altLang="en-US" sz="4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63938" y="1598404"/>
            <a:ext cx="1304925" cy="1014730"/>
          </a:xfrm>
          <a:prstGeom prst="rect">
            <a:avLst/>
          </a:prstGeom>
          <a:noFill/>
        </p:spPr>
        <p:txBody>
          <a:bodyPr wrap="none" rtlCol="0">
            <a:spAutoFit/>
          </a:bodyPr>
          <a:lstStyle/>
          <a:p>
            <a:pPr lvl="0"/>
            <a:r>
              <a:rPr kumimoji="1" lang="en-US" sz="3000" b="1" dirty="0">
                <a:solidFill>
                  <a:schemeClr val="bg1"/>
                </a:solidFill>
                <a:latin typeface="+mj-lt"/>
                <a:cs typeface="Arial Black" panose="020B0A04020102020204"/>
              </a:rPr>
              <a:t>AI Car</a:t>
            </a:r>
            <a:endParaRPr kumimoji="1" lang="en-US" sz="3000" b="1" dirty="0">
              <a:solidFill>
                <a:schemeClr val="bg1"/>
              </a:solidFill>
              <a:latin typeface="+mj-lt"/>
              <a:cs typeface="Arial Black" panose="020B0A04020102020204"/>
            </a:endParaRPr>
          </a:p>
          <a:p>
            <a:pPr lvl="0"/>
            <a:endParaRPr kumimoji="1" lang="en-US" sz="3000" b="1" dirty="0">
              <a:solidFill>
                <a:schemeClr val="bg1"/>
              </a:solidFill>
              <a:latin typeface="+mj-lt"/>
              <a:cs typeface="Arial Black" panose="020B0A04020102020204"/>
            </a:endParaRPr>
          </a:p>
        </p:txBody>
      </p:sp>
      <p:sp>
        <p:nvSpPr>
          <p:cNvPr id="10" name="文本框 9"/>
          <p:cNvSpPr txBox="1"/>
          <p:nvPr/>
        </p:nvSpPr>
        <p:spPr>
          <a:xfrm>
            <a:off x="5161874" y="3629425"/>
            <a:ext cx="2133918" cy="1200329"/>
          </a:xfrm>
          <a:prstGeom prst="rect">
            <a:avLst/>
          </a:prstGeom>
          <a:noFill/>
        </p:spPr>
        <p:txBody>
          <a:bodyPr wrap="none" rtlCol="0">
            <a:spAutoFit/>
          </a:bodyPr>
          <a:lstStyle/>
          <a:p>
            <a:r>
              <a:rPr kumimoji="1" lang="en-US" altLang="zh-CN" sz="1800" dirty="0">
                <a:solidFill>
                  <a:schemeClr val="tx1"/>
                </a:solidFill>
                <a:latin typeface="Calibri" panose="020F0502020204030204"/>
                <a:ea typeface="宋体" panose="02010600030101010101" pitchFamily="2" charset="-122"/>
                <a:cs typeface="Arial Black" panose="020B0A04020102020204"/>
              </a:rPr>
              <a:t>2015201974 </a:t>
            </a:r>
            <a:r>
              <a:rPr kumimoji="1" lang="zh-CN" altLang="en-US" sz="1800" dirty="0">
                <a:solidFill>
                  <a:schemeClr val="tx1"/>
                </a:solidFill>
                <a:latin typeface="Calibri" panose="020F0502020204030204"/>
                <a:ea typeface="宋体" panose="02010600030101010101" pitchFamily="2" charset="-122"/>
                <a:cs typeface="Arial Black" panose="020B0A04020102020204"/>
              </a:rPr>
              <a:t>左笑晨</a:t>
            </a:r>
            <a:endParaRPr kumimoji="1" lang="zh-CN" altLang="en-US" sz="1800" dirty="0">
              <a:solidFill>
                <a:schemeClr val="tx1"/>
              </a:solidFill>
              <a:latin typeface="Calibri" panose="020F0502020204030204"/>
              <a:ea typeface="宋体" panose="02010600030101010101" pitchFamily="2" charset="-122"/>
              <a:cs typeface="Arial Black" panose="020B0A04020102020204"/>
            </a:endParaRPr>
          </a:p>
          <a:p>
            <a:r>
              <a:rPr kumimoji="1" lang="en-US" altLang="zh-CN" sz="1800" dirty="0">
                <a:solidFill>
                  <a:schemeClr val="tx1"/>
                </a:solidFill>
                <a:latin typeface="Calibri" panose="020F0502020204030204"/>
                <a:ea typeface="宋体" panose="02010600030101010101" pitchFamily="2" charset="-122"/>
                <a:cs typeface="Arial Black" panose="020B0A04020102020204"/>
              </a:rPr>
              <a:t>2015201973 </a:t>
            </a:r>
            <a:r>
              <a:rPr kumimoji="1" lang="zh-CN" altLang="en-US" sz="1800" dirty="0" smtClean="0">
                <a:solidFill>
                  <a:schemeClr val="tx1"/>
                </a:solidFill>
                <a:latin typeface="Calibri" panose="020F0502020204030204"/>
                <a:ea typeface="宋体" panose="02010600030101010101" pitchFamily="2" charset="-122"/>
                <a:cs typeface="Arial Black" panose="020B0A04020102020204"/>
              </a:rPr>
              <a:t>卢淑祺</a:t>
            </a:r>
            <a:endParaRPr kumimoji="1" lang="zh-CN" altLang="en-US" sz="1800" dirty="0">
              <a:solidFill>
                <a:schemeClr val="tx1"/>
              </a:solidFill>
              <a:latin typeface="Calibri" panose="020F0502020204030204"/>
              <a:ea typeface="宋体" panose="02010600030101010101" pitchFamily="2" charset="-122"/>
              <a:cs typeface="Arial Black" panose="020B0A04020102020204"/>
            </a:endParaRPr>
          </a:p>
          <a:p>
            <a:r>
              <a:rPr kumimoji="1" lang="en-US" altLang="zh-CN" sz="1800" dirty="0">
                <a:solidFill>
                  <a:schemeClr val="tx1"/>
                </a:solidFill>
                <a:latin typeface="Calibri" panose="020F0502020204030204"/>
                <a:ea typeface="宋体" panose="02010600030101010101" pitchFamily="2" charset="-122"/>
                <a:cs typeface="Arial Black" panose="020B0A04020102020204"/>
              </a:rPr>
              <a:t>2015201972 </a:t>
            </a:r>
            <a:r>
              <a:rPr kumimoji="1" lang="zh-CN" altLang="en-US" sz="1800" dirty="0">
                <a:solidFill>
                  <a:schemeClr val="tx1"/>
                </a:solidFill>
                <a:latin typeface="Calibri" panose="020F0502020204030204"/>
                <a:ea typeface="宋体" panose="02010600030101010101" pitchFamily="2" charset="-122"/>
                <a:cs typeface="Arial Black" panose="020B0A04020102020204"/>
              </a:rPr>
              <a:t>章晓慧</a:t>
            </a:r>
            <a:endParaRPr kumimoji="1" lang="zh-CN" altLang="en-US" sz="1800" dirty="0">
              <a:solidFill>
                <a:schemeClr val="tx1"/>
              </a:solidFill>
              <a:latin typeface="Calibri" panose="020F0502020204030204"/>
              <a:ea typeface="宋体" panose="02010600030101010101" pitchFamily="2" charset="-122"/>
              <a:cs typeface="Arial Black" panose="020B0A04020102020204"/>
            </a:endParaRPr>
          </a:p>
          <a:p>
            <a:r>
              <a:rPr kumimoji="1" lang="en-US" altLang="zh-CN" sz="1800" dirty="0">
                <a:solidFill>
                  <a:schemeClr val="tx1"/>
                </a:solidFill>
                <a:latin typeface="Calibri" panose="020F0502020204030204"/>
                <a:ea typeface="宋体" panose="02010600030101010101" pitchFamily="2" charset="-122"/>
                <a:cs typeface="Arial Black" panose="020B0A04020102020204"/>
              </a:rPr>
              <a:t>2015201971 </a:t>
            </a:r>
            <a:r>
              <a:rPr kumimoji="1" lang="zh-CN" altLang="en-US" sz="1800" dirty="0">
                <a:solidFill>
                  <a:schemeClr val="tx1"/>
                </a:solidFill>
                <a:latin typeface="Calibri" panose="020F0502020204030204"/>
                <a:ea typeface="宋体" panose="02010600030101010101" pitchFamily="2" charset="-122"/>
                <a:cs typeface="Arial Black" panose="020B0A04020102020204"/>
              </a:rPr>
              <a:t>胡     晟</a:t>
            </a:r>
            <a:endParaRPr kumimoji="1" lang="zh-CN" altLang="en-US" sz="1800" dirty="0">
              <a:solidFill>
                <a:schemeClr val="tx1"/>
              </a:solidFill>
              <a:latin typeface="Calibri" panose="020F0502020204030204"/>
              <a:ea typeface="宋体" panose="02010600030101010101" pitchFamily="2" charset="-122"/>
              <a:cs typeface="Arial Black" panose="020B0A04020102020204"/>
            </a:endParaRPr>
          </a:p>
        </p:txBody>
      </p:sp>
      <p:grpSp>
        <p:nvGrpSpPr>
          <p:cNvPr id="11" name="组 10"/>
          <p:cNvGrpSpPr/>
          <p:nvPr/>
        </p:nvGrpSpPr>
        <p:grpSpPr>
          <a:xfrm>
            <a:off x="7415938" y="2180978"/>
            <a:ext cx="824687" cy="484740"/>
            <a:chOff x="3902075" y="4498975"/>
            <a:chExt cx="831850" cy="488950"/>
          </a:xfrm>
          <a:solidFill>
            <a:schemeClr val="bg1"/>
          </a:solidFill>
        </p:grpSpPr>
        <p:sp>
          <p:nvSpPr>
            <p:cNvPr id="12"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9" name="圆角矩形 18"/>
          <p:cNvSpPr/>
          <p:nvPr/>
        </p:nvSpPr>
        <p:spPr>
          <a:xfrm>
            <a:off x="202565" y="530225"/>
            <a:ext cx="4862195" cy="3870960"/>
          </a:xfrm>
          <a:prstGeom prst="roundRect">
            <a:avLst/>
          </a:prstGeom>
          <a:blipFill rotWithShape="1">
            <a:blip r:embed="rId1"/>
            <a:stretch>
              <a:fillRect/>
            </a:stretch>
          </a:blipFill>
          <a:ln w="152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a:p>
            <a:pPr algn="ctr"/>
            <a:endParaRPr kumimoji="1" lang="zh-CN" altLang="en-US"/>
          </a:p>
          <a:p>
            <a:pPr algn="ctr"/>
            <a:endParaRPr kumimoji="1" lang="zh-CN" altLang="en-US"/>
          </a:p>
          <a:p>
            <a:pPr algn="ctr"/>
            <a:endParaRPr kumimoji="1" lang="zh-CN" altLang="en-US"/>
          </a:p>
          <a:p>
            <a:pPr algn="ctr"/>
            <a:endParaRPr kumimoji="1"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562355" y="3249837"/>
            <a:ext cx="2019300" cy="645160"/>
          </a:xfrm>
          <a:prstGeom prst="rect">
            <a:avLst/>
          </a:prstGeom>
          <a:noFill/>
        </p:spPr>
        <p:txBody>
          <a:bodyPr wrap="none" rtlCol="0">
            <a:spAutoFit/>
          </a:bodyPr>
          <a:lstStyle/>
          <a:p>
            <a:pPr lvl="0" algn="ctr"/>
            <a:r>
              <a:rPr kumimoji="1" lang="zh-CN" altLang="en-US" sz="3600" b="1" dirty="0">
                <a:solidFill>
                  <a:srgbClr val="323232"/>
                </a:solidFill>
                <a:latin typeface="微软雅黑" panose="020B0503020204020204" charset="-122"/>
                <a:cs typeface="微软雅黑" panose="020B0503020204020204" charset="-122"/>
              </a:rPr>
              <a:t>未来展望</a:t>
            </a:r>
            <a:endParaRPr kumimoji="1" lang="zh-CN" altLang="en-US" sz="3600" b="1" dirty="0">
              <a:solidFill>
                <a:srgbClr val="323232"/>
              </a:solidFill>
              <a:latin typeface="微软雅黑" panose="020B0503020204020204" charset="-122"/>
              <a:cs typeface="微软雅黑" panose="020B0503020204020204" charset="-122"/>
            </a:endParaRPr>
          </a:p>
        </p:txBody>
      </p:sp>
      <p:sp>
        <p:nvSpPr>
          <p:cNvPr id="19" name="椭圆 18"/>
          <p:cNvSpPr/>
          <p:nvPr/>
        </p:nvSpPr>
        <p:spPr>
          <a:xfrm>
            <a:off x="3694814" y="897276"/>
            <a:ext cx="1754372" cy="1754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1" name="组 10"/>
          <p:cNvGrpSpPr/>
          <p:nvPr/>
        </p:nvGrpSpPr>
        <p:grpSpPr>
          <a:xfrm>
            <a:off x="4159656" y="1532091"/>
            <a:ext cx="824687" cy="484740"/>
            <a:chOff x="3902075" y="4498975"/>
            <a:chExt cx="831850" cy="488950"/>
          </a:xfrm>
          <a:noFill/>
        </p:grpSpPr>
        <p:sp>
          <p:nvSpPr>
            <p:cNvPr id="1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18"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20"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24"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25"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26"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sp>
          <p:nvSpPr>
            <p:cNvPr id="27"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31750">
              <a:solidFill>
                <a:schemeClr val="bg1"/>
              </a:solidFill>
              <a:round/>
            </a:ln>
          </p:spPr>
          <p:txBody>
            <a:bodyPr vert="horz" wrap="square" lIns="91440" tIns="45720" rIns="91440" bIns="45720" numCol="1" anchor="t" anchorCtr="0" compatLnSpc="1"/>
            <a:lstStyle/>
            <a:p>
              <a:endParaRPr lang="zh-CN" altLang="en-US"/>
            </a:p>
          </p:txBody>
        </p:sp>
      </p:grpSp>
      <p:sp>
        <p:nvSpPr>
          <p:cNvPr id="2" name="图片占位符 1"/>
          <p:cNvSpPr>
            <a:spLocks noGrp="1"/>
          </p:cNvSpPr>
          <p:nvPr>
            <p:ph type="pic" sz="quarter" idx="10"/>
          </p:nvPr>
        </p:nvSpPr>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b="1" dirty="0" smtClean="0"/>
              <a:t>未来的展望</a:t>
            </a:r>
            <a:endParaRPr kumimoji="1" lang="zh-CN" altLang="en-US" b="1" dirty="0" smtClean="0"/>
          </a:p>
        </p:txBody>
      </p:sp>
      <p:sp>
        <p:nvSpPr>
          <p:cNvPr id="21" name="Freeform 6"/>
          <p:cNvSpPr/>
          <p:nvPr/>
        </p:nvSpPr>
        <p:spPr bwMode="auto">
          <a:xfrm>
            <a:off x="4084608" y="2173433"/>
            <a:ext cx="651889" cy="856489"/>
          </a:xfrm>
          <a:custGeom>
            <a:avLst/>
            <a:gdLst>
              <a:gd name="T0" fmla="*/ 0 w 599"/>
              <a:gd name="T1" fmla="*/ 565 h 787"/>
              <a:gd name="T2" fmla="*/ 599 w 599"/>
              <a:gd name="T3" fmla="*/ 787 h 787"/>
              <a:gd name="T4" fmla="*/ 129 w 599"/>
              <a:gd name="T5" fmla="*/ 407 h 787"/>
              <a:gd name="T6" fmla="*/ 0 w 599"/>
              <a:gd name="T7" fmla="*/ 0 h 787"/>
              <a:gd name="T8" fmla="*/ 0 w 599"/>
              <a:gd name="T9" fmla="*/ 565 h 787"/>
            </a:gdLst>
            <a:ahLst/>
            <a:cxnLst>
              <a:cxn ang="0">
                <a:pos x="T0" y="T1"/>
              </a:cxn>
              <a:cxn ang="0">
                <a:pos x="T2" y="T3"/>
              </a:cxn>
              <a:cxn ang="0">
                <a:pos x="T4" y="T5"/>
              </a:cxn>
              <a:cxn ang="0">
                <a:pos x="T6" y="T7"/>
              </a:cxn>
              <a:cxn ang="0">
                <a:pos x="T8" y="T9"/>
              </a:cxn>
            </a:cxnLst>
            <a:rect l="0" t="0" r="r" b="b"/>
            <a:pathLst>
              <a:path w="599" h="787">
                <a:moveTo>
                  <a:pt x="0" y="565"/>
                </a:moveTo>
                <a:lnTo>
                  <a:pt x="599" y="787"/>
                </a:lnTo>
                <a:lnTo>
                  <a:pt x="129" y="407"/>
                </a:lnTo>
                <a:lnTo>
                  <a:pt x="0" y="0"/>
                </a:lnTo>
                <a:lnTo>
                  <a:pt x="0" y="5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Freeform 7"/>
          <p:cNvSpPr/>
          <p:nvPr/>
        </p:nvSpPr>
        <p:spPr bwMode="auto">
          <a:xfrm>
            <a:off x="4084608" y="1558546"/>
            <a:ext cx="1644414" cy="1229774"/>
          </a:xfrm>
          <a:custGeom>
            <a:avLst/>
            <a:gdLst>
              <a:gd name="T0" fmla="*/ 0 w 1511"/>
              <a:gd name="T1" fmla="*/ 1130 h 1130"/>
              <a:gd name="T2" fmla="*/ 1180 w 1511"/>
              <a:gd name="T3" fmla="*/ 759 h 1130"/>
              <a:gd name="T4" fmla="*/ 1511 w 1511"/>
              <a:gd name="T5" fmla="*/ 0 h 1130"/>
              <a:gd name="T6" fmla="*/ 0 w 1511"/>
              <a:gd name="T7" fmla="*/ 565 h 1130"/>
              <a:gd name="T8" fmla="*/ 0 w 1511"/>
              <a:gd name="T9" fmla="*/ 1130 h 1130"/>
            </a:gdLst>
            <a:ahLst/>
            <a:cxnLst>
              <a:cxn ang="0">
                <a:pos x="T0" y="T1"/>
              </a:cxn>
              <a:cxn ang="0">
                <a:pos x="T2" y="T3"/>
              </a:cxn>
              <a:cxn ang="0">
                <a:pos x="T4" y="T5"/>
              </a:cxn>
              <a:cxn ang="0">
                <a:pos x="T6" y="T7"/>
              </a:cxn>
              <a:cxn ang="0">
                <a:pos x="T8" y="T9"/>
              </a:cxn>
            </a:cxnLst>
            <a:rect l="0" t="0" r="r" b="b"/>
            <a:pathLst>
              <a:path w="1511" h="1130">
                <a:moveTo>
                  <a:pt x="0" y="1130"/>
                </a:moveTo>
                <a:lnTo>
                  <a:pt x="1180" y="759"/>
                </a:lnTo>
                <a:lnTo>
                  <a:pt x="1511" y="0"/>
                </a:lnTo>
                <a:lnTo>
                  <a:pt x="0" y="565"/>
                </a:lnTo>
                <a:lnTo>
                  <a:pt x="0" y="1130"/>
                </a:lnTo>
                <a:close/>
              </a:path>
            </a:pathLst>
          </a:custGeom>
          <a:solidFill>
            <a:schemeClr val="accent2">
              <a:lumMod val="50000"/>
            </a:schemeClr>
          </a:solidFill>
          <a:ln>
            <a:noFill/>
          </a:ln>
        </p:spPr>
        <p:txBody>
          <a:bodyPr vert="horz" wrap="square" lIns="91440" tIns="45720" rIns="91440" bIns="45720" numCol="1" anchor="t" anchorCtr="0" compatLnSpc="1"/>
          <a:lstStyle/>
          <a:p>
            <a:endParaRPr lang="zh-CN" altLang="en-US"/>
          </a:p>
        </p:txBody>
      </p:sp>
      <p:sp>
        <p:nvSpPr>
          <p:cNvPr id="23" name="Freeform 8"/>
          <p:cNvSpPr/>
          <p:nvPr/>
        </p:nvSpPr>
        <p:spPr bwMode="auto">
          <a:xfrm>
            <a:off x="3814711" y="1558546"/>
            <a:ext cx="1914311" cy="826017"/>
          </a:xfrm>
          <a:custGeom>
            <a:avLst/>
            <a:gdLst>
              <a:gd name="T0" fmla="*/ 0 w 1759"/>
              <a:gd name="T1" fmla="*/ 759 h 759"/>
              <a:gd name="T2" fmla="*/ 1428 w 1759"/>
              <a:gd name="T3" fmla="*/ 759 h 759"/>
              <a:gd name="T4" fmla="*/ 1759 w 1759"/>
              <a:gd name="T5" fmla="*/ 0 h 759"/>
              <a:gd name="T6" fmla="*/ 0 w 1759"/>
              <a:gd name="T7" fmla="*/ 0 h 759"/>
              <a:gd name="T8" fmla="*/ 0 w 1759"/>
              <a:gd name="T9" fmla="*/ 759 h 759"/>
            </a:gdLst>
            <a:ahLst/>
            <a:cxnLst>
              <a:cxn ang="0">
                <a:pos x="T0" y="T1"/>
              </a:cxn>
              <a:cxn ang="0">
                <a:pos x="T2" y="T3"/>
              </a:cxn>
              <a:cxn ang="0">
                <a:pos x="T4" y="T5"/>
              </a:cxn>
              <a:cxn ang="0">
                <a:pos x="T6" y="T7"/>
              </a:cxn>
              <a:cxn ang="0">
                <a:pos x="T8" y="T9"/>
              </a:cxn>
            </a:cxnLst>
            <a:rect l="0" t="0" r="r" b="b"/>
            <a:pathLst>
              <a:path w="1759" h="759">
                <a:moveTo>
                  <a:pt x="0" y="759"/>
                </a:moveTo>
                <a:lnTo>
                  <a:pt x="1428" y="759"/>
                </a:lnTo>
                <a:lnTo>
                  <a:pt x="1759" y="0"/>
                </a:lnTo>
                <a:lnTo>
                  <a:pt x="0" y="0"/>
                </a:lnTo>
                <a:lnTo>
                  <a:pt x="0" y="759"/>
                </a:lnTo>
                <a:close/>
              </a:path>
            </a:pathLst>
          </a:custGeom>
          <a:solidFill>
            <a:schemeClr val="accent2"/>
          </a:solidFill>
          <a:ln>
            <a:noFill/>
          </a:ln>
        </p:spPr>
        <p:txBody>
          <a:bodyPr vert="horz" wrap="square" lIns="91440" tIns="45720" rIns="91440" bIns="45720" numCol="1" anchor="t" anchorCtr="0" compatLnSpc="1"/>
          <a:lstStyle/>
          <a:p>
            <a:endParaRPr lang="zh-CN" altLang="en-US" dirty="0"/>
          </a:p>
        </p:txBody>
      </p:sp>
      <p:sp>
        <p:nvSpPr>
          <p:cNvPr id="25" name="Freeform 6"/>
          <p:cNvSpPr/>
          <p:nvPr/>
        </p:nvSpPr>
        <p:spPr bwMode="auto">
          <a:xfrm>
            <a:off x="4084608" y="3765609"/>
            <a:ext cx="651889" cy="856489"/>
          </a:xfrm>
          <a:custGeom>
            <a:avLst/>
            <a:gdLst>
              <a:gd name="T0" fmla="*/ 0 w 599"/>
              <a:gd name="T1" fmla="*/ 565 h 787"/>
              <a:gd name="T2" fmla="*/ 599 w 599"/>
              <a:gd name="T3" fmla="*/ 787 h 787"/>
              <a:gd name="T4" fmla="*/ 129 w 599"/>
              <a:gd name="T5" fmla="*/ 407 h 787"/>
              <a:gd name="T6" fmla="*/ 0 w 599"/>
              <a:gd name="T7" fmla="*/ 0 h 787"/>
              <a:gd name="T8" fmla="*/ 0 w 599"/>
              <a:gd name="T9" fmla="*/ 565 h 787"/>
            </a:gdLst>
            <a:ahLst/>
            <a:cxnLst>
              <a:cxn ang="0">
                <a:pos x="T0" y="T1"/>
              </a:cxn>
              <a:cxn ang="0">
                <a:pos x="T2" y="T3"/>
              </a:cxn>
              <a:cxn ang="0">
                <a:pos x="T4" y="T5"/>
              </a:cxn>
              <a:cxn ang="0">
                <a:pos x="T6" y="T7"/>
              </a:cxn>
              <a:cxn ang="0">
                <a:pos x="T8" y="T9"/>
              </a:cxn>
            </a:cxnLst>
            <a:rect l="0" t="0" r="r" b="b"/>
            <a:pathLst>
              <a:path w="599" h="787">
                <a:moveTo>
                  <a:pt x="0" y="565"/>
                </a:moveTo>
                <a:lnTo>
                  <a:pt x="599" y="787"/>
                </a:lnTo>
                <a:lnTo>
                  <a:pt x="129" y="407"/>
                </a:lnTo>
                <a:lnTo>
                  <a:pt x="0" y="0"/>
                </a:lnTo>
                <a:lnTo>
                  <a:pt x="0" y="56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7"/>
          <p:cNvSpPr/>
          <p:nvPr/>
        </p:nvSpPr>
        <p:spPr bwMode="auto">
          <a:xfrm>
            <a:off x="4084608" y="3150722"/>
            <a:ext cx="1644414" cy="1229774"/>
          </a:xfrm>
          <a:custGeom>
            <a:avLst/>
            <a:gdLst>
              <a:gd name="T0" fmla="*/ 0 w 1511"/>
              <a:gd name="T1" fmla="*/ 1130 h 1130"/>
              <a:gd name="T2" fmla="*/ 1180 w 1511"/>
              <a:gd name="T3" fmla="*/ 759 h 1130"/>
              <a:gd name="T4" fmla="*/ 1511 w 1511"/>
              <a:gd name="T5" fmla="*/ 0 h 1130"/>
              <a:gd name="T6" fmla="*/ 0 w 1511"/>
              <a:gd name="T7" fmla="*/ 565 h 1130"/>
              <a:gd name="T8" fmla="*/ 0 w 1511"/>
              <a:gd name="T9" fmla="*/ 1130 h 1130"/>
            </a:gdLst>
            <a:ahLst/>
            <a:cxnLst>
              <a:cxn ang="0">
                <a:pos x="T0" y="T1"/>
              </a:cxn>
              <a:cxn ang="0">
                <a:pos x="T2" y="T3"/>
              </a:cxn>
              <a:cxn ang="0">
                <a:pos x="T4" y="T5"/>
              </a:cxn>
              <a:cxn ang="0">
                <a:pos x="T6" y="T7"/>
              </a:cxn>
              <a:cxn ang="0">
                <a:pos x="T8" y="T9"/>
              </a:cxn>
            </a:cxnLst>
            <a:rect l="0" t="0" r="r" b="b"/>
            <a:pathLst>
              <a:path w="1511" h="1130">
                <a:moveTo>
                  <a:pt x="0" y="1130"/>
                </a:moveTo>
                <a:lnTo>
                  <a:pt x="1180" y="759"/>
                </a:lnTo>
                <a:lnTo>
                  <a:pt x="1511" y="0"/>
                </a:lnTo>
                <a:lnTo>
                  <a:pt x="0" y="565"/>
                </a:lnTo>
                <a:lnTo>
                  <a:pt x="0" y="1130"/>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2" name="Freeform 8"/>
          <p:cNvSpPr/>
          <p:nvPr/>
        </p:nvSpPr>
        <p:spPr bwMode="auto">
          <a:xfrm>
            <a:off x="3814711" y="3150722"/>
            <a:ext cx="1914311" cy="826017"/>
          </a:xfrm>
          <a:custGeom>
            <a:avLst/>
            <a:gdLst>
              <a:gd name="T0" fmla="*/ 0 w 1759"/>
              <a:gd name="T1" fmla="*/ 759 h 759"/>
              <a:gd name="T2" fmla="*/ 1428 w 1759"/>
              <a:gd name="T3" fmla="*/ 759 h 759"/>
              <a:gd name="T4" fmla="*/ 1759 w 1759"/>
              <a:gd name="T5" fmla="*/ 0 h 759"/>
              <a:gd name="T6" fmla="*/ 0 w 1759"/>
              <a:gd name="T7" fmla="*/ 0 h 759"/>
              <a:gd name="T8" fmla="*/ 0 w 1759"/>
              <a:gd name="T9" fmla="*/ 759 h 759"/>
            </a:gdLst>
            <a:ahLst/>
            <a:cxnLst>
              <a:cxn ang="0">
                <a:pos x="T0" y="T1"/>
              </a:cxn>
              <a:cxn ang="0">
                <a:pos x="T2" y="T3"/>
              </a:cxn>
              <a:cxn ang="0">
                <a:pos x="T4" y="T5"/>
              </a:cxn>
              <a:cxn ang="0">
                <a:pos x="T6" y="T7"/>
              </a:cxn>
              <a:cxn ang="0">
                <a:pos x="T8" y="T9"/>
              </a:cxn>
            </a:cxnLst>
            <a:rect l="0" t="0" r="r" b="b"/>
            <a:pathLst>
              <a:path w="1759" h="759">
                <a:moveTo>
                  <a:pt x="0" y="759"/>
                </a:moveTo>
                <a:lnTo>
                  <a:pt x="1428" y="759"/>
                </a:lnTo>
                <a:lnTo>
                  <a:pt x="1759" y="0"/>
                </a:lnTo>
                <a:lnTo>
                  <a:pt x="0" y="0"/>
                </a:lnTo>
                <a:lnTo>
                  <a:pt x="0" y="75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4" name="文本框 8"/>
          <p:cNvSpPr txBox="1"/>
          <p:nvPr/>
        </p:nvSpPr>
        <p:spPr>
          <a:xfrm>
            <a:off x="4208875" y="1639866"/>
            <a:ext cx="1126437"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微软雅黑" panose="020B0503020204020204" charset="-122"/>
                <a:ea typeface="微软雅黑" panose="020B0503020204020204" charset="-122"/>
              </a:rPr>
              <a:t>实现对小车录像的同步物体识别</a:t>
            </a:r>
            <a:endParaRPr lang="zh-CN" altLang="zh-CN" sz="1100" dirty="0">
              <a:solidFill>
                <a:schemeClr val="bg1"/>
              </a:solidFill>
              <a:latin typeface="微软雅黑" panose="020B0503020204020204" charset="-122"/>
              <a:ea typeface="微软雅黑" panose="020B0503020204020204" charset="-122"/>
            </a:endParaRPr>
          </a:p>
        </p:txBody>
      </p:sp>
      <p:sp>
        <p:nvSpPr>
          <p:cNvPr id="35" name="文本框 8"/>
          <p:cNvSpPr txBox="1"/>
          <p:nvPr/>
        </p:nvSpPr>
        <p:spPr>
          <a:xfrm>
            <a:off x="4204758" y="3197129"/>
            <a:ext cx="1126437" cy="5324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微软雅黑" panose="020B0503020204020204" charset="-122"/>
                <a:ea typeface="微软雅黑" panose="020B0503020204020204" charset="-122"/>
              </a:rPr>
              <a:t>通过上述功能实现路况勘察</a:t>
            </a:r>
            <a:endParaRPr lang="zh-CN" altLang="zh-CN" sz="1100" dirty="0">
              <a:solidFill>
                <a:schemeClr val="bg1"/>
              </a:solidFill>
              <a:latin typeface="微软雅黑" panose="020B0503020204020204" charset="-122"/>
              <a:ea typeface="微软雅黑" panose="020B0503020204020204" charset="-122"/>
            </a:endParaRPr>
          </a:p>
        </p:txBody>
      </p:sp>
      <p:sp>
        <p:nvSpPr>
          <p:cNvPr id="36" name="Freeform 6"/>
          <p:cNvSpPr/>
          <p:nvPr/>
        </p:nvSpPr>
        <p:spPr bwMode="auto">
          <a:xfrm>
            <a:off x="1241191" y="2163590"/>
            <a:ext cx="651889" cy="856489"/>
          </a:xfrm>
          <a:custGeom>
            <a:avLst/>
            <a:gdLst>
              <a:gd name="T0" fmla="*/ 0 w 599"/>
              <a:gd name="T1" fmla="*/ 565 h 787"/>
              <a:gd name="T2" fmla="*/ 599 w 599"/>
              <a:gd name="T3" fmla="*/ 787 h 787"/>
              <a:gd name="T4" fmla="*/ 129 w 599"/>
              <a:gd name="T5" fmla="*/ 407 h 787"/>
              <a:gd name="T6" fmla="*/ 0 w 599"/>
              <a:gd name="T7" fmla="*/ 0 h 787"/>
              <a:gd name="T8" fmla="*/ 0 w 599"/>
              <a:gd name="T9" fmla="*/ 565 h 787"/>
            </a:gdLst>
            <a:ahLst/>
            <a:cxnLst>
              <a:cxn ang="0">
                <a:pos x="T0" y="T1"/>
              </a:cxn>
              <a:cxn ang="0">
                <a:pos x="T2" y="T3"/>
              </a:cxn>
              <a:cxn ang="0">
                <a:pos x="T4" y="T5"/>
              </a:cxn>
              <a:cxn ang="0">
                <a:pos x="T6" y="T7"/>
              </a:cxn>
              <a:cxn ang="0">
                <a:pos x="T8" y="T9"/>
              </a:cxn>
            </a:cxnLst>
            <a:rect l="0" t="0" r="r" b="b"/>
            <a:pathLst>
              <a:path w="599" h="787">
                <a:moveTo>
                  <a:pt x="0" y="565"/>
                </a:moveTo>
                <a:lnTo>
                  <a:pt x="599" y="787"/>
                </a:lnTo>
                <a:lnTo>
                  <a:pt x="129" y="407"/>
                </a:lnTo>
                <a:lnTo>
                  <a:pt x="0" y="0"/>
                </a:lnTo>
                <a:lnTo>
                  <a:pt x="0" y="565"/>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7"/>
          <p:cNvSpPr/>
          <p:nvPr/>
        </p:nvSpPr>
        <p:spPr bwMode="auto">
          <a:xfrm>
            <a:off x="1241191" y="1548703"/>
            <a:ext cx="1644414" cy="1229774"/>
          </a:xfrm>
          <a:custGeom>
            <a:avLst/>
            <a:gdLst>
              <a:gd name="T0" fmla="*/ 0 w 1511"/>
              <a:gd name="T1" fmla="*/ 1130 h 1130"/>
              <a:gd name="T2" fmla="*/ 1180 w 1511"/>
              <a:gd name="T3" fmla="*/ 759 h 1130"/>
              <a:gd name="T4" fmla="*/ 1511 w 1511"/>
              <a:gd name="T5" fmla="*/ 0 h 1130"/>
              <a:gd name="T6" fmla="*/ 0 w 1511"/>
              <a:gd name="T7" fmla="*/ 565 h 1130"/>
              <a:gd name="T8" fmla="*/ 0 w 1511"/>
              <a:gd name="T9" fmla="*/ 1130 h 1130"/>
            </a:gdLst>
            <a:ahLst/>
            <a:cxnLst>
              <a:cxn ang="0">
                <a:pos x="T0" y="T1"/>
              </a:cxn>
              <a:cxn ang="0">
                <a:pos x="T2" y="T3"/>
              </a:cxn>
              <a:cxn ang="0">
                <a:pos x="T4" y="T5"/>
              </a:cxn>
              <a:cxn ang="0">
                <a:pos x="T6" y="T7"/>
              </a:cxn>
              <a:cxn ang="0">
                <a:pos x="T8" y="T9"/>
              </a:cxn>
            </a:cxnLst>
            <a:rect l="0" t="0" r="r" b="b"/>
            <a:pathLst>
              <a:path w="1511" h="1130">
                <a:moveTo>
                  <a:pt x="0" y="1130"/>
                </a:moveTo>
                <a:lnTo>
                  <a:pt x="1180" y="759"/>
                </a:lnTo>
                <a:lnTo>
                  <a:pt x="1511" y="0"/>
                </a:lnTo>
                <a:lnTo>
                  <a:pt x="0" y="565"/>
                </a:lnTo>
                <a:lnTo>
                  <a:pt x="0" y="1130"/>
                </a:lnTo>
                <a:close/>
              </a:path>
            </a:pathLst>
          </a:custGeom>
          <a:solidFill>
            <a:schemeClr val="accent1">
              <a:lumMod val="50000"/>
            </a:schemeClr>
          </a:solidFill>
          <a:ln>
            <a:noFill/>
          </a:ln>
        </p:spPr>
        <p:txBody>
          <a:bodyPr vert="horz" wrap="square" lIns="91440" tIns="45720" rIns="91440" bIns="45720" numCol="1" anchor="t" anchorCtr="0" compatLnSpc="1"/>
          <a:lstStyle/>
          <a:p>
            <a:endParaRPr lang="zh-CN" altLang="en-US"/>
          </a:p>
        </p:txBody>
      </p:sp>
      <p:sp>
        <p:nvSpPr>
          <p:cNvPr id="38" name="Freeform 8"/>
          <p:cNvSpPr/>
          <p:nvPr/>
        </p:nvSpPr>
        <p:spPr bwMode="auto">
          <a:xfrm>
            <a:off x="971294" y="1548703"/>
            <a:ext cx="1914311" cy="826017"/>
          </a:xfrm>
          <a:custGeom>
            <a:avLst/>
            <a:gdLst>
              <a:gd name="T0" fmla="*/ 0 w 1759"/>
              <a:gd name="T1" fmla="*/ 759 h 759"/>
              <a:gd name="T2" fmla="*/ 1428 w 1759"/>
              <a:gd name="T3" fmla="*/ 759 h 759"/>
              <a:gd name="T4" fmla="*/ 1759 w 1759"/>
              <a:gd name="T5" fmla="*/ 0 h 759"/>
              <a:gd name="T6" fmla="*/ 0 w 1759"/>
              <a:gd name="T7" fmla="*/ 0 h 759"/>
              <a:gd name="T8" fmla="*/ 0 w 1759"/>
              <a:gd name="T9" fmla="*/ 759 h 759"/>
            </a:gdLst>
            <a:ahLst/>
            <a:cxnLst>
              <a:cxn ang="0">
                <a:pos x="T0" y="T1"/>
              </a:cxn>
              <a:cxn ang="0">
                <a:pos x="T2" y="T3"/>
              </a:cxn>
              <a:cxn ang="0">
                <a:pos x="T4" y="T5"/>
              </a:cxn>
              <a:cxn ang="0">
                <a:pos x="T6" y="T7"/>
              </a:cxn>
              <a:cxn ang="0">
                <a:pos x="T8" y="T9"/>
              </a:cxn>
            </a:cxnLst>
            <a:rect l="0" t="0" r="r" b="b"/>
            <a:pathLst>
              <a:path w="1759" h="759">
                <a:moveTo>
                  <a:pt x="0" y="759"/>
                </a:moveTo>
                <a:lnTo>
                  <a:pt x="1428" y="759"/>
                </a:lnTo>
                <a:lnTo>
                  <a:pt x="1759" y="0"/>
                </a:lnTo>
                <a:lnTo>
                  <a:pt x="0" y="0"/>
                </a:lnTo>
                <a:lnTo>
                  <a:pt x="0" y="759"/>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 name="Freeform 6"/>
          <p:cNvSpPr/>
          <p:nvPr/>
        </p:nvSpPr>
        <p:spPr bwMode="auto">
          <a:xfrm>
            <a:off x="1241191" y="3765609"/>
            <a:ext cx="651889" cy="856489"/>
          </a:xfrm>
          <a:custGeom>
            <a:avLst/>
            <a:gdLst>
              <a:gd name="T0" fmla="*/ 0 w 599"/>
              <a:gd name="T1" fmla="*/ 565 h 787"/>
              <a:gd name="T2" fmla="*/ 599 w 599"/>
              <a:gd name="T3" fmla="*/ 787 h 787"/>
              <a:gd name="T4" fmla="*/ 129 w 599"/>
              <a:gd name="T5" fmla="*/ 407 h 787"/>
              <a:gd name="T6" fmla="*/ 0 w 599"/>
              <a:gd name="T7" fmla="*/ 0 h 787"/>
              <a:gd name="T8" fmla="*/ 0 w 599"/>
              <a:gd name="T9" fmla="*/ 565 h 787"/>
            </a:gdLst>
            <a:ahLst/>
            <a:cxnLst>
              <a:cxn ang="0">
                <a:pos x="T0" y="T1"/>
              </a:cxn>
              <a:cxn ang="0">
                <a:pos x="T2" y="T3"/>
              </a:cxn>
              <a:cxn ang="0">
                <a:pos x="T4" y="T5"/>
              </a:cxn>
              <a:cxn ang="0">
                <a:pos x="T6" y="T7"/>
              </a:cxn>
              <a:cxn ang="0">
                <a:pos x="T8" y="T9"/>
              </a:cxn>
            </a:cxnLst>
            <a:rect l="0" t="0" r="r" b="b"/>
            <a:pathLst>
              <a:path w="599" h="787">
                <a:moveTo>
                  <a:pt x="0" y="565"/>
                </a:moveTo>
                <a:lnTo>
                  <a:pt x="599" y="787"/>
                </a:lnTo>
                <a:lnTo>
                  <a:pt x="129" y="407"/>
                </a:lnTo>
                <a:lnTo>
                  <a:pt x="0" y="0"/>
                </a:lnTo>
                <a:lnTo>
                  <a:pt x="0" y="565"/>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1" name="Freeform 7"/>
          <p:cNvSpPr/>
          <p:nvPr/>
        </p:nvSpPr>
        <p:spPr bwMode="auto">
          <a:xfrm>
            <a:off x="1241191" y="3150722"/>
            <a:ext cx="1644414" cy="1229774"/>
          </a:xfrm>
          <a:custGeom>
            <a:avLst/>
            <a:gdLst>
              <a:gd name="T0" fmla="*/ 0 w 1511"/>
              <a:gd name="T1" fmla="*/ 1130 h 1130"/>
              <a:gd name="T2" fmla="*/ 1180 w 1511"/>
              <a:gd name="T3" fmla="*/ 759 h 1130"/>
              <a:gd name="T4" fmla="*/ 1511 w 1511"/>
              <a:gd name="T5" fmla="*/ 0 h 1130"/>
              <a:gd name="T6" fmla="*/ 0 w 1511"/>
              <a:gd name="T7" fmla="*/ 565 h 1130"/>
              <a:gd name="T8" fmla="*/ 0 w 1511"/>
              <a:gd name="T9" fmla="*/ 1130 h 1130"/>
            </a:gdLst>
            <a:ahLst/>
            <a:cxnLst>
              <a:cxn ang="0">
                <a:pos x="T0" y="T1"/>
              </a:cxn>
              <a:cxn ang="0">
                <a:pos x="T2" y="T3"/>
              </a:cxn>
              <a:cxn ang="0">
                <a:pos x="T4" y="T5"/>
              </a:cxn>
              <a:cxn ang="0">
                <a:pos x="T6" y="T7"/>
              </a:cxn>
              <a:cxn ang="0">
                <a:pos x="T8" y="T9"/>
              </a:cxn>
            </a:cxnLst>
            <a:rect l="0" t="0" r="r" b="b"/>
            <a:pathLst>
              <a:path w="1511" h="1130">
                <a:moveTo>
                  <a:pt x="0" y="1130"/>
                </a:moveTo>
                <a:lnTo>
                  <a:pt x="1180" y="759"/>
                </a:lnTo>
                <a:lnTo>
                  <a:pt x="1511" y="0"/>
                </a:lnTo>
                <a:lnTo>
                  <a:pt x="0" y="565"/>
                </a:lnTo>
                <a:lnTo>
                  <a:pt x="0" y="113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42" name="Freeform 8"/>
          <p:cNvSpPr/>
          <p:nvPr/>
        </p:nvSpPr>
        <p:spPr bwMode="auto">
          <a:xfrm>
            <a:off x="971294" y="3150722"/>
            <a:ext cx="1914311" cy="826017"/>
          </a:xfrm>
          <a:custGeom>
            <a:avLst/>
            <a:gdLst>
              <a:gd name="T0" fmla="*/ 0 w 1759"/>
              <a:gd name="T1" fmla="*/ 759 h 759"/>
              <a:gd name="T2" fmla="*/ 1428 w 1759"/>
              <a:gd name="T3" fmla="*/ 759 h 759"/>
              <a:gd name="T4" fmla="*/ 1759 w 1759"/>
              <a:gd name="T5" fmla="*/ 0 h 759"/>
              <a:gd name="T6" fmla="*/ 0 w 1759"/>
              <a:gd name="T7" fmla="*/ 0 h 759"/>
              <a:gd name="T8" fmla="*/ 0 w 1759"/>
              <a:gd name="T9" fmla="*/ 759 h 759"/>
            </a:gdLst>
            <a:ahLst/>
            <a:cxnLst>
              <a:cxn ang="0">
                <a:pos x="T0" y="T1"/>
              </a:cxn>
              <a:cxn ang="0">
                <a:pos x="T2" y="T3"/>
              </a:cxn>
              <a:cxn ang="0">
                <a:pos x="T4" y="T5"/>
              </a:cxn>
              <a:cxn ang="0">
                <a:pos x="T6" y="T7"/>
              </a:cxn>
              <a:cxn ang="0">
                <a:pos x="T8" y="T9"/>
              </a:cxn>
            </a:cxnLst>
            <a:rect l="0" t="0" r="r" b="b"/>
            <a:pathLst>
              <a:path w="1759" h="759">
                <a:moveTo>
                  <a:pt x="0" y="759"/>
                </a:moveTo>
                <a:lnTo>
                  <a:pt x="1428" y="759"/>
                </a:lnTo>
                <a:lnTo>
                  <a:pt x="1759" y="0"/>
                </a:lnTo>
                <a:lnTo>
                  <a:pt x="0" y="0"/>
                </a:lnTo>
                <a:lnTo>
                  <a:pt x="0" y="75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4" name="文本框 8"/>
          <p:cNvSpPr txBox="1"/>
          <p:nvPr/>
        </p:nvSpPr>
        <p:spPr>
          <a:xfrm>
            <a:off x="1422075" y="1594781"/>
            <a:ext cx="1126437" cy="5324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微软雅黑" panose="020B0503020204020204" charset="-122"/>
                <a:ea typeface="微软雅黑" panose="020B0503020204020204" charset="-122"/>
              </a:rPr>
              <a:t>实现随小车运动同步画地图</a:t>
            </a:r>
            <a:endParaRPr lang="zh-CN" altLang="zh-CN" sz="1100" dirty="0">
              <a:solidFill>
                <a:schemeClr val="bg1"/>
              </a:solidFill>
              <a:latin typeface="微软雅黑" panose="020B0503020204020204" charset="-122"/>
              <a:ea typeface="微软雅黑" panose="020B0503020204020204" charset="-122"/>
            </a:endParaRPr>
          </a:p>
        </p:txBody>
      </p:sp>
      <p:sp>
        <p:nvSpPr>
          <p:cNvPr id="45" name="文本框 8"/>
          <p:cNvSpPr txBox="1"/>
          <p:nvPr/>
        </p:nvSpPr>
        <p:spPr>
          <a:xfrm>
            <a:off x="1422075" y="3188843"/>
            <a:ext cx="1126437"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微软雅黑" panose="020B0503020204020204" charset="-122"/>
                <a:ea typeface="微软雅黑" panose="020B0503020204020204" charset="-122"/>
              </a:rPr>
              <a:t>实现把识别出的物体体现在地图上</a:t>
            </a:r>
            <a:endParaRPr lang="zh-CN" altLang="zh-CN" sz="1100" dirty="0">
              <a:solidFill>
                <a:schemeClr val="bg1"/>
              </a:solidFill>
              <a:latin typeface="微软雅黑" panose="020B0503020204020204" charset="-122"/>
              <a:ea typeface="微软雅黑" panose="020B0503020204020204" charset="-122"/>
            </a:endParaRPr>
          </a:p>
        </p:txBody>
      </p:sp>
      <p:sp>
        <p:nvSpPr>
          <p:cNvPr id="46" name="Freeform 6"/>
          <p:cNvSpPr/>
          <p:nvPr/>
        </p:nvSpPr>
        <p:spPr bwMode="auto">
          <a:xfrm>
            <a:off x="6867291" y="2163590"/>
            <a:ext cx="651889" cy="856489"/>
          </a:xfrm>
          <a:custGeom>
            <a:avLst/>
            <a:gdLst>
              <a:gd name="T0" fmla="*/ 0 w 599"/>
              <a:gd name="T1" fmla="*/ 565 h 787"/>
              <a:gd name="T2" fmla="*/ 599 w 599"/>
              <a:gd name="T3" fmla="*/ 787 h 787"/>
              <a:gd name="T4" fmla="*/ 129 w 599"/>
              <a:gd name="T5" fmla="*/ 407 h 787"/>
              <a:gd name="T6" fmla="*/ 0 w 599"/>
              <a:gd name="T7" fmla="*/ 0 h 787"/>
              <a:gd name="T8" fmla="*/ 0 w 599"/>
              <a:gd name="T9" fmla="*/ 565 h 787"/>
            </a:gdLst>
            <a:ahLst/>
            <a:cxnLst>
              <a:cxn ang="0">
                <a:pos x="T0" y="T1"/>
              </a:cxn>
              <a:cxn ang="0">
                <a:pos x="T2" y="T3"/>
              </a:cxn>
              <a:cxn ang="0">
                <a:pos x="T4" y="T5"/>
              </a:cxn>
              <a:cxn ang="0">
                <a:pos x="T6" y="T7"/>
              </a:cxn>
              <a:cxn ang="0">
                <a:pos x="T8" y="T9"/>
              </a:cxn>
            </a:cxnLst>
            <a:rect l="0" t="0" r="r" b="b"/>
            <a:pathLst>
              <a:path w="599" h="787">
                <a:moveTo>
                  <a:pt x="0" y="565"/>
                </a:moveTo>
                <a:lnTo>
                  <a:pt x="599" y="787"/>
                </a:lnTo>
                <a:lnTo>
                  <a:pt x="129" y="407"/>
                </a:lnTo>
                <a:lnTo>
                  <a:pt x="0" y="0"/>
                </a:lnTo>
                <a:lnTo>
                  <a:pt x="0" y="565"/>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47" name="Freeform 7"/>
          <p:cNvSpPr/>
          <p:nvPr/>
        </p:nvSpPr>
        <p:spPr bwMode="auto">
          <a:xfrm>
            <a:off x="6867291" y="1548703"/>
            <a:ext cx="1644414" cy="1229774"/>
          </a:xfrm>
          <a:custGeom>
            <a:avLst/>
            <a:gdLst>
              <a:gd name="T0" fmla="*/ 0 w 1511"/>
              <a:gd name="T1" fmla="*/ 1130 h 1130"/>
              <a:gd name="T2" fmla="*/ 1180 w 1511"/>
              <a:gd name="T3" fmla="*/ 759 h 1130"/>
              <a:gd name="T4" fmla="*/ 1511 w 1511"/>
              <a:gd name="T5" fmla="*/ 0 h 1130"/>
              <a:gd name="T6" fmla="*/ 0 w 1511"/>
              <a:gd name="T7" fmla="*/ 565 h 1130"/>
              <a:gd name="T8" fmla="*/ 0 w 1511"/>
              <a:gd name="T9" fmla="*/ 1130 h 1130"/>
            </a:gdLst>
            <a:ahLst/>
            <a:cxnLst>
              <a:cxn ang="0">
                <a:pos x="T0" y="T1"/>
              </a:cxn>
              <a:cxn ang="0">
                <a:pos x="T2" y="T3"/>
              </a:cxn>
              <a:cxn ang="0">
                <a:pos x="T4" y="T5"/>
              </a:cxn>
              <a:cxn ang="0">
                <a:pos x="T6" y="T7"/>
              </a:cxn>
              <a:cxn ang="0">
                <a:pos x="T8" y="T9"/>
              </a:cxn>
            </a:cxnLst>
            <a:rect l="0" t="0" r="r" b="b"/>
            <a:pathLst>
              <a:path w="1511" h="1130">
                <a:moveTo>
                  <a:pt x="0" y="1130"/>
                </a:moveTo>
                <a:lnTo>
                  <a:pt x="1180" y="759"/>
                </a:lnTo>
                <a:lnTo>
                  <a:pt x="1511" y="0"/>
                </a:lnTo>
                <a:lnTo>
                  <a:pt x="0" y="565"/>
                </a:lnTo>
                <a:lnTo>
                  <a:pt x="0" y="1130"/>
                </a:lnTo>
                <a:close/>
              </a:path>
            </a:pathLst>
          </a:custGeom>
          <a:solidFill>
            <a:schemeClr val="accent4">
              <a:lumMod val="50000"/>
            </a:schemeClr>
          </a:solidFill>
          <a:ln>
            <a:noFill/>
          </a:ln>
        </p:spPr>
        <p:txBody>
          <a:bodyPr vert="horz" wrap="square" lIns="91440" tIns="45720" rIns="91440" bIns="45720" numCol="1" anchor="t" anchorCtr="0" compatLnSpc="1"/>
          <a:lstStyle/>
          <a:p>
            <a:endParaRPr lang="zh-CN" altLang="en-US"/>
          </a:p>
        </p:txBody>
      </p:sp>
      <p:sp>
        <p:nvSpPr>
          <p:cNvPr id="48" name="Freeform 8"/>
          <p:cNvSpPr/>
          <p:nvPr/>
        </p:nvSpPr>
        <p:spPr bwMode="auto">
          <a:xfrm>
            <a:off x="6597394" y="1548703"/>
            <a:ext cx="1914311" cy="826017"/>
          </a:xfrm>
          <a:custGeom>
            <a:avLst/>
            <a:gdLst>
              <a:gd name="T0" fmla="*/ 0 w 1759"/>
              <a:gd name="T1" fmla="*/ 759 h 759"/>
              <a:gd name="T2" fmla="*/ 1428 w 1759"/>
              <a:gd name="T3" fmla="*/ 759 h 759"/>
              <a:gd name="T4" fmla="*/ 1759 w 1759"/>
              <a:gd name="T5" fmla="*/ 0 h 759"/>
              <a:gd name="T6" fmla="*/ 0 w 1759"/>
              <a:gd name="T7" fmla="*/ 0 h 759"/>
              <a:gd name="T8" fmla="*/ 0 w 1759"/>
              <a:gd name="T9" fmla="*/ 759 h 759"/>
            </a:gdLst>
            <a:ahLst/>
            <a:cxnLst>
              <a:cxn ang="0">
                <a:pos x="T0" y="T1"/>
              </a:cxn>
              <a:cxn ang="0">
                <a:pos x="T2" y="T3"/>
              </a:cxn>
              <a:cxn ang="0">
                <a:pos x="T4" y="T5"/>
              </a:cxn>
              <a:cxn ang="0">
                <a:pos x="T6" y="T7"/>
              </a:cxn>
              <a:cxn ang="0">
                <a:pos x="T8" y="T9"/>
              </a:cxn>
            </a:cxnLst>
            <a:rect l="0" t="0" r="r" b="b"/>
            <a:pathLst>
              <a:path w="1759" h="759">
                <a:moveTo>
                  <a:pt x="0" y="759"/>
                </a:moveTo>
                <a:lnTo>
                  <a:pt x="1428" y="759"/>
                </a:lnTo>
                <a:lnTo>
                  <a:pt x="1759" y="0"/>
                </a:lnTo>
                <a:lnTo>
                  <a:pt x="0" y="0"/>
                </a:lnTo>
                <a:lnTo>
                  <a:pt x="0" y="759"/>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54" name="文本框 8"/>
          <p:cNvSpPr txBox="1"/>
          <p:nvPr/>
        </p:nvSpPr>
        <p:spPr>
          <a:xfrm>
            <a:off x="7048175" y="1594781"/>
            <a:ext cx="1126437" cy="7525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100" dirty="0" smtClean="0">
                <a:solidFill>
                  <a:schemeClr val="bg1"/>
                </a:solidFill>
                <a:latin typeface="微软雅黑" panose="020B0503020204020204" charset="-122"/>
                <a:ea typeface="微软雅黑" panose="020B0503020204020204" charset="-122"/>
              </a:rPr>
              <a:t>实现小车在识别物体的同时对其作出反应</a:t>
            </a:r>
            <a:endParaRPr lang="zh-CN" altLang="zh-CN" sz="1100" dirty="0">
              <a:solidFill>
                <a:schemeClr val="bg1"/>
              </a:solidFill>
              <a:latin typeface="微软雅黑" panose="020B0503020204020204" charset="-122"/>
              <a:ea typeface="微软雅黑" panose="020B0503020204020204" charset="-122"/>
            </a:endParaRPr>
          </a:p>
        </p:txBody>
      </p:sp>
      <p:sp>
        <p:nvSpPr>
          <p:cNvPr id="63" name="椭圆 62"/>
          <p:cNvSpPr/>
          <p:nvPr/>
        </p:nvSpPr>
        <p:spPr>
          <a:xfrm>
            <a:off x="3372646" y="1568152"/>
            <a:ext cx="806568" cy="806568"/>
          </a:xfrm>
          <a:prstGeom prst="ellipse">
            <a:avLst/>
          </a:prstGeom>
          <a:blipFill>
            <a:blip r:embed="rId1"/>
            <a:stretch>
              <a:fillRect/>
            </a:stretch>
          </a:blip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p:cNvSpPr/>
          <p:nvPr/>
        </p:nvSpPr>
        <p:spPr>
          <a:xfrm>
            <a:off x="3372646" y="3151195"/>
            <a:ext cx="806568" cy="806568"/>
          </a:xfrm>
          <a:prstGeom prst="ellipse">
            <a:avLst/>
          </a:prstGeom>
          <a:blipFill>
            <a:blip r:embed="rId1"/>
            <a:stretch>
              <a:fillRect/>
            </a:stretch>
          </a:bli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p:cNvSpPr/>
          <p:nvPr/>
        </p:nvSpPr>
        <p:spPr>
          <a:xfrm>
            <a:off x="6238511" y="1551214"/>
            <a:ext cx="806568" cy="806568"/>
          </a:xfrm>
          <a:prstGeom prst="ellipse">
            <a:avLst/>
          </a:prstGeom>
          <a:blipFill>
            <a:blip r:embed="rId1"/>
            <a:stretch>
              <a:fillRect/>
            </a:stretch>
          </a:blip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p:cNvSpPr/>
          <p:nvPr/>
        </p:nvSpPr>
        <p:spPr>
          <a:xfrm>
            <a:off x="603473" y="1538978"/>
            <a:ext cx="806568" cy="806568"/>
          </a:xfrm>
          <a:prstGeom prst="ellipse">
            <a:avLst/>
          </a:prstGeom>
          <a:blipFill>
            <a:blip r:embed="rId1"/>
            <a:stretch>
              <a:fillRect/>
            </a:stretch>
          </a:blip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p:cNvSpPr/>
          <p:nvPr/>
        </p:nvSpPr>
        <p:spPr>
          <a:xfrm>
            <a:off x="597413" y="3160446"/>
            <a:ext cx="806568" cy="806568"/>
          </a:xfrm>
          <a:prstGeom prst="ellipse">
            <a:avLst/>
          </a:prstGeom>
          <a:blipFill>
            <a:blip r:embed="rId1"/>
            <a:stretch>
              <a:fillRect/>
            </a:stretch>
          </a:blip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3aebcd2ace08bd94563890ac5cd76cc1">
            <a:hlinkClick r:id="" action="ppaction://media"/>
          </p:cNvPr>
          <p:cNvPicPr/>
          <p:nvPr>
            <a:videoFile r:link="rId1"/>
            <p:extLst>
              <p:ext uri="{DAA4B4D4-6D71-4841-9C94-3DE7FCFB9230}">
                <p14:media xmlns:p14="http://schemas.microsoft.com/office/powerpoint/2010/main" r:link="rId2"/>
              </p:ext>
            </p:extLst>
          </p:nvPr>
        </p:nvPicPr>
        <p:blipFill>
          <a:blip r:embed="rId3"/>
          <a:stretch>
            <a:fillRect/>
          </a:stretch>
        </p:blipFill>
        <p:spPr>
          <a:xfrm>
            <a:off x="33655" y="0"/>
            <a:ext cx="9076690" cy="51435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71463" y="1468895"/>
            <a:ext cx="9658352" cy="2009068"/>
          </a:xfrm>
          <a:prstGeom prst="roundRect">
            <a:avLst>
              <a:gd name="adj" fmla="val 444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5063938" y="2061942"/>
            <a:ext cx="2236510" cy="707886"/>
          </a:xfrm>
          <a:prstGeom prst="rect">
            <a:avLst/>
          </a:prstGeom>
          <a:noFill/>
        </p:spPr>
        <p:txBody>
          <a:bodyPr wrap="none" rtlCol="0">
            <a:spAutoFit/>
          </a:bodyPr>
          <a:lstStyle/>
          <a:p>
            <a:pPr lvl="0"/>
            <a:r>
              <a:rPr kumimoji="1" lang="zh-CN" altLang="en-US" sz="4000" b="1" dirty="0" smtClean="0">
                <a:solidFill>
                  <a:schemeClr val="bg1"/>
                </a:solidFill>
                <a:latin typeface="微软雅黑" panose="020B0503020204020204" charset="-122"/>
                <a:ea typeface="微软雅黑" panose="020B0503020204020204" charset="-122"/>
                <a:cs typeface="微软雅黑" panose="020B0503020204020204" charset="-122"/>
              </a:rPr>
              <a:t>感谢聆听</a:t>
            </a:r>
            <a:endParaRPr kumimoji="1" lang="zh-CN" altLang="en-US" sz="4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063938" y="1598404"/>
            <a:ext cx="2591863" cy="553998"/>
          </a:xfrm>
          <a:prstGeom prst="rect">
            <a:avLst/>
          </a:prstGeom>
          <a:noFill/>
        </p:spPr>
        <p:txBody>
          <a:bodyPr wrap="none" rtlCol="0">
            <a:spAutoFit/>
          </a:bodyPr>
          <a:lstStyle/>
          <a:p>
            <a:pPr lvl="0"/>
            <a:r>
              <a:rPr kumimoji="1" lang="en-US" altLang="zh-CN" sz="3000" b="1" dirty="0" smtClean="0">
                <a:solidFill>
                  <a:schemeClr val="bg1"/>
                </a:solidFill>
                <a:latin typeface="+mj-lt"/>
                <a:cs typeface="Arial Black" panose="020B0A04020102020204"/>
              </a:rPr>
              <a:t>THANK</a:t>
            </a:r>
            <a:r>
              <a:rPr kumimoji="1" lang="zh-CN" altLang="en-US" sz="3000" b="1" dirty="0" smtClean="0">
                <a:solidFill>
                  <a:schemeClr val="bg1"/>
                </a:solidFill>
                <a:latin typeface="+mj-lt"/>
                <a:cs typeface="Arial Black" panose="020B0A04020102020204"/>
              </a:rPr>
              <a:t> </a:t>
            </a:r>
            <a:r>
              <a:rPr kumimoji="1" lang="en-US" altLang="zh-CN" sz="3000" b="1" dirty="0" smtClean="0">
                <a:solidFill>
                  <a:schemeClr val="bg1"/>
                </a:solidFill>
                <a:latin typeface="+mj-lt"/>
                <a:cs typeface="Arial Black" panose="020B0A04020102020204"/>
              </a:rPr>
              <a:t>YOU!</a:t>
            </a:r>
            <a:endParaRPr kumimoji="1" lang="zh-CN" altLang="en-US" sz="3000" b="1" dirty="0">
              <a:solidFill>
                <a:schemeClr val="bg1"/>
              </a:solidFill>
              <a:latin typeface="+mj-lt"/>
              <a:cs typeface="Arial Black" panose="020B0A04020102020204"/>
            </a:endParaRPr>
          </a:p>
        </p:txBody>
      </p:sp>
      <p:grpSp>
        <p:nvGrpSpPr>
          <p:cNvPr id="11" name="组 10"/>
          <p:cNvGrpSpPr/>
          <p:nvPr/>
        </p:nvGrpSpPr>
        <p:grpSpPr>
          <a:xfrm>
            <a:off x="7415938" y="2180978"/>
            <a:ext cx="824687" cy="484740"/>
            <a:chOff x="3902075" y="4498975"/>
            <a:chExt cx="831850" cy="488950"/>
          </a:xfrm>
          <a:solidFill>
            <a:schemeClr val="bg1"/>
          </a:solidFill>
        </p:grpSpPr>
        <p:sp>
          <p:nvSpPr>
            <p:cNvPr id="12"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9" name="椭圆 18"/>
          <p:cNvSpPr/>
          <p:nvPr/>
        </p:nvSpPr>
        <p:spPr>
          <a:xfrm>
            <a:off x="818932" y="438229"/>
            <a:ext cx="3955312" cy="3955312"/>
          </a:xfrm>
          <a:prstGeom prst="ellipse">
            <a:avLst/>
          </a:prstGeom>
          <a:blipFill>
            <a:blip r:embed="rId1"/>
            <a:stretch>
              <a:fillRect/>
            </a:stretch>
          </a:blipFill>
          <a:ln w="152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2765337" y="161884"/>
            <a:ext cx="3500437" cy="466766"/>
          </a:xfrm>
        </p:spPr>
        <p:txBody>
          <a:bodyPr/>
          <a:lstStyle/>
          <a:p>
            <a:r>
              <a:rPr kumimoji="1" lang="zh-CN" altLang="en-US" sz="3600" b="1" dirty="0" smtClean="0"/>
              <a:t>智能小车</a:t>
            </a:r>
            <a:endParaRPr kumimoji="1" lang="zh-CN" altLang="en-US" sz="3600" b="1" dirty="0" smtClean="0"/>
          </a:p>
        </p:txBody>
      </p:sp>
      <p:sp>
        <p:nvSpPr>
          <p:cNvPr id="4" name="文本框 3"/>
          <p:cNvSpPr txBox="1"/>
          <p:nvPr/>
        </p:nvSpPr>
        <p:spPr>
          <a:xfrm>
            <a:off x="383299" y="1136183"/>
            <a:ext cx="2656496" cy="584775"/>
          </a:xfrm>
          <a:prstGeom prst="rect">
            <a:avLst/>
          </a:prstGeom>
          <a:noFill/>
        </p:spPr>
        <p:txBody>
          <a:bodyPr wrap="none" rtlCol="0">
            <a:spAutoFit/>
          </a:bodyPr>
          <a:lstStyle/>
          <a:p>
            <a:r>
              <a:rPr kumimoji="1" lang="zh-CN" altLang="en-US" sz="3200" b="1" dirty="0" smtClean="0">
                <a:solidFill>
                  <a:schemeClr val="accent2"/>
                </a:solidFill>
                <a:latin typeface="Calibri" panose="020F0502020204030204"/>
                <a:ea typeface="宋体" panose="02010600030101010101" pitchFamily="2" charset="-122"/>
                <a:cs typeface="Arial Black" panose="020B0A04020102020204"/>
              </a:rPr>
              <a:t>对小车的改进</a:t>
            </a:r>
            <a:endParaRPr kumimoji="1" lang="zh-CN" altLang="en-US" sz="3200" b="1" dirty="0" smtClean="0">
              <a:solidFill>
                <a:schemeClr val="accent2"/>
              </a:solidFill>
              <a:latin typeface="Calibri" panose="020F0502020204030204"/>
              <a:ea typeface="宋体" panose="02010600030101010101" pitchFamily="2" charset="-122"/>
              <a:cs typeface="Arial Black" panose="020B0A04020102020204"/>
            </a:endParaRPr>
          </a:p>
        </p:txBody>
      </p:sp>
      <p:cxnSp>
        <p:nvCxnSpPr>
          <p:cNvPr id="5" name="直线连接符 4"/>
          <p:cNvCxnSpPr/>
          <p:nvPr/>
        </p:nvCxnSpPr>
        <p:spPr>
          <a:xfrm>
            <a:off x="327257" y="1739179"/>
            <a:ext cx="4424591" cy="0"/>
          </a:xfrm>
          <a:prstGeom prst="line">
            <a:avLst/>
          </a:prstGeom>
          <a:ln w="3175" cmpd="sng">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153081" y="2131916"/>
            <a:ext cx="340158" cy="338554"/>
          </a:xfrm>
          <a:prstGeom prst="rect">
            <a:avLst/>
          </a:prstGeom>
          <a:noFill/>
        </p:spPr>
        <p:txBody>
          <a:bodyPr wrap="none" rtlCol="0">
            <a:spAutoFit/>
          </a:bodyPr>
          <a:lstStyle/>
          <a:p>
            <a:r>
              <a:rPr kumimoji="1" lang="en-US" sz="1600" dirty="0" smtClean="0">
                <a:solidFill>
                  <a:prstClr val="white"/>
                </a:solidFill>
                <a:latin typeface="Calibri" panose="020F0502020204030204"/>
                <a:ea typeface="宋体" panose="02010600030101010101" pitchFamily="2" charset="-122"/>
                <a:cs typeface="Arial Black" panose="020B0A04020102020204"/>
              </a:rPr>
              <a:t>1.</a:t>
            </a:r>
            <a:endParaRPr kumimoji="1" lang="en-US" sz="1600" dirty="0">
              <a:solidFill>
                <a:prstClr val="white"/>
              </a:solidFill>
              <a:latin typeface="Calibri" panose="020F0502020204030204"/>
              <a:ea typeface="宋体" panose="02010600030101010101" pitchFamily="2" charset="-122"/>
              <a:cs typeface="Arial Black" panose="020B0A04020102020204"/>
            </a:endParaRPr>
          </a:p>
        </p:txBody>
      </p:sp>
      <p:sp>
        <p:nvSpPr>
          <p:cNvPr id="7" name="文本框 6"/>
          <p:cNvSpPr txBox="1"/>
          <p:nvPr/>
        </p:nvSpPr>
        <p:spPr>
          <a:xfrm>
            <a:off x="338143" y="2092664"/>
            <a:ext cx="4424591" cy="381258"/>
          </a:xfrm>
          <a:prstGeom prst="rect">
            <a:avLst/>
          </a:prstGeom>
          <a:noFill/>
        </p:spPr>
        <p:txBody>
          <a:bodyPr wrap="square" rtlCol="0">
            <a:spAutoFit/>
          </a:bodyPr>
          <a:lstStyle/>
          <a:p>
            <a:pPr>
              <a:lnSpc>
                <a:spcPct val="130000"/>
              </a:lnSpc>
            </a:pPr>
            <a:r>
              <a:rPr lang="zh-CN" altLang="zh-CN" sz="1600" dirty="0">
                <a:solidFill>
                  <a:schemeClr val="bg1"/>
                </a:solidFill>
                <a:latin typeface="微软雅黑" panose="020B0503020204020204" charset="-122"/>
                <a:ea typeface="微软雅黑" panose="020B0503020204020204" charset="-122"/>
              </a:rPr>
              <a:t>根据小车的行径轨迹的来</a:t>
            </a:r>
            <a:r>
              <a:rPr lang="zh-CN" altLang="zh-CN" sz="1600" dirty="0" smtClean="0">
                <a:solidFill>
                  <a:schemeClr val="bg1"/>
                </a:solidFill>
                <a:latin typeface="微软雅黑" panose="020B0503020204020204" charset="-122"/>
                <a:ea typeface="微软雅黑" panose="020B0503020204020204" charset="-122"/>
              </a:rPr>
              <a:t>实现地图</a:t>
            </a:r>
            <a:r>
              <a:rPr lang="zh-CN" altLang="en-US" sz="1600" dirty="0" smtClean="0">
                <a:solidFill>
                  <a:schemeClr val="bg1"/>
                </a:solidFill>
                <a:latin typeface="微软雅黑" panose="020B0503020204020204" charset="-122"/>
                <a:ea typeface="微软雅黑" panose="020B0503020204020204" charset="-122"/>
              </a:rPr>
              <a:t>的</a:t>
            </a:r>
            <a:r>
              <a:rPr lang="zh-CN" altLang="zh-CN" sz="1600" dirty="0" smtClean="0">
                <a:solidFill>
                  <a:schemeClr val="bg1"/>
                </a:solidFill>
                <a:latin typeface="微软雅黑" panose="020B0503020204020204" charset="-122"/>
                <a:ea typeface="微软雅黑" panose="020B0503020204020204" charset="-122"/>
              </a:rPr>
              <a:t>绘制</a:t>
            </a:r>
            <a:endParaRPr lang="zh-CN" altLang="zh-CN" sz="16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142195" y="2790553"/>
            <a:ext cx="327334" cy="338554"/>
          </a:xfrm>
          <a:prstGeom prst="rect">
            <a:avLst/>
          </a:prstGeom>
          <a:noFill/>
        </p:spPr>
        <p:txBody>
          <a:bodyPr wrap="none" rtlCol="0">
            <a:spAutoFit/>
          </a:bodyPr>
          <a:lstStyle/>
          <a:p>
            <a:r>
              <a:rPr kumimoji="1" lang="en-US" sz="1600" dirty="0" smtClean="0">
                <a:solidFill>
                  <a:prstClr val="white"/>
                </a:solidFill>
                <a:latin typeface="Calibri" panose="020F0502020204030204"/>
                <a:ea typeface="宋体" panose="02010600030101010101" pitchFamily="2" charset="-122"/>
                <a:cs typeface="Arial Black" panose="020B0A04020102020204"/>
              </a:rPr>
              <a:t>2</a:t>
            </a:r>
            <a:r>
              <a:rPr kumimoji="1" lang="en-US" sz="1200" dirty="0" smtClean="0">
                <a:solidFill>
                  <a:prstClr val="white"/>
                </a:solidFill>
                <a:latin typeface="Calibri" panose="020F0502020204030204"/>
                <a:ea typeface="宋体" panose="02010600030101010101" pitchFamily="2" charset="-122"/>
                <a:cs typeface="Arial Black" panose="020B0A04020102020204"/>
              </a:rPr>
              <a:t>.</a:t>
            </a:r>
            <a:endParaRPr kumimoji="1" lang="en-US" sz="1200" dirty="0">
              <a:solidFill>
                <a:prstClr val="white"/>
              </a:solidFill>
              <a:latin typeface="Calibri" panose="020F0502020204030204"/>
              <a:ea typeface="宋体" panose="02010600030101010101" pitchFamily="2" charset="-122"/>
              <a:cs typeface="Arial Black" panose="020B0A04020102020204"/>
            </a:endParaRPr>
          </a:p>
        </p:txBody>
      </p:sp>
      <p:sp>
        <p:nvSpPr>
          <p:cNvPr id="11" name="文本框 10"/>
          <p:cNvSpPr txBox="1"/>
          <p:nvPr/>
        </p:nvSpPr>
        <p:spPr>
          <a:xfrm>
            <a:off x="338143" y="2750031"/>
            <a:ext cx="4424591" cy="701346"/>
          </a:xfrm>
          <a:prstGeom prst="rect">
            <a:avLst/>
          </a:prstGeom>
          <a:noFill/>
        </p:spPr>
        <p:txBody>
          <a:bodyPr wrap="square" rtlCol="0">
            <a:spAutoFit/>
          </a:bodyPr>
          <a:lstStyle/>
          <a:p>
            <a:pPr>
              <a:lnSpc>
                <a:spcPct val="130000"/>
              </a:lnSpc>
            </a:pPr>
            <a:r>
              <a:rPr lang="zh-CN" altLang="zh-CN" sz="1600" dirty="0">
                <a:solidFill>
                  <a:schemeClr val="bg1"/>
                </a:solidFill>
                <a:latin typeface="微软雅黑" panose="020B0503020204020204" charset="-122"/>
                <a:ea typeface="微软雅黑" panose="020B0503020204020204" charset="-122"/>
              </a:rPr>
              <a:t>将手机录下的视频传到电脑并提取各个拐弯节点的图片信息进行处理</a:t>
            </a:r>
            <a:endParaRPr lang="zh-CN" altLang="zh-CN" sz="1600" dirty="0">
              <a:solidFill>
                <a:schemeClr val="bg1"/>
              </a:solidFill>
              <a:latin typeface="微软雅黑" panose="020B0503020204020204" charset="-122"/>
              <a:ea typeface="微软雅黑" panose="020B0503020204020204" charset="-122"/>
            </a:endParaRPr>
          </a:p>
        </p:txBody>
      </p:sp>
      <p:sp>
        <p:nvSpPr>
          <p:cNvPr id="12" name="文本框 11"/>
          <p:cNvSpPr txBox="1"/>
          <p:nvPr/>
        </p:nvSpPr>
        <p:spPr>
          <a:xfrm>
            <a:off x="142195" y="3717143"/>
            <a:ext cx="327334" cy="338554"/>
          </a:xfrm>
          <a:prstGeom prst="rect">
            <a:avLst/>
          </a:prstGeom>
          <a:noFill/>
        </p:spPr>
        <p:txBody>
          <a:bodyPr wrap="none" rtlCol="0">
            <a:spAutoFit/>
          </a:bodyPr>
          <a:lstStyle/>
          <a:p>
            <a:r>
              <a:rPr kumimoji="1" lang="en-US" sz="1600" dirty="0" smtClean="0">
                <a:solidFill>
                  <a:prstClr val="white"/>
                </a:solidFill>
                <a:latin typeface="Calibri" panose="020F0502020204030204"/>
                <a:ea typeface="宋体" panose="02010600030101010101" pitchFamily="2" charset="-122"/>
                <a:cs typeface="Arial Black" panose="020B0A04020102020204"/>
              </a:rPr>
              <a:t>3</a:t>
            </a:r>
            <a:r>
              <a:rPr kumimoji="1" lang="en-US" sz="1200" dirty="0" smtClean="0">
                <a:solidFill>
                  <a:prstClr val="white"/>
                </a:solidFill>
                <a:latin typeface="Calibri" panose="020F0502020204030204"/>
                <a:ea typeface="宋体" panose="02010600030101010101" pitchFamily="2" charset="-122"/>
                <a:cs typeface="Arial Black" panose="020B0A04020102020204"/>
              </a:rPr>
              <a:t>.</a:t>
            </a:r>
            <a:endParaRPr kumimoji="1" lang="en-US" sz="1200" dirty="0">
              <a:solidFill>
                <a:prstClr val="white"/>
              </a:solidFill>
              <a:latin typeface="Calibri" panose="020F0502020204030204"/>
              <a:ea typeface="宋体" panose="02010600030101010101" pitchFamily="2" charset="-122"/>
              <a:cs typeface="Arial Black" panose="020B0A04020102020204"/>
            </a:endParaRPr>
          </a:p>
        </p:txBody>
      </p:sp>
      <p:sp>
        <p:nvSpPr>
          <p:cNvPr id="13" name="文本框 12"/>
          <p:cNvSpPr txBox="1"/>
          <p:nvPr/>
        </p:nvSpPr>
        <p:spPr>
          <a:xfrm>
            <a:off x="338143" y="3675440"/>
            <a:ext cx="4424591" cy="701346"/>
          </a:xfrm>
          <a:prstGeom prst="rect">
            <a:avLst/>
          </a:prstGeom>
          <a:noFill/>
        </p:spPr>
        <p:txBody>
          <a:bodyPr wrap="square" rtlCol="0">
            <a:spAutoFit/>
          </a:bodyPr>
          <a:lstStyle/>
          <a:p>
            <a:pPr>
              <a:lnSpc>
                <a:spcPct val="130000"/>
              </a:lnSpc>
            </a:pPr>
            <a:r>
              <a:rPr lang="zh-CN" altLang="zh-CN" sz="1600" dirty="0">
                <a:solidFill>
                  <a:schemeClr val="bg1"/>
                </a:solidFill>
                <a:latin typeface="微软雅黑" panose="020B0503020204020204" charset="-122"/>
                <a:ea typeface="微软雅黑" panose="020B0503020204020204" charset="-122"/>
                <a:sym typeface="+mn-ea"/>
              </a:rPr>
              <a:t>在小车轨迹拐弯节点处对面前物体进行识别（目前仅限动物照片）</a:t>
            </a:r>
            <a:endParaRPr lang="zh-CN" altLang="en-US" sz="1600" dirty="0">
              <a:solidFill>
                <a:schemeClr val="bg1"/>
              </a:solidFill>
              <a:latin typeface="微软雅黑" panose="020B0503020204020204" charset="-122"/>
              <a:ea typeface="微软雅黑" panose="020B0503020204020204" charset="-122"/>
            </a:endParaRPr>
          </a:p>
        </p:txBody>
      </p:sp>
      <p:pic>
        <p:nvPicPr>
          <p:cNvPr id="1026" name="Picture 2"/>
          <p:cNvPicPr>
            <a:picLocks noChangeAspect="1" noChangeArrowheads="1"/>
          </p:cNvPicPr>
          <p:nvPr/>
        </p:nvPicPr>
        <p:blipFill>
          <a:blip r:embed="rId1"/>
          <a:srcRect/>
          <a:stretch>
            <a:fillRect/>
          </a:stretch>
        </p:blipFill>
        <p:spPr bwMode="auto">
          <a:xfrm>
            <a:off x="4898571" y="1738165"/>
            <a:ext cx="4011909" cy="240865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332798" y="3249837"/>
            <a:ext cx="2478405" cy="645160"/>
          </a:xfrm>
          <a:prstGeom prst="rect">
            <a:avLst/>
          </a:prstGeom>
          <a:noFill/>
        </p:spPr>
        <p:txBody>
          <a:bodyPr wrap="none" rtlCol="0">
            <a:spAutoFit/>
          </a:bodyPr>
          <a:lstStyle/>
          <a:p>
            <a:pPr lvl="0" algn="ctr"/>
            <a:r>
              <a:rPr kumimoji="1" lang="zh-CN" altLang="en-US" sz="3600" b="1" dirty="0">
                <a:solidFill>
                  <a:srgbClr val="323232"/>
                </a:solidFill>
                <a:latin typeface="微软雅黑" panose="020B0503020204020204" charset="-122"/>
                <a:cs typeface="微软雅黑" panose="020B0503020204020204" charset="-122"/>
              </a:rPr>
              <a:t>地图的绘制</a:t>
            </a:r>
            <a:endParaRPr kumimoji="1" lang="zh-CN" altLang="en-US" sz="3600" b="1" dirty="0">
              <a:solidFill>
                <a:srgbClr val="323232"/>
              </a:solidFill>
              <a:latin typeface="微软雅黑" panose="020B0503020204020204" charset="-122"/>
              <a:cs typeface="微软雅黑" panose="020B0503020204020204" charset="-122"/>
            </a:endParaRPr>
          </a:p>
        </p:txBody>
      </p:sp>
      <p:sp>
        <p:nvSpPr>
          <p:cNvPr id="19" name="椭圆 18"/>
          <p:cNvSpPr/>
          <p:nvPr/>
        </p:nvSpPr>
        <p:spPr>
          <a:xfrm>
            <a:off x="3694814" y="888386"/>
            <a:ext cx="1754372" cy="1754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5" name="组 34"/>
          <p:cNvGrpSpPr/>
          <p:nvPr/>
        </p:nvGrpSpPr>
        <p:grpSpPr>
          <a:xfrm>
            <a:off x="4014449" y="1309816"/>
            <a:ext cx="1115102" cy="936686"/>
            <a:chOff x="2127915" y="1569040"/>
            <a:chExt cx="635000" cy="533400"/>
          </a:xfrm>
        </p:grpSpPr>
        <p:sp>
          <p:nvSpPr>
            <p:cNvPr id="33" name="Freeform 108"/>
            <p:cNvSpPr/>
            <p:nvPr/>
          </p:nvSpPr>
          <p:spPr bwMode="auto">
            <a:xfrm>
              <a:off x="2127915" y="1569040"/>
              <a:ext cx="635000" cy="304800"/>
            </a:xfrm>
            <a:custGeom>
              <a:avLst/>
              <a:gdLst/>
              <a:ahLst/>
              <a:cxnLst>
                <a:cxn ang="0">
                  <a:pos x="16" y="192"/>
                </a:cxn>
                <a:cxn ang="0">
                  <a:pos x="26" y="188"/>
                </a:cxn>
                <a:cxn ang="0">
                  <a:pos x="32" y="178"/>
                </a:cxn>
                <a:cxn ang="0">
                  <a:pos x="110" y="142"/>
                </a:cxn>
                <a:cxn ang="0">
                  <a:pos x="120" y="144"/>
                </a:cxn>
                <a:cxn ang="0">
                  <a:pos x="126" y="144"/>
                </a:cxn>
                <a:cxn ang="0">
                  <a:pos x="134" y="136"/>
                </a:cxn>
                <a:cxn ang="0">
                  <a:pos x="136" y="128"/>
                </a:cxn>
                <a:cxn ang="0">
                  <a:pos x="194" y="80"/>
                </a:cxn>
                <a:cxn ang="0">
                  <a:pos x="200" y="80"/>
                </a:cxn>
                <a:cxn ang="0">
                  <a:pos x="206" y="78"/>
                </a:cxn>
                <a:cxn ang="0">
                  <a:pos x="264" y="112"/>
                </a:cxn>
                <a:cxn ang="0">
                  <a:pos x="264" y="112"/>
                </a:cxn>
                <a:cxn ang="0">
                  <a:pos x="268" y="124"/>
                </a:cxn>
                <a:cxn ang="0">
                  <a:pos x="280" y="128"/>
                </a:cxn>
                <a:cxn ang="0">
                  <a:pos x="286" y="128"/>
                </a:cxn>
                <a:cxn ang="0">
                  <a:pos x="294" y="120"/>
                </a:cxn>
                <a:cxn ang="0">
                  <a:pos x="296" y="112"/>
                </a:cxn>
                <a:cxn ang="0">
                  <a:pos x="378" y="32"/>
                </a:cxn>
                <a:cxn ang="0">
                  <a:pos x="384" y="32"/>
                </a:cxn>
                <a:cxn ang="0">
                  <a:pos x="390" y="32"/>
                </a:cxn>
                <a:cxn ang="0">
                  <a:pos x="398" y="24"/>
                </a:cxn>
                <a:cxn ang="0">
                  <a:pos x="400" y="16"/>
                </a:cxn>
                <a:cxn ang="0">
                  <a:pos x="394" y="6"/>
                </a:cxn>
                <a:cxn ang="0">
                  <a:pos x="384" y="0"/>
                </a:cxn>
                <a:cxn ang="0">
                  <a:pos x="376" y="2"/>
                </a:cxn>
                <a:cxn ang="0">
                  <a:pos x="368" y="10"/>
                </a:cxn>
                <a:cxn ang="0">
                  <a:pos x="368" y="16"/>
                </a:cxn>
                <a:cxn ang="0">
                  <a:pos x="284" y="98"/>
                </a:cxn>
                <a:cxn ang="0">
                  <a:pos x="280" y="96"/>
                </a:cxn>
                <a:cxn ang="0">
                  <a:pos x="272" y="100"/>
                </a:cxn>
                <a:cxn ang="0">
                  <a:pos x="216" y="66"/>
                </a:cxn>
                <a:cxn ang="0">
                  <a:pos x="216" y="64"/>
                </a:cxn>
                <a:cxn ang="0">
                  <a:pos x="210" y="54"/>
                </a:cxn>
                <a:cxn ang="0">
                  <a:pos x="200" y="48"/>
                </a:cxn>
                <a:cxn ang="0">
                  <a:pos x="192" y="50"/>
                </a:cxn>
                <a:cxn ang="0">
                  <a:pos x="184" y="58"/>
                </a:cxn>
                <a:cxn ang="0">
                  <a:pos x="184" y="64"/>
                </a:cxn>
                <a:cxn ang="0">
                  <a:pos x="126" y="114"/>
                </a:cxn>
                <a:cxn ang="0">
                  <a:pos x="120" y="112"/>
                </a:cxn>
                <a:cxn ang="0">
                  <a:pos x="114" y="114"/>
                </a:cxn>
                <a:cxn ang="0">
                  <a:pos x="104" y="122"/>
                </a:cxn>
                <a:cxn ang="0">
                  <a:pos x="24" y="164"/>
                </a:cxn>
                <a:cxn ang="0">
                  <a:pos x="20" y="162"/>
                </a:cxn>
                <a:cxn ang="0">
                  <a:pos x="16" y="160"/>
                </a:cxn>
                <a:cxn ang="0">
                  <a:pos x="4" y="166"/>
                </a:cxn>
                <a:cxn ang="0">
                  <a:pos x="0" y="176"/>
                </a:cxn>
                <a:cxn ang="0">
                  <a:pos x="0" y="184"/>
                </a:cxn>
                <a:cxn ang="0">
                  <a:pos x="8" y="192"/>
                </a:cxn>
                <a:cxn ang="0">
                  <a:pos x="16" y="192"/>
                </a:cxn>
              </a:cxnLst>
              <a:rect l="0" t="0" r="r" b="b"/>
              <a:pathLst>
                <a:path w="400" h="192">
                  <a:moveTo>
                    <a:pt x="16" y="192"/>
                  </a:moveTo>
                  <a:lnTo>
                    <a:pt x="16" y="192"/>
                  </a:lnTo>
                  <a:lnTo>
                    <a:pt x="22" y="192"/>
                  </a:lnTo>
                  <a:lnTo>
                    <a:pt x="26" y="188"/>
                  </a:lnTo>
                  <a:lnTo>
                    <a:pt x="30" y="184"/>
                  </a:lnTo>
                  <a:lnTo>
                    <a:pt x="32" y="178"/>
                  </a:lnTo>
                  <a:lnTo>
                    <a:pt x="110" y="142"/>
                  </a:lnTo>
                  <a:lnTo>
                    <a:pt x="110" y="142"/>
                  </a:lnTo>
                  <a:lnTo>
                    <a:pt x="114" y="144"/>
                  </a:lnTo>
                  <a:lnTo>
                    <a:pt x="120" y="144"/>
                  </a:lnTo>
                  <a:lnTo>
                    <a:pt x="120" y="144"/>
                  </a:lnTo>
                  <a:lnTo>
                    <a:pt x="126" y="144"/>
                  </a:lnTo>
                  <a:lnTo>
                    <a:pt x="130" y="140"/>
                  </a:lnTo>
                  <a:lnTo>
                    <a:pt x="134" y="136"/>
                  </a:lnTo>
                  <a:lnTo>
                    <a:pt x="136" y="128"/>
                  </a:lnTo>
                  <a:lnTo>
                    <a:pt x="136" y="128"/>
                  </a:lnTo>
                  <a:lnTo>
                    <a:pt x="134" y="126"/>
                  </a:lnTo>
                  <a:lnTo>
                    <a:pt x="194" y="80"/>
                  </a:lnTo>
                  <a:lnTo>
                    <a:pt x="194" y="80"/>
                  </a:lnTo>
                  <a:lnTo>
                    <a:pt x="200" y="80"/>
                  </a:lnTo>
                  <a:lnTo>
                    <a:pt x="200" y="80"/>
                  </a:lnTo>
                  <a:lnTo>
                    <a:pt x="206" y="78"/>
                  </a:lnTo>
                  <a:lnTo>
                    <a:pt x="264" y="112"/>
                  </a:lnTo>
                  <a:lnTo>
                    <a:pt x="264" y="112"/>
                  </a:lnTo>
                  <a:lnTo>
                    <a:pt x="264" y="112"/>
                  </a:lnTo>
                  <a:lnTo>
                    <a:pt x="264" y="112"/>
                  </a:lnTo>
                  <a:lnTo>
                    <a:pt x="264" y="120"/>
                  </a:lnTo>
                  <a:lnTo>
                    <a:pt x="268" y="124"/>
                  </a:lnTo>
                  <a:lnTo>
                    <a:pt x="272" y="128"/>
                  </a:lnTo>
                  <a:lnTo>
                    <a:pt x="280" y="128"/>
                  </a:lnTo>
                  <a:lnTo>
                    <a:pt x="280" y="128"/>
                  </a:lnTo>
                  <a:lnTo>
                    <a:pt x="286" y="128"/>
                  </a:lnTo>
                  <a:lnTo>
                    <a:pt x="290" y="124"/>
                  </a:lnTo>
                  <a:lnTo>
                    <a:pt x="294" y="120"/>
                  </a:lnTo>
                  <a:lnTo>
                    <a:pt x="296" y="112"/>
                  </a:lnTo>
                  <a:lnTo>
                    <a:pt x="296" y="112"/>
                  </a:lnTo>
                  <a:lnTo>
                    <a:pt x="294" y="110"/>
                  </a:lnTo>
                  <a:lnTo>
                    <a:pt x="378" y="32"/>
                  </a:lnTo>
                  <a:lnTo>
                    <a:pt x="378" y="32"/>
                  </a:lnTo>
                  <a:lnTo>
                    <a:pt x="384" y="32"/>
                  </a:lnTo>
                  <a:lnTo>
                    <a:pt x="384" y="32"/>
                  </a:lnTo>
                  <a:lnTo>
                    <a:pt x="390" y="32"/>
                  </a:lnTo>
                  <a:lnTo>
                    <a:pt x="394" y="28"/>
                  </a:lnTo>
                  <a:lnTo>
                    <a:pt x="398" y="24"/>
                  </a:lnTo>
                  <a:lnTo>
                    <a:pt x="400" y="16"/>
                  </a:lnTo>
                  <a:lnTo>
                    <a:pt x="400" y="16"/>
                  </a:lnTo>
                  <a:lnTo>
                    <a:pt x="398" y="10"/>
                  </a:lnTo>
                  <a:lnTo>
                    <a:pt x="394" y="6"/>
                  </a:lnTo>
                  <a:lnTo>
                    <a:pt x="390" y="2"/>
                  </a:lnTo>
                  <a:lnTo>
                    <a:pt x="384" y="0"/>
                  </a:lnTo>
                  <a:lnTo>
                    <a:pt x="384" y="0"/>
                  </a:lnTo>
                  <a:lnTo>
                    <a:pt x="376" y="2"/>
                  </a:lnTo>
                  <a:lnTo>
                    <a:pt x="372" y="6"/>
                  </a:lnTo>
                  <a:lnTo>
                    <a:pt x="368" y="10"/>
                  </a:lnTo>
                  <a:lnTo>
                    <a:pt x="368" y="16"/>
                  </a:lnTo>
                  <a:lnTo>
                    <a:pt x="368" y="16"/>
                  </a:lnTo>
                  <a:lnTo>
                    <a:pt x="368" y="20"/>
                  </a:lnTo>
                  <a:lnTo>
                    <a:pt x="284" y="98"/>
                  </a:lnTo>
                  <a:lnTo>
                    <a:pt x="284" y="98"/>
                  </a:lnTo>
                  <a:lnTo>
                    <a:pt x="280" y="96"/>
                  </a:lnTo>
                  <a:lnTo>
                    <a:pt x="280" y="96"/>
                  </a:lnTo>
                  <a:lnTo>
                    <a:pt x="272" y="100"/>
                  </a:lnTo>
                  <a:lnTo>
                    <a:pt x="216" y="66"/>
                  </a:lnTo>
                  <a:lnTo>
                    <a:pt x="216" y="66"/>
                  </a:lnTo>
                  <a:lnTo>
                    <a:pt x="216" y="64"/>
                  </a:lnTo>
                  <a:lnTo>
                    <a:pt x="216" y="64"/>
                  </a:lnTo>
                  <a:lnTo>
                    <a:pt x="214" y="58"/>
                  </a:lnTo>
                  <a:lnTo>
                    <a:pt x="210" y="54"/>
                  </a:lnTo>
                  <a:lnTo>
                    <a:pt x="206" y="50"/>
                  </a:lnTo>
                  <a:lnTo>
                    <a:pt x="200" y="48"/>
                  </a:lnTo>
                  <a:lnTo>
                    <a:pt x="200" y="48"/>
                  </a:lnTo>
                  <a:lnTo>
                    <a:pt x="192" y="50"/>
                  </a:lnTo>
                  <a:lnTo>
                    <a:pt x="188" y="54"/>
                  </a:lnTo>
                  <a:lnTo>
                    <a:pt x="184" y="58"/>
                  </a:lnTo>
                  <a:lnTo>
                    <a:pt x="184" y="64"/>
                  </a:lnTo>
                  <a:lnTo>
                    <a:pt x="184" y="64"/>
                  </a:lnTo>
                  <a:lnTo>
                    <a:pt x="184" y="68"/>
                  </a:lnTo>
                  <a:lnTo>
                    <a:pt x="126" y="114"/>
                  </a:lnTo>
                  <a:lnTo>
                    <a:pt x="126" y="114"/>
                  </a:lnTo>
                  <a:lnTo>
                    <a:pt x="120" y="112"/>
                  </a:lnTo>
                  <a:lnTo>
                    <a:pt x="120" y="112"/>
                  </a:lnTo>
                  <a:lnTo>
                    <a:pt x="114" y="114"/>
                  </a:lnTo>
                  <a:lnTo>
                    <a:pt x="108" y="118"/>
                  </a:lnTo>
                  <a:lnTo>
                    <a:pt x="104" y="122"/>
                  </a:lnTo>
                  <a:lnTo>
                    <a:pt x="104" y="128"/>
                  </a:lnTo>
                  <a:lnTo>
                    <a:pt x="24" y="164"/>
                  </a:lnTo>
                  <a:lnTo>
                    <a:pt x="24" y="164"/>
                  </a:lnTo>
                  <a:lnTo>
                    <a:pt x="20" y="162"/>
                  </a:lnTo>
                  <a:lnTo>
                    <a:pt x="16" y="160"/>
                  </a:lnTo>
                  <a:lnTo>
                    <a:pt x="16" y="160"/>
                  </a:lnTo>
                  <a:lnTo>
                    <a:pt x="8" y="162"/>
                  </a:lnTo>
                  <a:lnTo>
                    <a:pt x="4" y="166"/>
                  </a:lnTo>
                  <a:lnTo>
                    <a:pt x="0" y="170"/>
                  </a:lnTo>
                  <a:lnTo>
                    <a:pt x="0" y="176"/>
                  </a:lnTo>
                  <a:lnTo>
                    <a:pt x="0" y="176"/>
                  </a:lnTo>
                  <a:lnTo>
                    <a:pt x="0" y="184"/>
                  </a:lnTo>
                  <a:lnTo>
                    <a:pt x="4" y="188"/>
                  </a:lnTo>
                  <a:lnTo>
                    <a:pt x="8" y="192"/>
                  </a:lnTo>
                  <a:lnTo>
                    <a:pt x="16" y="192"/>
                  </a:lnTo>
                  <a:lnTo>
                    <a:pt x="16" y="192"/>
                  </a:lnTo>
                  <a:close/>
                </a:path>
              </a:pathLst>
            </a:custGeom>
            <a:solidFill>
              <a:schemeClr val="bg1"/>
            </a:solidFill>
            <a:ln w="9525">
              <a:noFill/>
              <a:round/>
            </a:ln>
          </p:spPr>
          <p:txBody>
            <a:bodyPr vert="horz" wrap="square" lIns="91440" tIns="45720" rIns="91440" bIns="45720" numCol="1" anchor="t" anchorCtr="0" compatLnSpc="1"/>
            <a:lstStyle/>
            <a:p>
              <a:pPr algn="ctr"/>
              <a:endParaRPr lang="zh-CN" altLang="en-US"/>
            </a:p>
          </p:txBody>
        </p:sp>
        <p:sp>
          <p:nvSpPr>
            <p:cNvPr id="34" name="Freeform 109"/>
            <p:cNvSpPr/>
            <p:nvPr/>
          </p:nvSpPr>
          <p:spPr bwMode="auto">
            <a:xfrm>
              <a:off x="2127915" y="1899240"/>
              <a:ext cx="635000" cy="203200"/>
            </a:xfrm>
            <a:custGeom>
              <a:avLst/>
              <a:gdLst/>
              <a:ahLst/>
              <a:cxnLst>
                <a:cxn ang="0">
                  <a:pos x="384" y="0"/>
                </a:cxn>
                <a:cxn ang="0">
                  <a:pos x="372" y="6"/>
                </a:cxn>
                <a:cxn ang="0">
                  <a:pos x="368" y="16"/>
                </a:cxn>
                <a:cxn ang="0">
                  <a:pos x="368" y="20"/>
                </a:cxn>
                <a:cxn ang="0">
                  <a:pos x="284" y="98"/>
                </a:cxn>
                <a:cxn ang="0">
                  <a:pos x="280" y="96"/>
                </a:cxn>
                <a:cxn ang="0">
                  <a:pos x="214" y="38"/>
                </a:cxn>
                <a:cxn ang="0">
                  <a:pos x="216" y="32"/>
                </a:cxn>
                <a:cxn ang="0">
                  <a:pos x="214" y="26"/>
                </a:cxn>
                <a:cxn ang="0">
                  <a:pos x="206" y="18"/>
                </a:cxn>
                <a:cxn ang="0">
                  <a:pos x="200" y="16"/>
                </a:cxn>
                <a:cxn ang="0">
                  <a:pos x="188" y="22"/>
                </a:cxn>
                <a:cxn ang="0">
                  <a:pos x="184" y="32"/>
                </a:cxn>
                <a:cxn ang="0">
                  <a:pos x="184" y="36"/>
                </a:cxn>
                <a:cxn ang="0">
                  <a:pos x="126" y="82"/>
                </a:cxn>
                <a:cxn ang="0">
                  <a:pos x="120" y="80"/>
                </a:cxn>
                <a:cxn ang="0">
                  <a:pos x="106" y="86"/>
                </a:cxn>
                <a:cxn ang="0">
                  <a:pos x="30" y="76"/>
                </a:cxn>
                <a:cxn ang="0">
                  <a:pos x="24" y="68"/>
                </a:cxn>
                <a:cxn ang="0">
                  <a:pos x="16" y="64"/>
                </a:cxn>
                <a:cxn ang="0">
                  <a:pos x="8" y="66"/>
                </a:cxn>
                <a:cxn ang="0">
                  <a:pos x="0" y="74"/>
                </a:cxn>
                <a:cxn ang="0">
                  <a:pos x="0" y="80"/>
                </a:cxn>
                <a:cxn ang="0">
                  <a:pos x="4" y="92"/>
                </a:cxn>
                <a:cxn ang="0">
                  <a:pos x="16" y="96"/>
                </a:cxn>
                <a:cxn ang="0">
                  <a:pos x="22" y="96"/>
                </a:cxn>
                <a:cxn ang="0">
                  <a:pos x="104" y="102"/>
                </a:cxn>
                <a:cxn ang="0">
                  <a:pos x="106" y="106"/>
                </a:cxn>
                <a:cxn ang="0">
                  <a:pos x="114" y="112"/>
                </a:cxn>
                <a:cxn ang="0">
                  <a:pos x="120" y="112"/>
                </a:cxn>
                <a:cxn ang="0">
                  <a:pos x="130" y="108"/>
                </a:cxn>
                <a:cxn ang="0">
                  <a:pos x="136" y="96"/>
                </a:cxn>
                <a:cxn ang="0">
                  <a:pos x="134" y="94"/>
                </a:cxn>
                <a:cxn ang="0">
                  <a:pos x="194" y="48"/>
                </a:cxn>
                <a:cxn ang="0">
                  <a:pos x="200" y="48"/>
                </a:cxn>
                <a:cxn ang="0">
                  <a:pos x="264" y="108"/>
                </a:cxn>
                <a:cxn ang="0">
                  <a:pos x="264" y="112"/>
                </a:cxn>
                <a:cxn ang="0">
                  <a:pos x="264" y="120"/>
                </a:cxn>
                <a:cxn ang="0">
                  <a:pos x="272" y="128"/>
                </a:cxn>
                <a:cxn ang="0">
                  <a:pos x="280" y="128"/>
                </a:cxn>
                <a:cxn ang="0">
                  <a:pos x="290" y="124"/>
                </a:cxn>
                <a:cxn ang="0">
                  <a:pos x="296" y="112"/>
                </a:cxn>
                <a:cxn ang="0">
                  <a:pos x="294" y="110"/>
                </a:cxn>
                <a:cxn ang="0">
                  <a:pos x="378" y="32"/>
                </a:cxn>
                <a:cxn ang="0">
                  <a:pos x="384" y="32"/>
                </a:cxn>
                <a:cxn ang="0">
                  <a:pos x="394" y="28"/>
                </a:cxn>
                <a:cxn ang="0">
                  <a:pos x="400" y="16"/>
                </a:cxn>
                <a:cxn ang="0">
                  <a:pos x="398" y="10"/>
                </a:cxn>
                <a:cxn ang="0">
                  <a:pos x="390" y="2"/>
                </a:cxn>
                <a:cxn ang="0">
                  <a:pos x="384" y="0"/>
                </a:cxn>
              </a:cxnLst>
              <a:rect l="0" t="0" r="r" b="b"/>
              <a:pathLst>
                <a:path w="400" h="128">
                  <a:moveTo>
                    <a:pt x="384" y="0"/>
                  </a:moveTo>
                  <a:lnTo>
                    <a:pt x="384" y="0"/>
                  </a:lnTo>
                  <a:lnTo>
                    <a:pt x="376" y="2"/>
                  </a:lnTo>
                  <a:lnTo>
                    <a:pt x="372" y="6"/>
                  </a:lnTo>
                  <a:lnTo>
                    <a:pt x="368" y="10"/>
                  </a:lnTo>
                  <a:lnTo>
                    <a:pt x="368" y="16"/>
                  </a:lnTo>
                  <a:lnTo>
                    <a:pt x="368" y="16"/>
                  </a:lnTo>
                  <a:lnTo>
                    <a:pt x="368" y="20"/>
                  </a:lnTo>
                  <a:lnTo>
                    <a:pt x="284" y="98"/>
                  </a:lnTo>
                  <a:lnTo>
                    <a:pt x="284" y="98"/>
                  </a:lnTo>
                  <a:lnTo>
                    <a:pt x="280" y="96"/>
                  </a:lnTo>
                  <a:lnTo>
                    <a:pt x="280" y="96"/>
                  </a:lnTo>
                  <a:lnTo>
                    <a:pt x="276" y="98"/>
                  </a:lnTo>
                  <a:lnTo>
                    <a:pt x="214" y="38"/>
                  </a:lnTo>
                  <a:lnTo>
                    <a:pt x="214" y="38"/>
                  </a:lnTo>
                  <a:lnTo>
                    <a:pt x="216" y="32"/>
                  </a:lnTo>
                  <a:lnTo>
                    <a:pt x="216" y="32"/>
                  </a:lnTo>
                  <a:lnTo>
                    <a:pt x="214" y="26"/>
                  </a:lnTo>
                  <a:lnTo>
                    <a:pt x="210" y="22"/>
                  </a:lnTo>
                  <a:lnTo>
                    <a:pt x="206" y="18"/>
                  </a:lnTo>
                  <a:lnTo>
                    <a:pt x="200" y="16"/>
                  </a:lnTo>
                  <a:lnTo>
                    <a:pt x="200" y="16"/>
                  </a:lnTo>
                  <a:lnTo>
                    <a:pt x="192" y="18"/>
                  </a:lnTo>
                  <a:lnTo>
                    <a:pt x="188" y="22"/>
                  </a:lnTo>
                  <a:lnTo>
                    <a:pt x="184" y="26"/>
                  </a:lnTo>
                  <a:lnTo>
                    <a:pt x="184" y="32"/>
                  </a:lnTo>
                  <a:lnTo>
                    <a:pt x="184" y="32"/>
                  </a:lnTo>
                  <a:lnTo>
                    <a:pt x="184" y="36"/>
                  </a:lnTo>
                  <a:lnTo>
                    <a:pt x="126" y="82"/>
                  </a:lnTo>
                  <a:lnTo>
                    <a:pt x="126" y="82"/>
                  </a:lnTo>
                  <a:lnTo>
                    <a:pt x="120" y="80"/>
                  </a:lnTo>
                  <a:lnTo>
                    <a:pt x="120" y="80"/>
                  </a:lnTo>
                  <a:lnTo>
                    <a:pt x="112" y="82"/>
                  </a:lnTo>
                  <a:lnTo>
                    <a:pt x="106" y="86"/>
                  </a:lnTo>
                  <a:lnTo>
                    <a:pt x="30" y="76"/>
                  </a:lnTo>
                  <a:lnTo>
                    <a:pt x="30" y="76"/>
                  </a:lnTo>
                  <a:lnTo>
                    <a:pt x="28" y="72"/>
                  </a:lnTo>
                  <a:lnTo>
                    <a:pt x="24" y="68"/>
                  </a:lnTo>
                  <a:lnTo>
                    <a:pt x="20" y="66"/>
                  </a:lnTo>
                  <a:lnTo>
                    <a:pt x="16" y="64"/>
                  </a:lnTo>
                  <a:lnTo>
                    <a:pt x="16" y="64"/>
                  </a:lnTo>
                  <a:lnTo>
                    <a:pt x="8" y="66"/>
                  </a:lnTo>
                  <a:lnTo>
                    <a:pt x="4" y="70"/>
                  </a:lnTo>
                  <a:lnTo>
                    <a:pt x="0" y="74"/>
                  </a:lnTo>
                  <a:lnTo>
                    <a:pt x="0" y="80"/>
                  </a:lnTo>
                  <a:lnTo>
                    <a:pt x="0" y="80"/>
                  </a:lnTo>
                  <a:lnTo>
                    <a:pt x="0" y="88"/>
                  </a:lnTo>
                  <a:lnTo>
                    <a:pt x="4" y="92"/>
                  </a:lnTo>
                  <a:lnTo>
                    <a:pt x="8" y="96"/>
                  </a:lnTo>
                  <a:lnTo>
                    <a:pt x="16" y="96"/>
                  </a:lnTo>
                  <a:lnTo>
                    <a:pt x="16" y="96"/>
                  </a:lnTo>
                  <a:lnTo>
                    <a:pt x="22" y="96"/>
                  </a:lnTo>
                  <a:lnTo>
                    <a:pt x="28" y="90"/>
                  </a:lnTo>
                  <a:lnTo>
                    <a:pt x="104" y="102"/>
                  </a:lnTo>
                  <a:lnTo>
                    <a:pt x="104" y="102"/>
                  </a:lnTo>
                  <a:lnTo>
                    <a:pt x="106" y="106"/>
                  </a:lnTo>
                  <a:lnTo>
                    <a:pt x="110" y="110"/>
                  </a:lnTo>
                  <a:lnTo>
                    <a:pt x="114" y="112"/>
                  </a:lnTo>
                  <a:lnTo>
                    <a:pt x="120" y="112"/>
                  </a:lnTo>
                  <a:lnTo>
                    <a:pt x="120" y="112"/>
                  </a:lnTo>
                  <a:lnTo>
                    <a:pt x="126" y="112"/>
                  </a:lnTo>
                  <a:lnTo>
                    <a:pt x="130" y="108"/>
                  </a:lnTo>
                  <a:lnTo>
                    <a:pt x="134" y="104"/>
                  </a:lnTo>
                  <a:lnTo>
                    <a:pt x="136" y="96"/>
                  </a:lnTo>
                  <a:lnTo>
                    <a:pt x="136" y="96"/>
                  </a:lnTo>
                  <a:lnTo>
                    <a:pt x="134" y="94"/>
                  </a:lnTo>
                  <a:lnTo>
                    <a:pt x="194" y="48"/>
                  </a:lnTo>
                  <a:lnTo>
                    <a:pt x="194" y="48"/>
                  </a:lnTo>
                  <a:lnTo>
                    <a:pt x="200" y="48"/>
                  </a:lnTo>
                  <a:lnTo>
                    <a:pt x="200" y="48"/>
                  </a:lnTo>
                  <a:lnTo>
                    <a:pt x="204" y="48"/>
                  </a:lnTo>
                  <a:lnTo>
                    <a:pt x="264" y="108"/>
                  </a:lnTo>
                  <a:lnTo>
                    <a:pt x="264" y="108"/>
                  </a:lnTo>
                  <a:lnTo>
                    <a:pt x="264" y="112"/>
                  </a:lnTo>
                  <a:lnTo>
                    <a:pt x="264" y="112"/>
                  </a:lnTo>
                  <a:lnTo>
                    <a:pt x="264" y="120"/>
                  </a:lnTo>
                  <a:lnTo>
                    <a:pt x="268" y="124"/>
                  </a:lnTo>
                  <a:lnTo>
                    <a:pt x="272" y="128"/>
                  </a:lnTo>
                  <a:lnTo>
                    <a:pt x="280" y="128"/>
                  </a:lnTo>
                  <a:lnTo>
                    <a:pt x="280" y="128"/>
                  </a:lnTo>
                  <a:lnTo>
                    <a:pt x="286" y="128"/>
                  </a:lnTo>
                  <a:lnTo>
                    <a:pt x="290" y="124"/>
                  </a:lnTo>
                  <a:lnTo>
                    <a:pt x="294" y="120"/>
                  </a:lnTo>
                  <a:lnTo>
                    <a:pt x="296" y="112"/>
                  </a:lnTo>
                  <a:lnTo>
                    <a:pt x="296" y="112"/>
                  </a:lnTo>
                  <a:lnTo>
                    <a:pt x="294" y="110"/>
                  </a:lnTo>
                  <a:lnTo>
                    <a:pt x="378" y="32"/>
                  </a:lnTo>
                  <a:lnTo>
                    <a:pt x="378" y="32"/>
                  </a:lnTo>
                  <a:lnTo>
                    <a:pt x="384" y="32"/>
                  </a:lnTo>
                  <a:lnTo>
                    <a:pt x="384" y="32"/>
                  </a:lnTo>
                  <a:lnTo>
                    <a:pt x="390" y="32"/>
                  </a:lnTo>
                  <a:lnTo>
                    <a:pt x="394" y="28"/>
                  </a:lnTo>
                  <a:lnTo>
                    <a:pt x="398" y="24"/>
                  </a:lnTo>
                  <a:lnTo>
                    <a:pt x="400" y="16"/>
                  </a:lnTo>
                  <a:lnTo>
                    <a:pt x="400" y="16"/>
                  </a:lnTo>
                  <a:lnTo>
                    <a:pt x="398" y="10"/>
                  </a:lnTo>
                  <a:lnTo>
                    <a:pt x="394" y="6"/>
                  </a:lnTo>
                  <a:lnTo>
                    <a:pt x="390" y="2"/>
                  </a:lnTo>
                  <a:lnTo>
                    <a:pt x="384" y="0"/>
                  </a:lnTo>
                  <a:lnTo>
                    <a:pt x="384" y="0"/>
                  </a:lnTo>
                  <a:close/>
                </a:path>
              </a:pathLst>
            </a:custGeom>
            <a:solidFill>
              <a:schemeClr val="bg1"/>
            </a:solidFill>
            <a:ln w="9525">
              <a:noFill/>
              <a:round/>
            </a:ln>
          </p:spPr>
          <p:txBody>
            <a:bodyPr vert="horz" wrap="square" lIns="91440" tIns="45720" rIns="91440" bIns="45720" numCol="1" anchor="t" anchorCtr="0" compatLnSpc="1"/>
            <a:lstStyle/>
            <a:p>
              <a:pPr algn="ctr"/>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b="1" dirty="0" smtClean="0"/>
              <a:t>地图绘制</a:t>
            </a:r>
            <a:endParaRPr kumimoji="1" lang="zh-CN" altLang="en-US" b="1" dirty="0" smtClean="0"/>
          </a:p>
        </p:txBody>
      </p:sp>
      <p:grpSp>
        <p:nvGrpSpPr>
          <p:cNvPr id="4" name="组 3"/>
          <p:cNvGrpSpPr/>
          <p:nvPr/>
        </p:nvGrpSpPr>
        <p:grpSpPr>
          <a:xfrm>
            <a:off x="640715" y="1572901"/>
            <a:ext cx="2568117" cy="2545847"/>
            <a:chOff x="836142" y="2356202"/>
            <a:chExt cx="2354275" cy="2333859"/>
          </a:xfrm>
        </p:grpSpPr>
        <p:sp>
          <p:nvSpPr>
            <p:cNvPr id="5" name="Freeform 5"/>
            <p:cNvSpPr/>
            <p:nvPr/>
          </p:nvSpPr>
          <p:spPr bwMode="auto">
            <a:xfrm>
              <a:off x="1627280" y="2824505"/>
              <a:ext cx="537208" cy="381533"/>
            </a:xfrm>
            <a:custGeom>
              <a:avLst/>
              <a:gdLst>
                <a:gd name="T0" fmla="*/ 9 w 55"/>
                <a:gd name="T1" fmla="*/ 0 h 39"/>
                <a:gd name="T2" fmla="*/ 33 w 55"/>
                <a:gd name="T3" fmla="*/ 13 h 39"/>
                <a:gd name="T4" fmla="*/ 54 w 55"/>
                <a:gd name="T5" fmla="*/ 33 h 39"/>
                <a:gd name="T6" fmla="*/ 36 w 55"/>
                <a:gd name="T7" fmla="*/ 39 h 39"/>
                <a:gd name="T8" fmla="*/ 9 w 55"/>
                <a:gd name="T9" fmla="*/ 0 h 39"/>
              </a:gdLst>
              <a:ahLst/>
              <a:cxnLst>
                <a:cxn ang="0">
                  <a:pos x="T0" y="T1"/>
                </a:cxn>
                <a:cxn ang="0">
                  <a:pos x="T2" y="T3"/>
                </a:cxn>
                <a:cxn ang="0">
                  <a:pos x="T4" y="T5"/>
                </a:cxn>
                <a:cxn ang="0">
                  <a:pos x="T6" y="T7"/>
                </a:cxn>
                <a:cxn ang="0">
                  <a:pos x="T8" y="T9"/>
                </a:cxn>
              </a:cxnLst>
              <a:rect l="0" t="0" r="r" b="b"/>
              <a:pathLst>
                <a:path w="55" h="39">
                  <a:moveTo>
                    <a:pt x="9" y="0"/>
                  </a:moveTo>
                  <a:cubicBezTo>
                    <a:pt x="9" y="12"/>
                    <a:pt x="24" y="11"/>
                    <a:pt x="33" y="13"/>
                  </a:cubicBezTo>
                  <a:cubicBezTo>
                    <a:pt x="55" y="18"/>
                    <a:pt x="54" y="33"/>
                    <a:pt x="54" y="33"/>
                  </a:cubicBezTo>
                  <a:cubicBezTo>
                    <a:pt x="54" y="33"/>
                    <a:pt x="47" y="39"/>
                    <a:pt x="36" y="39"/>
                  </a:cubicBezTo>
                  <a:cubicBezTo>
                    <a:pt x="23" y="39"/>
                    <a:pt x="0" y="23"/>
                    <a:pt x="9"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50790" y="2922759"/>
              <a:ext cx="507860" cy="468303"/>
            </a:xfrm>
            <a:custGeom>
              <a:avLst/>
              <a:gdLst>
                <a:gd name="T0" fmla="*/ 42 w 52"/>
                <a:gd name="T1" fmla="*/ 0 h 48"/>
                <a:gd name="T2" fmla="*/ 45 w 52"/>
                <a:gd name="T3" fmla="*/ 31 h 48"/>
                <a:gd name="T4" fmla="*/ 6 w 52"/>
                <a:gd name="T5" fmla="*/ 45 h 48"/>
                <a:gd name="T6" fmla="*/ 5 w 52"/>
                <a:gd name="T7" fmla="*/ 26 h 48"/>
                <a:gd name="T8" fmla="*/ 42 w 52"/>
                <a:gd name="T9" fmla="*/ 0 h 48"/>
              </a:gdLst>
              <a:ahLst/>
              <a:cxnLst>
                <a:cxn ang="0">
                  <a:pos x="T0" y="T1"/>
                </a:cxn>
                <a:cxn ang="0">
                  <a:pos x="T2" y="T3"/>
                </a:cxn>
                <a:cxn ang="0">
                  <a:pos x="T4" y="T5"/>
                </a:cxn>
                <a:cxn ang="0">
                  <a:pos x="T6" y="T7"/>
                </a:cxn>
                <a:cxn ang="0">
                  <a:pos x="T8" y="T9"/>
                </a:cxn>
              </a:cxnLst>
              <a:rect l="0" t="0" r="r" b="b"/>
              <a:pathLst>
                <a:path w="52" h="48">
                  <a:moveTo>
                    <a:pt x="42" y="0"/>
                  </a:moveTo>
                  <a:cubicBezTo>
                    <a:pt x="42" y="0"/>
                    <a:pt x="52" y="20"/>
                    <a:pt x="45" y="31"/>
                  </a:cubicBezTo>
                  <a:cubicBezTo>
                    <a:pt x="34" y="48"/>
                    <a:pt x="23" y="41"/>
                    <a:pt x="6" y="45"/>
                  </a:cubicBezTo>
                  <a:cubicBezTo>
                    <a:pt x="6" y="45"/>
                    <a:pt x="0" y="35"/>
                    <a:pt x="5" y="26"/>
                  </a:cubicBezTo>
                  <a:cubicBezTo>
                    <a:pt x="14" y="10"/>
                    <a:pt x="39" y="15"/>
                    <a:pt x="42"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1969256" y="2356202"/>
              <a:ext cx="303695" cy="410882"/>
            </a:xfrm>
            <a:custGeom>
              <a:avLst/>
              <a:gdLst>
                <a:gd name="T0" fmla="*/ 14 w 31"/>
                <a:gd name="T1" fmla="*/ 42 h 42"/>
                <a:gd name="T2" fmla="*/ 29 w 31"/>
                <a:gd name="T3" fmla="*/ 22 h 42"/>
                <a:gd name="T4" fmla="*/ 30 w 31"/>
                <a:gd name="T5" fmla="*/ 0 h 42"/>
                <a:gd name="T6" fmla="*/ 10 w 31"/>
                <a:gd name="T7" fmla="*/ 13 h 42"/>
                <a:gd name="T8" fmla="*/ 14 w 31"/>
                <a:gd name="T9" fmla="*/ 42 h 42"/>
              </a:gdLst>
              <a:ahLst/>
              <a:cxnLst>
                <a:cxn ang="0">
                  <a:pos x="T0" y="T1"/>
                </a:cxn>
                <a:cxn ang="0">
                  <a:pos x="T2" y="T3"/>
                </a:cxn>
                <a:cxn ang="0">
                  <a:pos x="T4" y="T5"/>
                </a:cxn>
                <a:cxn ang="0">
                  <a:pos x="T6" y="T7"/>
                </a:cxn>
                <a:cxn ang="0">
                  <a:pos x="T8" y="T9"/>
                </a:cxn>
              </a:cxnLst>
              <a:rect l="0" t="0" r="r" b="b"/>
              <a:pathLst>
                <a:path w="31" h="42">
                  <a:moveTo>
                    <a:pt x="14" y="42"/>
                  </a:moveTo>
                  <a:cubicBezTo>
                    <a:pt x="26" y="42"/>
                    <a:pt x="31" y="33"/>
                    <a:pt x="29" y="22"/>
                  </a:cubicBezTo>
                  <a:cubicBezTo>
                    <a:pt x="28" y="13"/>
                    <a:pt x="25" y="8"/>
                    <a:pt x="30" y="0"/>
                  </a:cubicBezTo>
                  <a:cubicBezTo>
                    <a:pt x="30" y="0"/>
                    <a:pt x="16" y="2"/>
                    <a:pt x="10" y="13"/>
                  </a:cubicBezTo>
                  <a:cubicBezTo>
                    <a:pt x="0" y="31"/>
                    <a:pt x="14" y="42"/>
                    <a:pt x="14" y="4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Oval 14"/>
            <p:cNvSpPr>
              <a:spLocks noChangeArrowheads="1"/>
            </p:cNvSpPr>
            <p:nvPr/>
          </p:nvSpPr>
          <p:spPr bwMode="auto">
            <a:xfrm>
              <a:off x="2380138" y="3791736"/>
              <a:ext cx="234789" cy="234789"/>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9" name="Oval 16"/>
            <p:cNvSpPr>
              <a:spLocks noChangeArrowheads="1"/>
            </p:cNvSpPr>
            <p:nvPr/>
          </p:nvSpPr>
          <p:spPr bwMode="auto">
            <a:xfrm>
              <a:off x="2027954" y="3772595"/>
              <a:ext cx="322835" cy="321560"/>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0" name="Oval 17"/>
            <p:cNvSpPr>
              <a:spLocks noChangeArrowheads="1"/>
            </p:cNvSpPr>
            <p:nvPr/>
          </p:nvSpPr>
          <p:spPr bwMode="auto">
            <a:xfrm>
              <a:off x="2233395" y="3743247"/>
              <a:ext cx="195232" cy="185025"/>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sp>
          <p:nvSpPr>
            <p:cNvPr id="11" name="Oval 18"/>
            <p:cNvSpPr>
              <a:spLocks noChangeArrowheads="1"/>
            </p:cNvSpPr>
            <p:nvPr/>
          </p:nvSpPr>
          <p:spPr bwMode="auto">
            <a:xfrm>
              <a:off x="2243603" y="3782803"/>
              <a:ext cx="185024" cy="185025"/>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2" name="Oval 19"/>
            <p:cNvSpPr>
              <a:spLocks noChangeArrowheads="1"/>
            </p:cNvSpPr>
            <p:nvPr/>
          </p:nvSpPr>
          <p:spPr bwMode="auto">
            <a:xfrm>
              <a:off x="2243603" y="3879782"/>
              <a:ext cx="195232" cy="195233"/>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3" name="Oval 20"/>
            <p:cNvSpPr>
              <a:spLocks noChangeArrowheads="1"/>
            </p:cNvSpPr>
            <p:nvPr/>
          </p:nvSpPr>
          <p:spPr bwMode="auto">
            <a:xfrm>
              <a:off x="1960325" y="3889990"/>
              <a:ext cx="185024" cy="195233"/>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4" name="Oval 21"/>
            <p:cNvSpPr>
              <a:spLocks noChangeArrowheads="1"/>
            </p:cNvSpPr>
            <p:nvPr/>
          </p:nvSpPr>
          <p:spPr bwMode="auto">
            <a:xfrm>
              <a:off x="1832722" y="3821084"/>
              <a:ext cx="224581" cy="224581"/>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5" name="Oval 22"/>
            <p:cNvSpPr>
              <a:spLocks noChangeArrowheads="1"/>
            </p:cNvSpPr>
            <p:nvPr/>
          </p:nvSpPr>
          <p:spPr bwMode="auto">
            <a:xfrm>
              <a:off x="1960325" y="3733039"/>
              <a:ext cx="185024" cy="176092"/>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6" name="Oval 23"/>
            <p:cNvSpPr>
              <a:spLocks noChangeArrowheads="1"/>
            </p:cNvSpPr>
            <p:nvPr/>
          </p:nvSpPr>
          <p:spPr bwMode="auto">
            <a:xfrm>
              <a:off x="1744675" y="3919339"/>
              <a:ext cx="176092" cy="174816"/>
            </a:xfrm>
            <a:prstGeom prst="ellipse">
              <a:avLst/>
            </a:pr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17" name="Freeform 24"/>
            <p:cNvSpPr/>
            <p:nvPr/>
          </p:nvSpPr>
          <p:spPr bwMode="auto">
            <a:xfrm>
              <a:off x="1051791" y="3703690"/>
              <a:ext cx="2138626" cy="585698"/>
            </a:xfrm>
            <a:custGeom>
              <a:avLst/>
              <a:gdLst>
                <a:gd name="T0" fmla="*/ 14 w 219"/>
                <a:gd name="T1" fmla="*/ 60 h 60"/>
                <a:gd name="T2" fmla="*/ 129 w 219"/>
                <a:gd name="T3" fmla="*/ 60 h 60"/>
                <a:gd name="T4" fmla="*/ 209 w 219"/>
                <a:gd name="T5" fmla="*/ 27 h 60"/>
                <a:gd name="T6" fmla="*/ 216 w 219"/>
                <a:gd name="T7" fmla="*/ 10 h 60"/>
                <a:gd name="T8" fmla="*/ 198 w 219"/>
                <a:gd name="T9" fmla="*/ 3 h 60"/>
                <a:gd name="T10" fmla="*/ 124 w 219"/>
                <a:gd name="T11" fmla="*/ 34 h 60"/>
                <a:gd name="T12" fmla="*/ 14 w 219"/>
                <a:gd name="T13" fmla="*/ 34 h 60"/>
                <a:gd name="T14" fmla="*/ 0 w 219"/>
                <a:gd name="T15" fmla="*/ 47 h 60"/>
                <a:gd name="T16" fmla="*/ 14 w 219"/>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60">
                  <a:moveTo>
                    <a:pt x="14" y="60"/>
                  </a:moveTo>
                  <a:cubicBezTo>
                    <a:pt x="129" y="60"/>
                    <a:pt x="129" y="60"/>
                    <a:pt x="129" y="60"/>
                  </a:cubicBezTo>
                  <a:cubicBezTo>
                    <a:pt x="209" y="27"/>
                    <a:pt x="209" y="27"/>
                    <a:pt x="209" y="27"/>
                  </a:cubicBezTo>
                  <a:cubicBezTo>
                    <a:pt x="215" y="25"/>
                    <a:pt x="219" y="17"/>
                    <a:pt x="216" y="10"/>
                  </a:cubicBezTo>
                  <a:cubicBezTo>
                    <a:pt x="213" y="3"/>
                    <a:pt x="205" y="0"/>
                    <a:pt x="198" y="3"/>
                  </a:cubicBezTo>
                  <a:cubicBezTo>
                    <a:pt x="124" y="34"/>
                    <a:pt x="124" y="34"/>
                    <a:pt x="124" y="34"/>
                  </a:cubicBezTo>
                  <a:cubicBezTo>
                    <a:pt x="14" y="34"/>
                    <a:pt x="14" y="34"/>
                    <a:pt x="14" y="34"/>
                  </a:cubicBezTo>
                  <a:cubicBezTo>
                    <a:pt x="6" y="34"/>
                    <a:pt x="0" y="40"/>
                    <a:pt x="0" y="47"/>
                  </a:cubicBezTo>
                  <a:cubicBezTo>
                    <a:pt x="0" y="54"/>
                    <a:pt x="6" y="60"/>
                    <a:pt x="14" y="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8" name="Freeform 25"/>
            <p:cNvSpPr/>
            <p:nvPr/>
          </p:nvSpPr>
          <p:spPr bwMode="auto">
            <a:xfrm>
              <a:off x="1060723" y="3674341"/>
              <a:ext cx="948090" cy="586974"/>
            </a:xfrm>
            <a:custGeom>
              <a:avLst/>
              <a:gdLst>
                <a:gd name="T0" fmla="*/ 15 w 97"/>
                <a:gd name="T1" fmla="*/ 60 h 60"/>
                <a:gd name="T2" fmla="*/ 20 w 97"/>
                <a:gd name="T3" fmla="*/ 59 h 60"/>
                <a:gd name="T4" fmla="*/ 88 w 97"/>
                <a:gd name="T5" fmla="*/ 27 h 60"/>
                <a:gd name="T6" fmla="*/ 94 w 97"/>
                <a:gd name="T7" fmla="*/ 9 h 60"/>
                <a:gd name="T8" fmla="*/ 76 w 97"/>
                <a:gd name="T9" fmla="*/ 3 h 60"/>
                <a:gd name="T10" fmla="*/ 10 w 97"/>
                <a:gd name="T11" fmla="*/ 35 h 60"/>
                <a:gd name="T12" fmla="*/ 3 w 97"/>
                <a:gd name="T13" fmla="*/ 52 h 60"/>
                <a:gd name="T14" fmla="*/ 15 w 97"/>
                <a:gd name="T15" fmla="*/ 6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60">
                  <a:moveTo>
                    <a:pt x="15" y="60"/>
                  </a:moveTo>
                  <a:cubicBezTo>
                    <a:pt x="17" y="60"/>
                    <a:pt x="19" y="60"/>
                    <a:pt x="20" y="59"/>
                  </a:cubicBezTo>
                  <a:cubicBezTo>
                    <a:pt x="46" y="49"/>
                    <a:pt x="87" y="28"/>
                    <a:pt x="88" y="27"/>
                  </a:cubicBezTo>
                  <a:cubicBezTo>
                    <a:pt x="95" y="24"/>
                    <a:pt x="97" y="16"/>
                    <a:pt x="94" y="9"/>
                  </a:cubicBezTo>
                  <a:cubicBezTo>
                    <a:pt x="91" y="2"/>
                    <a:pt x="83" y="0"/>
                    <a:pt x="76" y="3"/>
                  </a:cubicBezTo>
                  <a:cubicBezTo>
                    <a:pt x="76" y="3"/>
                    <a:pt x="34" y="25"/>
                    <a:pt x="10" y="35"/>
                  </a:cubicBezTo>
                  <a:cubicBezTo>
                    <a:pt x="3" y="38"/>
                    <a:pt x="0" y="45"/>
                    <a:pt x="3" y="52"/>
                  </a:cubicBezTo>
                  <a:cubicBezTo>
                    <a:pt x="5" y="57"/>
                    <a:pt x="10" y="60"/>
                    <a:pt x="15" y="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Freeform 26"/>
            <p:cNvSpPr/>
            <p:nvPr/>
          </p:nvSpPr>
          <p:spPr bwMode="auto">
            <a:xfrm>
              <a:off x="836142" y="3948687"/>
              <a:ext cx="987647" cy="741374"/>
            </a:xfrm>
            <a:custGeom>
              <a:avLst/>
              <a:gdLst>
                <a:gd name="T0" fmla="*/ 48 w 101"/>
                <a:gd name="T1" fmla="*/ 3 h 76"/>
                <a:gd name="T2" fmla="*/ 22 w 101"/>
                <a:gd name="T3" fmla="*/ 18 h 76"/>
                <a:gd name="T4" fmla="*/ 0 w 101"/>
                <a:gd name="T5" fmla="*/ 50 h 76"/>
                <a:gd name="T6" fmla="*/ 49 w 101"/>
                <a:gd name="T7" fmla="*/ 76 h 76"/>
                <a:gd name="T8" fmla="*/ 75 w 101"/>
                <a:gd name="T9" fmla="*/ 32 h 76"/>
                <a:gd name="T10" fmla="*/ 84 w 101"/>
                <a:gd name="T11" fmla="*/ 20 h 76"/>
                <a:gd name="T12" fmla="*/ 65 w 101"/>
                <a:gd name="T13" fmla="*/ 22 h 76"/>
                <a:gd name="T14" fmla="*/ 48 w 101"/>
                <a:gd name="T15" fmla="*/ 3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76">
                  <a:moveTo>
                    <a:pt x="48" y="3"/>
                  </a:moveTo>
                  <a:cubicBezTo>
                    <a:pt x="48" y="3"/>
                    <a:pt x="36" y="0"/>
                    <a:pt x="22" y="18"/>
                  </a:cubicBezTo>
                  <a:cubicBezTo>
                    <a:pt x="15" y="26"/>
                    <a:pt x="7" y="38"/>
                    <a:pt x="0" y="50"/>
                  </a:cubicBezTo>
                  <a:cubicBezTo>
                    <a:pt x="18" y="66"/>
                    <a:pt x="49" y="76"/>
                    <a:pt x="49" y="76"/>
                  </a:cubicBezTo>
                  <a:cubicBezTo>
                    <a:pt x="75" y="32"/>
                    <a:pt x="75" y="32"/>
                    <a:pt x="75" y="32"/>
                  </a:cubicBezTo>
                  <a:cubicBezTo>
                    <a:pt x="75" y="32"/>
                    <a:pt x="101" y="20"/>
                    <a:pt x="84" y="20"/>
                  </a:cubicBezTo>
                  <a:cubicBezTo>
                    <a:pt x="77" y="20"/>
                    <a:pt x="59" y="22"/>
                    <a:pt x="65" y="22"/>
                  </a:cubicBezTo>
                  <a:cubicBezTo>
                    <a:pt x="75" y="22"/>
                    <a:pt x="72" y="3"/>
                    <a:pt x="48" y="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0" name="任意多边形 28"/>
            <p:cNvSpPr/>
            <p:nvPr/>
          </p:nvSpPr>
          <p:spPr>
            <a:xfrm>
              <a:off x="1908007" y="2496564"/>
              <a:ext cx="854940" cy="1324519"/>
            </a:xfrm>
            <a:custGeom>
              <a:avLst/>
              <a:gdLst>
                <a:gd name="connsiteX0" fmla="*/ 384175 w 1063625"/>
                <a:gd name="connsiteY0" fmla="*/ 1076325 h 1092200"/>
                <a:gd name="connsiteX1" fmla="*/ 409575 w 1063625"/>
                <a:gd name="connsiteY1" fmla="*/ 276225 h 1092200"/>
                <a:gd name="connsiteX2" fmla="*/ 0 w 1063625"/>
                <a:gd name="connsiteY2" fmla="*/ 127000 h 1092200"/>
                <a:gd name="connsiteX3" fmla="*/ 390525 w 1063625"/>
                <a:gd name="connsiteY3" fmla="*/ 231775 h 1092200"/>
                <a:gd name="connsiteX4" fmla="*/ 317500 w 1063625"/>
                <a:gd name="connsiteY4" fmla="*/ 0 h 1092200"/>
                <a:gd name="connsiteX5" fmla="*/ 527050 w 1063625"/>
                <a:gd name="connsiteY5" fmla="*/ 571500 h 1092200"/>
                <a:gd name="connsiteX6" fmla="*/ 1063625 w 1063625"/>
                <a:gd name="connsiteY6" fmla="*/ 114300 h 1092200"/>
                <a:gd name="connsiteX7" fmla="*/ 536575 w 1063625"/>
                <a:gd name="connsiteY7" fmla="*/ 631825 h 1092200"/>
                <a:gd name="connsiteX8" fmla="*/ 476250 w 1063625"/>
                <a:gd name="connsiteY8" fmla="*/ 1092200 h 1092200"/>
                <a:gd name="connsiteX9" fmla="*/ 384175 w 1063625"/>
                <a:gd name="connsiteY9" fmla="*/ 1076325 h 1092200"/>
                <a:gd name="connsiteX0-1" fmla="*/ 384175 w 1063625"/>
                <a:gd name="connsiteY0-2" fmla="*/ 1631950 h 1647825"/>
                <a:gd name="connsiteX1-3" fmla="*/ 409575 w 1063625"/>
                <a:gd name="connsiteY1-4" fmla="*/ 831850 h 1647825"/>
                <a:gd name="connsiteX2-5" fmla="*/ 0 w 1063625"/>
                <a:gd name="connsiteY2-6" fmla="*/ 682625 h 1647825"/>
                <a:gd name="connsiteX3-7" fmla="*/ 390525 w 1063625"/>
                <a:gd name="connsiteY3-8" fmla="*/ 787400 h 1647825"/>
                <a:gd name="connsiteX4-9" fmla="*/ 292100 w 1063625"/>
                <a:gd name="connsiteY4-10" fmla="*/ 0 h 1647825"/>
                <a:gd name="connsiteX5-11" fmla="*/ 527050 w 1063625"/>
                <a:gd name="connsiteY5-12" fmla="*/ 1127125 h 1647825"/>
                <a:gd name="connsiteX6-13" fmla="*/ 1063625 w 1063625"/>
                <a:gd name="connsiteY6-14" fmla="*/ 669925 h 1647825"/>
                <a:gd name="connsiteX7-15" fmla="*/ 536575 w 1063625"/>
                <a:gd name="connsiteY7-16" fmla="*/ 1187450 h 1647825"/>
                <a:gd name="connsiteX8-17" fmla="*/ 476250 w 1063625"/>
                <a:gd name="connsiteY8-18" fmla="*/ 1647825 h 1647825"/>
                <a:gd name="connsiteX9-19" fmla="*/ 384175 w 1063625"/>
                <a:gd name="connsiteY9-20" fmla="*/ 1631950 h 1647825"/>
                <a:gd name="connsiteX0-21" fmla="*/ 384175 w 1063625"/>
                <a:gd name="connsiteY0-22" fmla="*/ 1631950 h 1647825"/>
                <a:gd name="connsiteX1-23" fmla="*/ 409575 w 1063625"/>
                <a:gd name="connsiteY1-24" fmla="*/ 831850 h 1647825"/>
                <a:gd name="connsiteX2-25" fmla="*/ 0 w 1063625"/>
                <a:gd name="connsiteY2-26" fmla="*/ 682625 h 1647825"/>
                <a:gd name="connsiteX3-27" fmla="*/ 390525 w 1063625"/>
                <a:gd name="connsiteY3-28" fmla="*/ 787400 h 1647825"/>
                <a:gd name="connsiteX4-29" fmla="*/ 292100 w 1063625"/>
                <a:gd name="connsiteY4-30" fmla="*/ 0 h 1647825"/>
                <a:gd name="connsiteX5-31" fmla="*/ 527050 w 1063625"/>
                <a:gd name="connsiteY5-32" fmla="*/ 1127125 h 1647825"/>
                <a:gd name="connsiteX6-33" fmla="*/ 1063625 w 1063625"/>
                <a:gd name="connsiteY6-34" fmla="*/ 669925 h 1647825"/>
                <a:gd name="connsiteX7-35" fmla="*/ 536575 w 1063625"/>
                <a:gd name="connsiteY7-36" fmla="*/ 1187450 h 1647825"/>
                <a:gd name="connsiteX8-37" fmla="*/ 476250 w 1063625"/>
                <a:gd name="connsiteY8-38" fmla="*/ 1647825 h 1647825"/>
                <a:gd name="connsiteX9-39" fmla="*/ 384175 w 1063625"/>
                <a:gd name="connsiteY9-40" fmla="*/ 1631950 h 1647825"/>
                <a:gd name="connsiteX0-41" fmla="*/ 384175 w 1063625"/>
                <a:gd name="connsiteY0-42" fmla="*/ 1631950 h 1647825"/>
                <a:gd name="connsiteX1-43" fmla="*/ 409575 w 1063625"/>
                <a:gd name="connsiteY1-44" fmla="*/ 831850 h 1647825"/>
                <a:gd name="connsiteX2-45" fmla="*/ 0 w 1063625"/>
                <a:gd name="connsiteY2-46" fmla="*/ 682625 h 1647825"/>
                <a:gd name="connsiteX3-47" fmla="*/ 390525 w 1063625"/>
                <a:gd name="connsiteY3-48" fmla="*/ 787400 h 1647825"/>
                <a:gd name="connsiteX4-49" fmla="*/ 292100 w 1063625"/>
                <a:gd name="connsiteY4-50" fmla="*/ 0 h 1647825"/>
                <a:gd name="connsiteX5-51" fmla="*/ 527050 w 1063625"/>
                <a:gd name="connsiteY5-52" fmla="*/ 1127125 h 1647825"/>
                <a:gd name="connsiteX6-53" fmla="*/ 1063625 w 1063625"/>
                <a:gd name="connsiteY6-54" fmla="*/ 669925 h 1647825"/>
                <a:gd name="connsiteX7-55" fmla="*/ 536575 w 1063625"/>
                <a:gd name="connsiteY7-56" fmla="*/ 1187450 h 1647825"/>
                <a:gd name="connsiteX8-57" fmla="*/ 476250 w 1063625"/>
                <a:gd name="connsiteY8-58" fmla="*/ 1647825 h 1647825"/>
                <a:gd name="connsiteX9-59" fmla="*/ 384175 w 1063625"/>
                <a:gd name="connsiteY9-60" fmla="*/ 1631950 h 1647825"/>
                <a:gd name="connsiteX0-61" fmla="*/ 384175 w 1063625"/>
                <a:gd name="connsiteY0-62" fmla="*/ 1631950 h 1647825"/>
                <a:gd name="connsiteX1-63" fmla="*/ 409575 w 1063625"/>
                <a:gd name="connsiteY1-64" fmla="*/ 831850 h 1647825"/>
                <a:gd name="connsiteX2-65" fmla="*/ 0 w 1063625"/>
                <a:gd name="connsiteY2-66" fmla="*/ 682625 h 1647825"/>
                <a:gd name="connsiteX3-67" fmla="*/ 390525 w 1063625"/>
                <a:gd name="connsiteY3-68" fmla="*/ 787400 h 1647825"/>
                <a:gd name="connsiteX4-69" fmla="*/ 292100 w 1063625"/>
                <a:gd name="connsiteY4-70" fmla="*/ 0 h 1647825"/>
                <a:gd name="connsiteX5-71" fmla="*/ 527050 w 1063625"/>
                <a:gd name="connsiteY5-72" fmla="*/ 1127125 h 1647825"/>
                <a:gd name="connsiteX6-73" fmla="*/ 1063625 w 1063625"/>
                <a:gd name="connsiteY6-74" fmla="*/ 669925 h 1647825"/>
                <a:gd name="connsiteX7-75" fmla="*/ 536575 w 1063625"/>
                <a:gd name="connsiteY7-76" fmla="*/ 1187450 h 1647825"/>
                <a:gd name="connsiteX8-77" fmla="*/ 476250 w 1063625"/>
                <a:gd name="connsiteY8-78" fmla="*/ 1647825 h 1647825"/>
                <a:gd name="connsiteX9-79" fmla="*/ 384175 w 1063625"/>
                <a:gd name="connsiteY9-80" fmla="*/ 1631950 h 1647825"/>
                <a:gd name="connsiteX0-81" fmla="*/ 384175 w 1063625"/>
                <a:gd name="connsiteY0-82" fmla="*/ 1631950 h 1647825"/>
                <a:gd name="connsiteX1-83" fmla="*/ 409575 w 1063625"/>
                <a:gd name="connsiteY1-84" fmla="*/ 831850 h 1647825"/>
                <a:gd name="connsiteX2-85" fmla="*/ 0 w 1063625"/>
                <a:gd name="connsiteY2-86" fmla="*/ 682625 h 1647825"/>
                <a:gd name="connsiteX3-87" fmla="*/ 390525 w 1063625"/>
                <a:gd name="connsiteY3-88" fmla="*/ 787400 h 1647825"/>
                <a:gd name="connsiteX4-89" fmla="*/ 292100 w 1063625"/>
                <a:gd name="connsiteY4-90" fmla="*/ 0 h 1647825"/>
                <a:gd name="connsiteX5-91" fmla="*/ 527050 w 1063625"/>
                <a:gd name="connsiteY5-92" fmla="*/ 1127125 h 1647825"/>
                <a:gd name="connsiteX6-93" fmla="*/ 1063625 w 1063625"/>
                <a:gd name="connsiteY6-94" fmla="*/ 669925 h 1647825"/>
                <a:gd name="connsiteX7-95" fmla="*/ 536575 w 1063625"/>
                <a:gd name="connsiteY7-96" fmla="*/ 1187450 h 1647825"/>
                <a:gd name="connsiteX8-97" fmla="*/ 476250 w 1063625"/>
                <a:gd name="connsiteY8-98" fmla="*/ 1647825 h 1647825"/>
                <a:gd name="connsiteX9-99" fmla="*/ 384175 w 1063625"/>
                <a:gd name="connsiteY9-100" fmla="*/ 1631950 h 1647825"/>
                <a:gd name="connsiteX0-101" fmla="*/ 384175 w 1063625"/>
                <a:gd name="connsiteY0-102" fmla="*/ 1631950 h 1647825"/>
                <a:gd name="connsiteX1-103" fmla="*/ 409575 w 1063625"/>
                <a:gd name="connsiteY1-104" fmla="*/ 831850 h 1647825"/>
                <a:gd name="connsiteX2-105" fmla="*/ 0 w 1063625"/>
                <a:gd name="connsiteY2-106" fmla="*/ 682625 h 1647825"/>
                <a:gd name="connsiteX3-107" fmla="*/ 390525 w 1063625"/>
                <a:gd name="connsiteY3-108" fmla="*/ 787400 h 1647825"/>
                <a:gd name="connsiteX4-109" fmla="*/ 292100 w 1063625"/>
                <a:gd name="connsiteY4-110" fmla="*/ 0 h 1647825"/>
                <a:gd name="connsiteX5-111" fmla="*/ 527050 w 1063625"/>
                <a:gd name="connsiteY5-112" fmla="*/ 1127125 h 1647825"/>
                <a:gd name="connsiteX6-113" fmla="*/ 1063625 w 1063625"/>
                <a:gd name="connsiteY6-114" fmla="*/ 669925 h 1647825"/>
                <a:gd name="connsiteX7-115" fmla="*/ 536575 w 1063625"/>
                <a:gd name="connsiteY7-116" fmla="*/ 1187450 h 1647825"/>
                <a:gd name="connsiteX8-117" fmla="*/ 476250 w 1063625"/>
                <a:gd name="connsiteY8-118" fmla="*/ 1647825 h 1647825"/>
                <a:gd name="connsiteX9-119" fmla="*/ 384175 w 1063625"/>
                <a:gd name="connsiteY9-120" fmla="*/ 1631950 h 1647825"/>
                <a:gd name="connsiteX0-121" fmla="*/ 384175 w 1063625"/>
                <a:gd name="connsiteY0-122" fmla="*/ 1631950 h 1647825"/>
                <a:gd name="connsiteX1-123" fmla="*/ 409575 w 1063625"/>
                <a:gd name="connsiteY1-124" fmla="*/ 831850 h 1647825"/>
                <a:gd name="connsiteX2-125" fmla="*/ 0 w 1063625"/>
                <a:gd name="connsiteY2-126" fmla="*/ 682625 h 1647825"/>
                <a:gd name="connsiteX3-127" fmla="*/ 390525 w 1063625"/>
                <a:gd name="connsiteY3-128" fmla="*/ 787400 h 1647825"/>
                <a:gd name="connsiteX4-129" fmla="*/ 292100 w 1063625"/>
                <a:gd name="connsiteY4-130" fmla="*/ 0 h 1647825"/>
                <a:gd name="connsiteX5-131" fmla="*/ 527050 w 1063625"/>
                <a:gd name="connsiteY5-132" fmla="*/ 1127125 h 1647825"/>
                <a:gd name="connsiteX6-133" fmla="*/ 1063625 w 1063625"/>
                <a:gd name="connsiteY6-134" fmla="*/ 669925 h 1647825"/>
                <a:gd name="connsiteX7-135" fmla="*/ 536575 w 1063625"/>
                <a:gd name="connsiteY7-136" fmla="*/ 1187450 h 1647825"/>
                <a:gd name="connsiteX8-137" fmla="*/ 476250 w 1063625"/>
                <a:gd name="connsiteY8-138" fmla="*/ 1647825 h 1647825"/>
                <a:gd name="connsiteX9-139" fmla="*/ 384175 w 1063625"/>
                <a:gd name="connsiteY9-140" fmla="*/ 1631950 h 1647825"/>
                <a:gd name="connsiteX0-141" fmla="*/ 384175 w 1063625"/>
                <a:gd name="connsiteY0-142" fmla="*/ 1631950 h 1647825"/>
                <a:gd name="connsiteX1-143" fmla="*/ 409575 w 1063625"/>
                <a:gd name="connsiteY1-144" fmla="*/ 831850 h 1647825"/>
                <a:gd name="connsiteX2-145" fmla="*/ 0 w 1063625"/>
                <a:gd name="connsiteY2-146" fmla="*/ 682625 h 1647825"/>
                <a:gd name="connsiteX3-147" fmla="*/ 390525 w 1063625"/>
                <a:gd name="connsiteY3-148" fmla="*/ 787400 h 1647825"/>
                <a:gd name="connsiteX4-149" fmla="*/ 292100 w 1063625"/>
                <a:gd name="connsiteY4-150" fmla="*/ 0 h 1647825"/>
                <a:gd name="connsiteX5-151" fmla="*/ 527050 w 1063625"/>
                <a:gd name="connsiteY5-152" fmla="*/ 1127125 h 1647825"/>
                <a:gd name="connsiteX6-153" fmla="*/ 1063625 w 1063625"/>
                <a:gd name="connsiteY6-154" fmla="*/ 669925 h 1647825"/>
                <a:gd name="connsiteX7-155" fmla="*/ 536575 w 1063625"/>
                <a:gd name="connsiteY7-156" fmla="*/ 1187450 h 1647825"/>
                <a:gd name="connsiteX8-157" fmla="*/ 476250 w 1063625"/>
                <a:gd name="connsiteY8-158" fmla="*/ 1647825 h 1647825"/>
                <a:gd name="connsiteX9-159" fmla="*/ 384175 w 1063625"/>
                <a:gd name="connsiteY9-160" fmla="*/ 1631950 h 1647825"/>
                <a:gd name="connsiteX0-161" fmla="*/ 384175 w 1063625"/>
                <a:gd name="connsiteY0-162" fmla="*/ 1631950 h 1647825"/>
                <a:gd name="connsiteX1-163" fmla="*/ 409575 w 1063625"/>
                <a:gd name="connsiteY1-164" fmla="*/ 831850 h 1647825"/>
                <a:gd name="connsiteX2-165" fmla="*/ 0 w 1063625"/>
                <a:gd name="connsiteY2-166" fmla="*/ 682625 h 1647825"/>
                <a:gd name="connsiteX3-167" fmla="*/ 390525 w 1063625"/>
                <a:gd name="connsiteY3-168" fmla="*/ 787400 h 1647825"/>
                <a:gd name="connsiteX4-169" fmla="*/ 292100 w 1063625"/>
                <a:gd name="connsiteY4-170" fmla="*/ 0 h 1647825"/>
                <a:gd name="connsiteX5-171" fmla="*/ 527050 w 1063625"/>
                <a:gd name="connsiteY5-172" fmla="*/ 1127125 h 1647825"/>
                <a:gd name="connsiteX6-173" fmla="*/ 1063625 w 1063625"/>
                <a:gd name="connsiteY6-174" fmla="*/ 669925 h 1647825"/>
                <a:gd name="connsiteX7-175" fmla="*/ 536575 w 1063625"/>
                <a:gd name="connsiteY7-176" fmla="*/ 1187450 h 1647825"/>
                <a:gd name="connsiteX8-177" fmla="*/ 476250 w 1063625"/>
                <a:gd name="connsiteY8-178" fmla="*/ 1647825 h 1647825"/>
                <a:gd name="connsiteX9-179" fmla="*/ 384175 w 1063625"/>
                <a:gd name="connsiteY9-180" fmla="*/ 1631950 h 1647825"/>
                <a:gd name="connsiteX0-181" fmla="*/ 384175 w 1063625"/>
                <a:gd name="connsiteY0-182" fmla="*/ 1631950 h 1647825"/>
                <a:gd name="connsiteX1-183" fmla="*/ 409575 w 1063625"/>
                <a:gd name="connsiteY1-184" fmla="*/ 831850 h 1647825"/>
                <a:gd name="connsiteX2-185" fmla="*/ 0 w 1063625"/>
                <a:gd name="connsiteY2-186" fmla="*/ 682625 h 1647825"/>
                <a:gd name="connsiteX3-187" fmla="*/ 390525 w 1063625"/>
                <a:gd name="connsiteY3-188" fmla="*/ 787400 h 1647825"/>
                <a:gd name="connsiteX4-189" fmla="*/ 292100 w 1063625"/>
                <a:gd name="connsiteY4-190" fmla="*/ 0 h 1647825"/>
                <a:gd name="connsiteX5-191" fmla="*/ 527050 w 1063625"/>
                <a:gd name="connsiteY5-192" fmla="*/ 1127125 h 1647825"/>
                <a:gd name="connsiteX6-193" fmla="*/ 1063625 w 1063625"/>
                <a:gd name="connsiteY6-194" fmla="*/ 669925 h 1647825"/>
                <a:gd name="connsiteX7-195" fmla="*/ 536575 w 1063625"/>
                <a:gd name="connsiteY7-196" fmla="*/ 1187450 h 1647825"/>
                <a:gd name="connsiteX8-197" fmla="*/ 476250 w 1063625"/>
                <a:gd name="connsiteY8-198" fmla="*/ 1647825 h 1647825"/>
                <a:gd name="connsiteX9-199" fmla="*/ 384175 w 1063625"/>
                <a:gd name="connsiteY9-200" fmla="*/ 1631950 h 1647825"/>
                <a:gd name="connsiteX0-201" fmla="*/ 384175 w 1063625"/>
                <a:gd name="connsiteY0-202" fmla="*/ 1631950 h 1647825"/>
                <a:gd name="connsiteX1-203" fmla="*/ 409575 w 1063625"/>
                <a:gd name="connsiteY1-204" fmla="*/ 831850 h 1647825"/>
                <a:gd name="connsiteX2-205" fmla="*/ 0 w 1063625"/>
                <a:gd name="connsiteY2-206" fmla="*/ 682625 h 1647825"/>
                <a:gd name="connsiteX3-207" fmla="*/ 390525 w 1063625"/>
                <a:gd name="connsiteY3-208" fmla="*/ 787400 h 1647825"/>
                <a:gd name="connsiteX4-209" fmla="*/ 292100 w 1063625"/>
                <a:gd name="connsiteY4-210" fmla="*/ 0 h 1647825"/>
                <a:gd name="connsiteX5-211" fmla="*/ 527050 w 1063625"/>
                <a:gd name="connsiteY5-212" fmla="*/ 1127125 h 1647825"/>
                <a:gd name="connsiteX6-213" fmla="*/ 1063625 w 1063625"/>
                <a:gd name="connsiteY6-214" fmla="*/ 669925 h 1647825"/>
                <a:gd name="connsiteX7-215" fmla="*/ 536575 w 1063625"/>
                <a:gd name="connsiteY7-216" fmla="*/ 1187450 h 1647825"/>
                <a:gd name="connsiteX8-217" fmla="*/ 476250 w 1063625"/>
                <a:gd name="connsiteY8-218" fmla="*/ 1647825 h 1647825"/>
                <a:gd name="connsiteX9-219" fmla="*/ 384175 w 1063625"/>
                <a:gd name="connsiteY9-220" fmla="*/ 1631950 h 1647825"/>
                <a:gd name="connsiteX0-221" fmla="*/ 384175 w 1063625"/>
                <a:gd name="connsiteY0-222" fmla="*/ 1631950 h 1647825"/>
                <a:gd name="connsiteX1-223" fmla="*/ 409575 w 1063625"/>
                <a:gd name="connsiteY1-224" fmla="*/ 831850 h 1647825"/>
                <a:gd name="connsiteX2-225" fmla="*/ 0 w 1063625"/>
                <a:gd name="connsiteY2-226" fmla="*/ 682625 h 1647825"/>
                <a:gd name="connsiteX3-227" fmla="*/ 390525 w 1063625"/>
                <a:gd name="connsiteY3-228" fmla="*/ 787400 h 1647825"/>
                <a:gd name="connsiteX4-229" fmla="*/ 292100 w 1063625"/>
                <a:gd name="connsiteY4-230" fmla="*/ 0 h 1647825"/>
                <a:gd name="connsiteX5-231" fmla="*/ 527050 w 1063625"/>
                <a:gd name="connsiteY5-232" fmla="*/ 1127125 h 1647825"/>
                <a:gd name="connsiteX6-233" fmla="*/ 1063625 w 1063625"/>
                <a:gd name="connsiteY6-234" fmla="*/ 669925 h 1647825"/>
                <a:gd name="connsiteX7-235" fmla="*/ 536575 w 1063625"/>
                <a:gd name="connsiteY7-236" fmla="*/ 1187450 h 1647825"/>
                <a:gd name="connsiteX8-237" fmla="*/ 476250 w 1063625"/>
                <a:gd name="connsiteY8-238" fmla="*/ 1647825 h 1647825"/>
                <a:gd name="connsiteX9-239" fmla="*/ 384175 w 1063625"/>
                <a:gd name="connsiteY9-240" fmla="*/ 1631950 h 1647825"/>
                <a:gd name="connsiteX0-241" fmla="*/ 384175 w 1063625"/>
                <a:gd name="connsiteY0-242" fmla="*/ 1631950 h 1647825"/>
                <a:gd name="connsiteX1-243" fmla="*/ 409575 w 1063625"/>
                <a:gd name="connsiteY1-244" fmla="*/ 831850 h 1647825"/>
                <a:gd name="connsiteX2-245" fmla="*/ 0 w 1063625"/>
                <a:gd name="connsiteY2-246" fmla="*/ 682625 h 1647825"/>
                <a:gd name="connsiteX3-247" fmla="*/ 390525 w 1063625"/>
                <a:gd name="connsiteY3-248" fmla="*/ 787400 h 1647825"/>
                <a:gd name="connsiteX4-249" fmla="*/ 292100 w 1063625"/>
                <a:gd name="connsiteY4-250" fmla="*/ 0 h 1647825"/>
                <a:gd name="connsiteX5-251" fmla="*/ 527050 w 1063625"/>
                <a:gd name="connsiteY5-252" fmla="*/ 1127125 h 1647825"/>
                <a:gd name="connsiteX6-253" fmla="*/ 1063625 w 1063625"/>
                <a:gd name="connsiteY6-254" fmla="*/ 669925 h 1647825"/>
                <a:gd name="connsiteX7-255" fmla="*/ 536575 w 1063625"/>
                <a:gd name="connsiteY7-256" fmla="*/ 1187450 h 1647825"/>
                <a:gd name="connsiteX8-257" fmla="*/ 476250 w 1063625"/>
                <a:gd name="connsiteY8-258" fmla="*/ 1647825 h 1647825"/>
                <a:gd name="connsiteX9-259" fmla="*/ 384175 w 1063625"/>
                <a:gd name="connsiteY9-260" fmla="*/ 1631950 h 1647825"/>
                <a:gd name="connsiteX0-261" fmla="*/ 384175 w 1063625"/>
                <a:gd name="connsiteY0-262" fmla="*/ 1631950 h 1647825"/>
                <a:gd name="connsiteX1-263" fmla="*/ 409575 w 1063625"/>
                <a:gd name="connsiteY1-264" fmla="*/ 831850 h 1647825"/>
                <a:gd name="connsiteX2-265" fmla="*/ 0 w 1063625"/>
                <a:gd name="connsiteY2-266" fmla="*/ 682625 h 1647825"/>
                <a:gd name="connsiteX3-267" fmla="*/ 390525 w 1063625"/>
                <a:gd name="connsiteY3-268" fmla="*/ 794543 h 1647825"/>
                <a:gd name="connsiteX4-269" fmla="*/ 292100 w 1063625"/>
                <a:gd name="connsiteY4-270" fmla="*/ 0 h 1647825"/>
                <a:gd name="connsiteX5-271" fmla="*/ 527050 w 1063625"/>
                <a:gd name="connsiteY5-272" fmla="*/ 1127125 h 1647825"/>
                <a:gd name="connsiteX6-273" fmla="*/ 1063625 w 1063625"/>
                <a:gd name="connsiteY6-274" fmla="*/ 669925 h 1647825"/>
                <a:gd name="connsiteX7-275" fmla="*/ 536575 w 1063625"/>
                <a:gd name="connsiteY7-276" fmla="*/ 1187450 h 1647825"/>
                <a:gd name="connsiteX8-277" fmla="*/ 476250 w 1063625"/>
                <a:gd name="connsiteY8-278" fmla="*/ 1647825 h 1647825"/>
                <a:gd name="connsiteX9-279" fmla="*/ 384175 w 1063625"/>
                <a:gd name="connsiteY9-280" fmla="*/ 1631950 h 1647825"/>
                <a:gd name="connsiteX0-281" fmla="*/ 384175 w 1063625"/>
                <a:gd name="connsiteY0-282" fmla="*/ 1631950 h 1647825"/>
                <a:gd name="connsiteX1-283" fmla="*/ 409575 w 1063625"/>
                <a:gd name="connsiteY1-284" fmla="*/ 831850 h 1647825"/>
                <a:gd name="connsiteX2-285" fmla="*/ 0 w 1063625"/>
                <a:gd name="connsiteY2-286" fmla="*/ 682625 h 1647825"/>
                <a:gd name="connsiteX3-287" fmla="*/ 390525 w 1063625"/>
                <a:gd name="connsiteY3-288" fmla="*/ 794543 h 1647825"/>
                <a:gd name="connsiteX4-289" fmla="*/ 292100 w 1063625"/>
                <a:gd name="connsiteY4-290" fmla="*/ 0 h 1647825"/>
                <a:gd name="connsiteX5-291" fmla="*/ 527050 w 1063625"/>
                <a:gd name="connsiteY5-292" fmla="*/ 1127125 h 1647825"/>
                <a:gd name="connsiteX6-293" fmla="*/ 1063625 w 1063625"/>
                <a:gd name="connsiteY6-294" fmla="*/ 669925 h 1647825"/>
                <a:gd name="connsiteX7-295" fmla="*/ 536575 w 1063625"/>
                <a:gd name="connsiteY7-296" fmla="*/ 1187450 h 1647825"/>
                <a:gd name="connsiteX8-297" fmla="*/ 476250 w 1063625"/>
                <a:gd name="connsiteY8-298" fmla="*/ 1647825 h 1647825"/>
                <a:gd name="connsiteX9-299" fmla="*/ 384175 w 1063625"/>
                <a:gd name="connsiteY9-300" fmla="*/ 1631950 h 1647825"/>
                <a:gd name="connsiteX0-301" fmla="*/ 384175 w 1063625"/>
                <a:gd name="connsiteY0-302" fmla="*/ 1631950 h 1647825"/>
                <a:gd name="connsiteX1-303" fmla="*/ 409575 w 1063625"/>
                <a:gd name="connsiteY1-304" fmla="*/ 831850 h 1647825"/>
                <a:gd name="connsiteX2-305" fmla="*/ 0 w 1063625"/>
                <a:gd name="connsiteY2-306" fmla="*/ 682625 h 1647825"/>
                <a:gd name="connsiteX3-307" fmla="*/ 390525 w 1063625"/>
                <a:gd name="connsiteY3-308" fmla="*/ 794543 h 1647825"/>
                <a:gd name="connsiteX4-309" fmla="*/ 292100 w 1063625"/>
                <a:gd name="connsiteY4-310" fmla="*/ 0 h 1647825"/>
                <a:gd name="connsiteX5-311" fmla="*/ 527050 w 1063625"/>
                <a:gd name="connsiteY5-312" fmla="*/ 1127125 h 1647825"/>
                <a:gd name="connsiteX6-313" fmla="*/ 1063625 w 1063625"/>
                <a:gd name="connsiteY6-314" fmla="*/ 669925 h 1647825"/>
                <a:gd name="connsiteX7-315" fmla="*/ 536575 w 1063625"/>
                <a:gd name="connsiteY7-316" fmla="*/ 1187450 h 1647825"/>
                <a:gd name="connsiteX8-317" fmla="*/ 476250 w 1063625"/>
                <a:gd name="connsiteY8-318" fmla="*/ 1647825 h 1647825"/>
                <a:gd name="connsiteX9-319" fmla="*/ 384175 w 1063625"/>
                <a:gd name="connsiteY9-320" fmla="*/ 1631950 h 1647825"/>
                <a:gd name="connsiteX0-321" fmla="*/ 384175 w 1063625"/>
                <a:gd name="connsiteY0-322" fmla="*/ 1631950 h 1647825"/>
                <a:gd name="connsiteX1-323" fmla="*/ 409575 w 1063625"/>
                <a:gd name="connsiteY1-324" fmla="*/ 831850 h 1647825"/>
                <a:gd name="connsiteX2-325" fmla="*/ 0 w 1063625"/>
                <a:gd name="connsiteY2-326" fmla="*/ 682625 h 1647825"/>
                <a:gd name="connsiteX3-327" fmla="*/ 390525 w 1063625"/>
                <a:gd name="connsiteY3-328" fmla="*/ 794543 h 1647825"/>
                <a:gd name="connsiteX4-329" fmla="*/ 292100 w 1063625"/>
                <a:gd name="connsiteY4-330" fmla="*/ 0 h 1647825"/>
                <a:gd name="connsiteX5-331" fmla="*/ 527050 w 1063625"/>
                <a:gd name="connsiteY5-332" fmla="*/ 1127125 h 1647825"/>
                <a:gd name="connsiteX6-333" fmla="*/ 1063625 w 1063625"/>
                <a:gd name="connsiteY6-334" fmla="*/ 669925 h 1647825"/>
                <a:gd name="connsiteX7-335" fmla="*/ 536575 w 1063625"/>
                <a:gd name="connsiteY7-336" fmla="*/ 1187450 h 1647825"/>
                <a:gd name="connsiteX8-337" fmla="*/ 476250 w 1063625"/>
                <a:gd name="connsiteY8-338" fmla="*/ 1647825 h 1647825"/>
                <a:gd name="connsiteX9-339" fmla="*/ 384175 w 1063625"/>
                <a:gd name="connsiteY9-340" fmla="*/ 1631950 h 1647825"/>
                <a:gd name="connsiteX0-341" fmla="*/ 384175 w 1063625"/>
                <a:gd name="connsiteY0-342" fmla="*/ 1631950 h 1647825"/>
                <a:gd name="connsiteX1-343" fmla="*/ 409575 w 1063625"/>
                <a:gd name="connsiteY1-344" fmla="*/ 831850 h 1647825"/>
                <a:gd name="connsiteX2-345" fmla="*/ 0 w 1063625"/>
                <a:gd name="connsiteY2-346" fmla="*/ 682625 h 1647825"/>
                <a:gd name="connsiteX3-347" fmla="*/ 390525 w 1063625"/>
                <a:gd name="connsiteY3-348" fmla="*/ 794543 h 1647825"/>
                <a:gd name="connsiteX4-349" fmla="*/ 292100 w 1063625"/>
                <a:gd name="connsiteY4-350" fmla="*/ 0 h 1647825"/>
                <a:gd name="connsiteX5-351" fmla="*/ 527050 w 1063625"/>
                <a:gd name="connsiteY5-352" fmla="*/ 1127125 h 1647825"/>
                <a:gd name="connsiteX6-353" fmla="*/ 1063625 w 1063625"/>
                <a:gd name="connsiteY6-354" fmla="*/ 669925 h 1647825"/>
                <a:gd name="connsiteX7-355" fmla="*/ 536575 w 1063625"/>
                <a:gd name="connsiteY7-356" fmla="*/ 1187450 h 1647825"/>
                <a:gd name="connsiteX8-357" fmla="*/ 476250 w 1063625"/>
                <a:gd name="connsiteY8-358" fmla="*/ 1647825 h 1647825"/>
                <a:gd name="connsiteX9-359" fmla="*/ 384175 w 1063625"/>
                <a:gd name="connsiteY9-360" fmla="*/ 1631950 h 1647825"/>
                <a:gd name="connsiteX0-361" fmla="*/ 384175 w 1063625"/>
                <a:gd name="connsiteY0-362" fmla="*/ 1631950 h 1647825"/>
                <a:gd name="connsiteX1-363" fmla="*/ 409575 w 1063625"/>
                <a:gd name="connsiteY1-364" fmla="*/ 831850 h 1647825"/>
                <a:gd name="connsiteX2-365" fmla="*/ 0 w 1063625"/>
                <a:gd name="connsiteY2-366" fmla="*/ 682625 h 1647825"/>
                <a:gd name="connsiteX3-367" fmla="*/ 390525 w 1063625"/>
                <a:gd name="connsiteY3-368" fmla="*/ 794543 h 1647825"/>
                <a:gd name="connsiteX4-369" fmla="*/ 292100 w 1063625"/>
                <a:gd name="connsiteY4-370" fmla="*/ 0 h 1647825"/>
                <a:gd name="connsiteX5-371" fmla="*/ 527050 w 1063625"/>
                <a:gd name="connsiteY5-372" fmla="*/ 1127125 h 1647825"/>
                <a:gd name="connsiteX6-373" fmla="*/ 1063625 w 1063625"/>
                <a:gd name="connsiteY6-374" fmla="*/ 669925 h 1647825"/>
                <a:gd name="connsiteX7-375" fmla="*/ 536575 w 1063625"/>
                <a:gd name="connsiteY7-376" fmla="*/ 1187450 h 1647825"/>
                <a:gd name="connsiteX8-377" fmla="*/ 476250 w 1063625"/>
                <a:gd name="connsiteY8-378" fmla="*/ 1647825 h 1647825"/>
                <a:gd name="connsiteX9-379" fmla="*/ 384175 w 1063625"/>
                <a:gd name="connsiteY9-380" fmla="*/ 1631950 h 1647825"/>
                <a:gd name="connsiteX0-381" fmla="*/ 384175 w 1063625"/>
                <a:gd name="connsiteY0-382" fmla="*/ 1631950 h 1647825"/>
                <a:gd name="connsiteX1-383" fmla="*/ 409575 w 1063625"/>
                <a:gd name="connsiteY1-384" fmla="*/ 831850 h 1647825"/>
                <a:gd name="connsiteX2-385" fmla="*/ 0 w 1063625"/>
                <a:gd name="connsiteY2-386" fmla="*/ 682625 h 1647825"/>
                <a:gd name="connsiteX3-387" fmla="*/ 390525 w 1063625"/>
                <a:gd name="connsiteY3-388" fmla="*/ 794543 h 1647825"/>
                <a:gd name="connsiteX4-389" fmla="*/ 292100 w 1063625"/>
                <a:gd name="connsiteY4-390" fmla="*/ 0 h 1647825"/>
                <a:gd name="connsiteX5-391" fmla="*/ 527050 w 1063625"/>
                <a:gd name="connsiteY5-392" fmla="*/ 1127125 h 1647825"/>
                <a:gd name="connsiteX6-393" fmla="*/ 1063625 w 1063625"/>
                <a:gd name="connsiteY6-394" fmla="*/ 669925 h 1647825"/>
                <a:gd name="connsiteX7-395" fmla="*/ 536575 w 1063625"/>
                <a:gd name="connsiteY7-396" fmla="*/ 1187450 h 1647825"/>
                <a:gd name="connsiteX8-397" fmla="*/ 476250 w 1063625"/>
                <a:gd name="connsiteY8-398" fmla="*/ 1647825 h 1647825"/>
                <a:gd name="connsiteX9-399" fmla="*/ 384175 w 1063625"/>
                <a:gd name="connsiteY9-400" fmla="*/ 1631950 h 1647825"/>
                <a:gd name="connsiteX0-401" fmla="*/ 384175 w 1063625"/>
                <a:gd name="connsiteY0-402" fmla="*/ 1631950 h 1647825"/>
                <a:gd name="connsiteX1-403" fmla="*/ 409575 w 1063625"/>
                <a:gd name="connsiteY1-404" fmla="*/ 831850 h 1647825"/>
                <a:gd name="connsiteX2-405" fmla="*/ 0 w 1063625"/>
                <a:gd name="connsiteY2-406" fmla="*/ 682625 h 1647825"/>
                <a:gd name="connsiteX3-407" fmla="*/ 390525 w 1063625"/>
                <a:gd name="connsiteY3-408" fmla="*/ 794543 h 1647825"/>
                <a:gd name="connsiteX4-409" fmla="*/ 292100 w 1063625"/>
                <a:gd name="connsiteY4-410" fmla="*/ 0 h 1647825"/>
                <a:gd name="connsiteX5-411" fmla="*/ 527050 w 1063625"/>
                <a:gd name="connsiteY5-412" fmla="*/ 1127125 h 1647825"/>
                <a:gd name="connsiteX6-413" fmla="*/ 1063625 w 1063625"/>
                <a:gd name="connsiteY6-414" fmla="*/ 669925 h 1647825"/>
                <a:gd name="connsiteX7-415" fmla="*/ 536575 w 1063625"/>
                <a:gd name="connsiteY7-416" fmla="*/ 1187450 h 1647825"/>
                <a:gd name="connsiteX8-417" fmla="*/ 476250 w 1063625"/>
                <a:gd name="connsiteY8-418" fmla="*/ 1647825 h 1647825"/>
                <a:gd name="connsiteX9-419" fmla="*/ 384175 w 1063625"/>
                <a:gd name="connsiteY9-420" fmla="*/ 1631950 h 1647825"/>
                <a:gd name="connsiteX0-421" fmla="*/ 384175 w 1063625"/>
                <a:gd name="connsiteY0-422" fmla="*/ 1631950 h 1647825"/>
                <a:gd name="connsiteX1-423" fmla="*/ 409575 w 1063625"/>
                <a:gd name="connsiteY1-424" fmla="*/ 831850 h 1647825"/>
                <a:gd name="connsiteX2-425" fmla="*/ 0 w 1063625"/>
                <a:gd name="connsiteY2-426" fmla="*/ 682625 h 1647825"/>
                <a:gd name="connsiteX3-427" fmla="*/ 390525 w 1063625"/>
                <a:gd name="connsiteY3-428" fmla="*/ 794543 h 1647825"/>
                <a:gd name="connsiteX4-429" fmla="*/ 292100 w 1063625"/>
                <a:gd name="connsiteY4-430" fmla="*/ 0 h 1647825"/>
                <a:gd name="connsiteX5-431" fmla="*/ 527050 w 1063625"/>
                <a:gd name="connsiteY5-432" fmla="*/ 1127125 h 1647825"/>
                <a:gd name="connsiteX6-433" fmla="*/ 1063625 w 1063625"/>
                <a:gd name="connsiteY6-434" fmla="*/ 669925 h 1647825"/>
                <a:gd name="connsiteX7-435" fmla="*/ 536575 w 1063625"/>
                <a:gd name="connsiteY7-436" fmla="*/ 1187450 h 1647825"/>
                <a:gd name="connsiteX8-437" fmla="*/ 476250 w 1063625"/>
                <a:gd name="connsiteY8-438" fmla="*/ 1647825 h 1647825"/>
                <a:gd name="connsiteX9-439" fmla="*/ 384175 w 1063625"/>
                <a:gd name="connsiteY9-440" fmla="*/ 1631950 h 1647825"/>
                <a:gd name="connsiteX0-441" fmla="*/ 384175 w 1063625"/>
                <a:gd name="connsiteY0-442" fmla="*/ 1631950 h 1647825"/>
                <a:gd name="connsiteX1-443" fmla="*/ 409575 w 1063625"/>
                <a:gd name="connsiteY1-444" fmla="*/ 831850 h 1647825"/>
                <a:gd name="connsiteX2-445" fmla="*/ 0 w 1063625"/>
                <a:gd name="connsiteY2-446" fmla="*/ 682625 h 1647825"/>
                <a:gd name="connsiteX3-447" fmla="*/ 390525 w 1063625"/>
                <a:gd name="connsiteY3-448" fmla="*/ 794543 h 1647825"/>
                <a:gd name="connsiteX4-449" fmla="*/ 292100 w 1063625"/>
                <a:gd name="connsiteY4-450" fmla="*/ 0 h 1647825"/>
                <a:gd name="connsiteX5-451" fmla="*/ 527050 w 1063625"/>
                <a:gd name="connsiteY5-452" fmla="*/ 1127125 h 1647825"/>
                <a:gd name="connsiteX6-453" fmla="*/ 1063625 w 1063625"/>
                <a:gd name="connsiteY6-454" fmla="*/ 669925 h 1647825"/>
                <a:gd name="connsiteX7-455" fmla="*/ 536575 w 1063625"/>
                <a:gd name="connsiteY7-456" fmla="*/ 1187450 h 1647825"/>
                <a:gd name="connsiteX8-457" fmla="*/ 476250 w 1063625"/>
                <a:gd name="connsiteY8-458" fmla="*/ 1647825 h 1647825"/>
                <a:gd name="connsiteX9-459" fmla="*/ 384175 w 1063625"/>
                <a:gd name="connsiteY9-460" fmla="*/ 1631950 h 1647825"/>
                <a:gd name="connsiteX0-461" fmla="*/ 384175 w 1063625"/>
                <a:gd name="connsiteY0-462" fmla="*/ 1631950 h 1647825"/>
                <a:gd name="connsiteX1-463" fmla="*/ 409575 w 1063625"/>
                <a:gd name="connsiteY1-464" fmla="*/ 831850 h 1647825"/>
                <a:gd name="connsiteX2-465" fmla="*/ 0 w 1063625"/>
                <a:gd name="connsiteY2-466" fmla="*/ 682625 h 1647825"/>
                <a:gd name="connsiteX3-467" fmla="*/ 390525 w 1063625"/>
                <a:gd name="connsiteY3-468" fmla="*/ 794543 h 1647825"/>
                <a:gd name="connsiteX4-469" fmla="*/ 292100 w 1063625"/>
                <a:gd name="connsiteY4-470" fmla="*/ 0 h 1647825"/>
                <a:gd name="connsiteX5-471" fmla="*/ 527050 w 1063625"/>
                <a:gd name="connsiteY5-472" fmla="*/ 1127125 h 1647825"/>
                <a:gd name="connsiteX6-473" fmla="*/ 1063625 w 1063625"/>
                <a:gd name="connsiteY6-474" fmla="*/ 669925 h 1647825"/>
                <a:gd name="connsiteX7-475" fmla="*/ 536575 w 1063625"/>
                <a:gd name="connsiteY7-476" fmla="*/ 1187450 h 1647825"/>
                <a:gd name="connsiteX8-477" fmla="*/ 476250 w 1063625"/>
                <a:gd name="connsiteY8-478" fmla="*/ 1647825 h 1647825"/>
                <a:gd name="connsiteX9-479" fmla="*/ 384175 w 1063625"/>
                <a:gd name="connsiteY9-480" fmla="*/ 1631950 h 1647825"/>
                <a:gd name="connsiteX0-481" fmla="*/ 384175 w 1063625"/>
                <a:gd name="connsiteY0-482" fmla="*/ 1631950 h 1647825"/>
                <a:gd name="connsiteX1-483" fmla="*/ 409575 w 1063625"/>
                <a:gd name="connsiteY1-484" fmla="*/ 831850 h 1647825"/>
                <a:gd name="connsiteX2-485" fmla="*/ 0 w 1063625"/>
                <a:gd name="connsiteY2-486" fmla="*/ 682625 h 1647825"/>
                <a:gd name="connsiteX3-487" fmla="*/ 390525 w 1063625"/>
                <a:gd name="connsiteY3-488" fmla="*/ 794543 h 1647825"/>
                <a:gd name="connsiteX4-489" fmla="*/ 292100 w 1063625"/>
                <a:gd name="connsiteY4-490" fmla="*/ 0 h 1647825"/>
                <a:gd name="connsiteX5-491" fmla="*/ 527050 w 1063625"/>
                <a:gd name="connsiteY5-492" fmla="*/ 1127125 h 1647825"/>
                <a:gd name="connsiteX6-493" fmla="*/ 1063625 w 1063625"/>
                <a:gd name="connsiteY6-494" fmla="*/ 669925 h 1647825"/>
                <a:gd name="connsiteX7-495" fmla="*/ 536575 w 1063625"/>
                <a:gd name="connsiteY7-496" fmla="*/ 1187450 h 1647825"/>
                <a:gd name="connsiteX8-497" fmla="*/ 476250 w 1063625"/>
                <a:gd name="connsiteY8-498" fmla="*/ 1647825 h 1647825"/>
                <a:gd name="connsiteX9-499" fmla="*/ 384175 w 1063625"/>
                <a:gd name="connsiteY9-500" fmla="*/ 1631950 h 1647825"/>
                <a:gd name="connsiteX0-501" fmla="*/ 384175 w 1063625"/>
                <a:gd name="connsiteY0-502" fmla="*/ 1631950 h 1647825"/>
                <a:gd name="connsiteX1-503" fmla="*/ 409575 w 1063625"/>
                <a:gd name="connsiteY1-504" fmla="*/ 831850 h 1647825"/>
                <a:gd name="connsiteX2-505" fmla="*/ 0 w 1063625"/>
                <a:gd name="connsiteY2-506" fmla="*/ 682625 h 1647825"/>
                <a:gd name="connsiteX3-507" fmla="*/ 390525 w 1063625"/>
                <a:gd name="connsiteY3-508" fmla="*/ 794543 h 1647825"/>
                <a:gd name="connsiteX4-509" fmla="*/ 292100 w 1063625"/>
                <a:gd name="connsiteY4-510" fmla="*/ 0 h 1647825"/>
                <a:gd name="connsiteX5-511" fmla="*/ 527050 w 1063625"/>
                <a:gd name="connsiteY5-512" fmla="*/ 1127125 h 1647825"/>
                <a:gd name="connsiteX6-513" fmla="*/ 1063625 w 1063625"/>
                <a:gd name="connsiteY6-514" fmla="*/ 669925 h 1647825"/>
                <a:gd name="connsiteX7-515" fmla="*/ 536575 w 1063625"/>
                <a:gd name="connsiteY7-516" fmla="*/ 1187450 h 1647825"/>
                <a:gd name="connsiteX8-517" fmla="*/ 476250 w 1063625"/>
                <a:gd name="connsiteY8-518" fmla="*/ 1647825 h 1647825"/>
                <a:gd name="connsiteX9-519" fmla="*/ 384175 w 1063625"/>
                <a:gd name="connsiteY9-520" fmla="*/ 1631950 h 1647825"/>
                <a:gd name="connsiteX0-521" fmla="*/ 384175 w 1063625"/>
                <a:gd name="connsiteY0-522" fmla="*/ 1631950 h 1647825"/>
                <a:gd name="connsiteX1-523" fmla="*/ 409575 w 1063625"/>
                <a:gd name="connsiteY1-524" fmla="*/ 831850 h 1647825"/>
                <a:gd name="connsiteX2-525" fmla="*/ 0 w 1063625"/>
                <a:gd name="connsiteY2-526" fmla="*/ 682625 h 1647825"/>
                <a:gd name="connsiteX3-527" fmla="*/ 390525 w 1063625"/>
                <a:gd name="connsiteY3-528" fmla="*/ 794543 h 1647825"/>
                <a:gd name="connsiteX4-529" fmla="*/ 292100 w 1063625"/>
                <a:gd name="connsiteY4-530" fmla="*/ 0 h 1647825"/>
                <a:gd name="connsiteX5-531" fmla="*/ 527050 w 1063625"/>
                <a:gd name="connsiteY5-532" fmla="*/ 1127125 h 1647825"/>
                <a:gd name="connsiteX6-533" fmla="*/ 1063625 w 1063625"/>
                <a:gd name="connsiteY6-534" fmla="*/ 669925 h 1647825"/>
                <a:gd name="connsiteX7-535" fmla="*/ 536575 w 1063625"/>
                <a:gd name="connsiteY7-536" fmla="*/ 1187450 h 1647825"/>
                <a:gd name="connsiteX8-537" fmla="*/ 476250 w 1063625"/>
                <a:gd name="connsiteY8-538" fmla="*/ 1647825 h 1647825"/>
                <a:gd name="connsiteX9-539" fmla="*/ 384175 w 1063625"/>
                <a:gd name="connsiteY9-540" fmla="*/ 1631950 h 1647825"/>
                <a:gd name="connsiteX0-541" fmla="*/ 384175 w 1063625"/>
                <a:gd name="connsiteY0-542" fmla="*/ 1631950 h 1647825"/>
                <a:gd name="connsiteX1-543" fmla="*/ 409575 w 1063625"/>
                <a:gd name="connsiteY1-544" fmla="*/ 831850 h 1647825"/>
                <a:gd name="connsiteX2-545" fmla="*/ 0 w 1063625"/>
                <a:gd name="connsiteY2-546" fmla="*/ 682625 h 1647825"/>
                <a:gd name="connsiteX3-547" fmla="*/ 390525 w 1063625"/>
                <a:gd name="connsiteY3-548" fmla="*/ 794543 h 1647825"/>
                <a:gd name="connsiteX4-549" fmla="*/ 292100 w 1063625"/>
                <a:gd name="connsiteY4-550" fmla="*/ 0 h 1647825"/>
                <a:gd name="connsiteX5-551" fmla="*/ 527050 w 1063625"/>
                <a:gd name="connsiteY5-552" fmla="*/ 1127125 h 1647825"/>
                <a:gd name="connsiteX6-553" fmla="*/ 1063625 w 1063625"/>
                <a:gd name="connsiteY6-554" fmla="*/ 669925 h 1647825"/>
                <a:gd name="connsiteX7-555" fmla="*/ 536575 w 1063625"/>
                <a:gd name="connsiteY7-556" fmla="*/ 1187450 h 1647825"/>
                <a:gd name="connsiteX8-557" fmla="*/ 476250 w 1063625"/>
                <a:gd name="connsiteY8-558" fmla="*/ 1647825 h 1647825"/>
                <a:gd name="connsiteX9-559" fmla="*/ 384175 w 1063625"/>
                <a:gd name="connsiteY9-560" fmla="*/ 1631950 h 1647825"/>
                <a:gd name="connsiteX0-561" fmla="*/ 384175 w 1063625"/>
                <a:gd name="connsiteY0-562" fmla="*/ 1631950 h 1647825"/>
                <a:gd name="connsiteX1-563" fmla="*/ 409575 w 1063625"/>
                <a:gd name="connsiteY1-564" fmla="*/ 831850 h 1647825"/>
                <a:gd name="connsiteX2-565" fmla="*/ 0 w 1063625"/>
                <a:gd name="connsiteY2-566" fmla="*/ 682625 h 1647825"/>
                <a:gd name="connsiteX3-567" fmla="*/ 390525 w 1063625"/>
                <a:gd name="connsiteY3-568" fmla="*/ 794543 h 1647825"/>
                <a:gd name="connsiteX4-569" fmla="*/ 292100 w 1063625"/>
                <a:gd name="connsiteY4-570" fmla="*/ 0 h 1647825"/>
                <a:gd name="connsiteX5-571" fmla="*/ 527050 w 1063625"/>
                <a:gd name="connsiteY5-572" fmla="*/ 1127125 h 1647825"/>
                <a:gd name="connsiteX6-573" fmla="*/ 1063625 w 1063625"/>
                <a:gd name="connsiteY6-574" fmla="*/ 669925 h 1647825"/>
                <a:gd name="connsiteX7-575" fmla="*/ 536575 w 1063625"/>
                <a:gd name="connsiteY7-576" fmla="*/ 1187450 h 1647825"/>
                <a:gd name="connsiteX8-577" fmla="*/ 476250 w 1063625"/>
                <a:gd name="connsiteY8-578" fmla="*/ 1647825 h 1647825"/>
                <a:gd name="connsiteX9-579" fmla="*/ 384175 w 1063625"/>
                <a:gd name="connsiteY9-580" fmla="*/ 1631950 h 1647825"/>
                <a:gd name="connsiteX0-581" fmla="*/ 384175 w 1063625"/>
                <a:gd name="connsiteY0-582" fmla="*/ 1631950 h 1647825"/>
                <a:gd name="connsiteX1-583" fmla="*/ 409575 w 1063625"/>
                <a:gd name="connsiteY1-584" fmla="*/ 831850 h 1647825"/>
                <a:gd name="connsiteX2-585" fmla="*/ 0 w 1063625"/>
                <a:gd name="connsiteY2-586" fmla="*/ 682625 h 1647825"/>
                <a:gd name="connsiteX3-587" fmla="*/ 390525 w 1063625"/>
                <a:gd name="connsiteY3-588" fmla="*/ 794543 h 1647825"/>
                <a:gd name="connsiteX4-589" fmla="*/ 292100 w 1063625"/>
                <a:gd name="connsiteY4-590" fmla="*/ 0 h 1647825"/>
                <a:gd name="connsiteX5-591" fmla="*/ 527050 w 1063625"/>
                <a:gd name="connsiteY5-592" fmla="*/ 1127125 h 1647825"/>
                <a:gd name="connsiteX6-593" fmla="*/ 1063625 w 1063625"/>
                <a:gd name="connsiteY6-594" fmla="*/ 669925 h 1647825"/>
                <a:gd name="connsiteX7-595" fmla="*/ 536575 w 1063625"/>
                <a:gd name="connsiteY7-596" fmla="*/ 1187450 h 1647825"/>
                <a:gd name="connsiteX8-597" fmla="*/ 476250 w 1063625"/>
                <a:gd name="connsiteY8-598" fmla="*/ 1647825 h 1647825"/>
                <a:gd name="connsiteX9-599" fmla="*/ 384175 w 1063625"/>
                <a:gd name="connsiteY9-600" fmla="*/ 1631950 h 1647825"/>
                <a:gd name="connsiteX0-601" fmla="*/ 384175 w 1063625"/>
                <a:gd name="connsiteY0-602" fmla="*/ 1631950 h 1647825"/>
                <a:gd name="connsiteX1-603" fmla="*/ 409575 w 1063625"/>
                <a:gd name="connsiteY1-604" fmla="*/ 831850 h 1647825"/>
                <a:gd name="connsiteX2-605" fmla="*/ 0 w 1063625"/>
                <a:gd name="connsiteY2-606" fmla="*/ 682625 h 1647825"/>
                <a:gd name="connsiteX3-607" fmla="*/ 390525 w 1063625"/>
                <a:gd name="connsiteY3-608" fmla="*/ 794543 h 1647825"/>
                <a:gd name="connsiteX4-609" fmla="*/ 292100 w 1063625"/>
                <a:gd name="connsiteY4-610" fmla="*/ 0 h 1647825"/>
                <a:gd name="connsiteX5-611" fmla="*/ 527050 w 1063625"/>
                <a:gd name="connsiteY5-612" fmla="*/ 1127125 h 1647825"/>
                <a:gd name="connsiteX6-613" fmla="*/ 1063625 w 1063625"/>
                <a:gd name="connsiteY6-614" fmla="*/ 669925 h 1647825"/>
                <a:gd name="connsiteX7-615" fmla="*/ 536575 w 1063625"/>
                <a:gd name="connsiteY7-616" fmla="*/ 1187450 h 1647825"/>
                <a:gd name="connsiteX8-617" fmla="*/ 476250 w 1063625"/>
                <a:gd name="connsiteY8-618" fmla="*/ 1647825 h 1647825"/>
                <a:gd name="connsiteX9-619" fmla="*/ 384175 w 1063625"/>
                <a:gd name="connsiteY9-620" fmla="*/ 1631950 h 1647825"/>
                <a:gd name="connsiteX0-621" fmla="*/ 384175 w 1063625"/>
                <a:gd name="connsiteY0-622" fmla="*/ 1631950 h 1647825"/>
                <a:gd name="connsiteX1-623" fmla="*/ 409575 w 1063625"/>
                <a:gd name="connsiteY1-624" fmla="*/ 831850 h 1647825"/>
                <a:gd name="connsiteX2-625" fmla="*/ 0 w 1063625"/>
                <a:gd name="connsiteY2-626" fmla="*/ 682625 h 1647825"/>
                <a:gd name="connsiteX3-627" fmla="*/ 390525 w 1063625"/>
                <a:gd name="connsiteY3-628" fmla="*/ 794543 h 1647825"/>
                <a:gd name="connsiteX4-629" fmla="*/ 292100 w 1063625"/>
                <a:gd name="connsiteY4-630" fmla="*/ 0 h 1647825"/>
                <a:gd name="connsiteX5-631" fmla="*/ 527050 w 1063625"/>
                <a:gd name="connsiteY5-632" fmla="*/ 1127125 h 1647825"/>
                <a:gd name="connsiteX6-633" fmla="*/ 1063625 w 1063625"/>
                <a:gd name="connsiteY6-634" fmla="*/ 669925 h 1647825"/>
                <a:gd name="connsiteX7-635" fmla="*/ 536575 w 1063625"/>
                <a:gd name="connsiteY7-636" fmla="*/ 1187450 h 1647825"/>
                <a:gd name="connsiteX8-637" fmla="*/ 476250 w 1063625"/>
                <a:gd name="connsiteY8-638" fmla="*/ 1647825 h 1647825"/>
                <a:gd name="connsiteX9-639" fmla="*/ 384175 w 1063625"/>
                <a:gd name="connsiteY9-640" fmla="*/ 1631950 h 164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63625" h="1647825">
                  <a:moveTo>
                    <a:pt x="384175" y="1631950"/>
                  </a:moveTo>
                  <a:cubicBezTo>
                    <a:pt x="602192" y="1296194"/>
                    <a:pt x="453495" y="1046163"/>
                    <a:pt x="409575" y="831850"/>
                  </a:cubicBezTo>
                  <a:cubicBezTo>
                    <a:pt x="184150" y="823383"/>
                    <a:pt x="111125" y="767292"/>
                    <a:pt x="0" y="682625"/>
                  </a:cubicBezTo>
                  <a:cubicBezTo>
                    <a:pt x="174625" y="774700"/>
                    <a:pt x="273050" y="797718"/>
                    <a:pt x="390525" y="794543"/>
                  </a:cubicBezTo>
                  <a:cubicBezTo>
                    <a:pt x="300567" y="601926"/>
                    <a:pt x="159808" y="350573"/>
                    <a:pt x="292100" y="0"/>
                  </a:cubicBezTo>
                  <a:cubicBezTo>
                    <a:pt x="148167" y="509058"/>
                    <a:pt x="470958" y="732367"/>
                    <a:pt x="527050" y="1127125"/>
                  </a:cubicBezTo>
                  <a:cubicBezTo>
                    <a:pt x="734483" y="903288"/>
                    <a:pt x="932393" y="969962"/>
                    <a:pt x="1063625" y="669925"/>
                  </a:cubicBezTo>
                  <a:cubicBezTo>
                    <a:pt x="1011767" y="932920"/>
                    <a:pt x="624153" y="1012560"/>
                    <a:pt x="536575" y="1187450"/>
                  </a:cubicBezTo>
                  <a:cubicBezTo>
                    <a:pt x="580761" y="1359958"/>
                    <a:pt x="513027" y="1515798"/>
                    <a:pt x="476250" y="1647825"/>
                  </a:cubicBezTo>
                  <a:lnTo>
                    <a:pt x="384175" y="1631950"/>
                  </a:lnTo>
                  <a:close/>
                </a:path>
              </a:pathLst>
            </a:custGeom>
            <a:solidFill>
              <a:schemeClr val="accent2">
                <a:lumMod val="20000"/>
                <a:lumOff val="8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a:spLocks noChangeAspect="1"/>
          </p:cNvSpPr>
          <p:nvPr/>
        </p:nvSpPr>
        <p:spPr>
          <a:xfrm>
            <a:off x="3376718" y="1682998"/>
            <a:ext cx="376178" cy="3761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rPr>
              <a:t>1</a:t>
            </a:r>
            <a:endParaRPr lang="zh-CN" altLang="en-US" sz="1400" b="1" dirty="0">
              <a:solidFill>
                <a:schemeClr val="bg1"/>
              </a:solidFill>
            </a:endParaRPr>
          </a:p>
        </p:txBody>
      </p:sp>
      <p:sp>
        <p:nvSpPr>
          <p:cNvPr id="22" name="椭圆 21"/>
          <p:cNvSpPr>
            <a:spLocks noChangeAspect="1"/>
          </p:cNvSpPr>
          <p:nvPr/>
        </p:nvSpPr>
        <p:spPr>
          <a:xfrm>
            <a:off x="3376718" y="2751519"/>
            <a:ext cx="376178" cy="3761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rPr>
              <a:t>2</a:t>
            </a:r>
            <a:endParaRPr lang="zh-CN" altLang="en-US" sz="1400" b="1" dirty="0">
              <a:solidFill>
                <a:schemeClr val="bg1"/>
              </a:solidFill>
            </a:endParaRPr>
          </a:p>
        </p:txBody>
      </p:sp>
      <p:sp>
        <p:nvSpPr>
          <p:cNvPr id="23" name="椭圆 22"/>
          <p:cNvSpPr>
            <a:spLocks noChangeAspect="1"/>
          </p:cNvSpPr>
          <p:nvPr/>
        </p:nvSpPr>
        <p:spPr>
          <a:xfrm>
            <a:off x="3376718" y="3591440"/>
            <a:ext cx="376178" cy="3761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bg1"/>
                </a:solidFill>
              </a:rPr>
              <a:t>3</a:t>
            </a:r>
            <a:endParaRPr lang="zh-CN" altLang="en-US" sz="1400" b="1" dirty="0">
              <a:solidFill>
                <a:schemeClr val="bg1"/>
              </a:solidFill>
            </a:endParaRPr>
          </a:p>
        </p:txBody>
      </p:sp>
      <p:sp>
        <p:nvSpPr>
          <p:cNvPr id="25" name="矩形 24"/>
          <p:cNvSpPr/>
          <p:nvPr/>
        </p:nvSpPr>
        <p:spPr>
          <a:xfrm>
            <a:off x="3870326" y="1449982"/>
            <a:ext cx="4442776" cy="1050925"/>
          </a:xfrm>
          <a:prstGeom prst="rect">
            <a:avLst/>
          </a:prstGeom>
        </p:spPr>
        <p:txBody>
          <a:bodyPr wrap="square">
            <a:spAutoFit/>
          </a:bodyPr>
          <a:lstStyle/>
          <a:p>
            <a:pPr lvl="0">
              <a:lnSpc>
                <a:spcPct val="130000"/>
              </a:lnSpc>
            </a:pPr>
            <a:r>
              <a:rPr lang="zh-CN" altLang="en-US" sz="1600" dirty="0">
                <a:solidFill>
                  <a:schemeClr val="bg1"/>
                </a:solidFill>
              </a:rPr>
              <a:t>在小车的行进过程中，通过蓝牙串口收集小车每一次运动过程的状态以及时间点，并以文件的形式将数据存储。</a:t>
            </a:r>
            <a:endParaRPr lang="zh-CN" altLang="en-US" sz="1600" dirty="0">
              <a:solidFill>
                <a:schemeClr val="bg1"/>
              </a:solidFill>
            </a:endParaRPr>
          </a:p>
        </p:txBody>
      </p:sp>
      <p:sp>
        <p:nvSpPr>
          <p:cNvPr id="33" name="矩形 32"/>
          <p:cNvSpPr/>
          <p:nvPr/>
        </p:nvSpPr>
        <p:spPr>
          <a:xfrm>
            <a:off x="3856991" y="2744931"/>
            <a:ext cx="4442776" cy="412421"/>
          </a:xfrm>
          <a:prstGeom prst="rect">
            <a:avLst/>
          </a:prstGeom>
        </p:spPr>
        <p:txBody>
          <a:bodyPr wrap="square">
            <a:spAutoFit/>
          </a:bodyPr>
          <a:lstStyle/>
          <a:p>
            <a:pPr lvl="0">
              <a:lnSpc>
                <a:spcPct val="130000"/>
              </a:lnSpc>
            </a:pPr>
            <a:r>
              <a:rPr lang="zh-CN" altLang="en-US" sz="1600" dirty="0">
                <a:solidFill>
                  <a:schemeClr val="bg1"/>
                </a:solidFill>
              </a:rPr>
              <a:t>将地图的绘制与小车的行为</a:t>
            </a:r>
            <a:r>
              <a:rPr lang="zh-CN" altLang="en-US" sz="1600" dirty="0" smtClean="0">
                <a:solidFill>
                  <a:schemeClr val="bg1"/>
                </a:solidFill>
              </a:rPr>
              <a:t>同步</a:t>
            </a:r>
            <a:endParaRPr lang="zh-CN" altLang="en-US" sz="1600" dirty="0">
              <a:solidFill>
                <a:schemeClr val="bg1"/>
              </a:solidFill>
            </a:endParaRPr>
          </a:p>
        </p:txBody>
      </p:sp>
      <p:sp>
        <p:nvSpPr>
          <p:cNvPr id="3" name="矩形 2"/>
          <p:cNvSpPr/>
          <p:nvPr/>
        </p:nvSpPr>
        <p:spPr>
          <a:xfrm>
            <a:off x="3868421" y="3465472"/>
            <a:ext cx="4442776" cy="730885"/>
          </a:xfrm>
          <a:prstGeom prst="rect">
            <a:avLst/>
          </a:prstGeom>
        </p:spPr>
        <p:txBody>
          <a:bodyPr wrap="square">
            <a:spAutoFit/>
          </a:bodyPr>
          <a:lstStyle/>
          <a:p>
            <a:pPr lvl="0">
              <a:lnSpc>
                <a:spcPct val="130000"/>
              </a:lnSpc>
            </a:pPr>
            <a:r>
              <a:rPr lang="zh-CN" altLang="en-US" sz="1600" dirty="0">
                <a:solidFill>
                  <a:schemeClr val="bg1"/>
                </a:solidFill>
              </a:rPr>
              <a:t>提取拐弯节点的时间信息，便于视频处理时的瞬间图片提取</a:t>
            </a:r>
            <a:endParaRPr lang="zh-CN" altLang="en-US" sz="16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2821782" y="170774"/>
            <a:ext cx="3500437" cy="466766"/>
          </a:xfrm>
        </p:spPr>
        <p:txBody>
          <a:bodyPr/>
          <a:lstStyle/>
          <a:p>
            <a:r>
              <a:rPr kumimoji="1" lang="zh-CN" altLang="en-US" b="1" dirty="0" smtClean="0"/>
              <a:t>地图绘制</a:t>
            </a:r>
            <a:endParaRPr kumimoji="1" lang="zh-CN" altLang="en-US" b="1" dirty="0" smtClean="0"/>
          </a:p>
        </p:txBody>
      </p:sp>
      <p:sp>
        <p:nvSpPr>
          <p:cNvPr id="35" name="文本框 34"/>
          <p:cNvSpPr txBox="1"/>
          <p:nvPr/>
        </p:nvSpPr>
        <p:spPr>
          <a:xfrm>
            <a:off x="960113" y="1258941"/>
            <a:ext cx="2305602" cy="370840"/>
          </a:xfrm>
          <a:prstGeom prst="rect">
            <a:avLst/>
          </a:prstGeom>
          <a:noFill/>
        </p:spPr>
        <p:txBody>
          <a:bodyPr wrap="square" rtlCol="0">
            <a:spAutoFit/>
          </a:bodyPr>
          <a:lstStyle/>
          <a:p>
            <a:pPr lvl="0">
              <a:lnSpc>
                <a:spcPct val="130000"/>
              </a:lnSpc>
            </a:pPr>
            <a:r>
              <a:rPr kumimoji="1" lang="zh-CN" altLang="en-US" sz="1400" b="1" dirty="0" smtClean="0">
                <a:solidFill>
                  <a:schemeClr val="bg1"/>
                </a:solidFill>
                <a:latin typeface="微软雅黑" panose="020B0503020204020204" charset="-122"/>
                <a:ea typeface="微软雅黑" panose="020B0503020204020204" charset="-122"/>
                <a:cs typeface="Arial" panose="020B0604020202020204"/>
              </a:rPr>
              <a:t>蓝牙接口收集到的数据</a:t>
            </a:r>
            <a:endParaRPr kumimoji="1" lang="zh-CN" altLang="en-US" sz="1400" b="1" dirty="0" smtClean="0">
              <a:solidFill>
                <a:schemeClr val="bg1"/>
              </a:solidFill>
              <a:latin typeface="微软雅黑" panose="020B0503020204020204" charset="-122"/>
              <a:ea typeface="微软雅黑" panose="020B0503020204020204" charset="-122"/>
              <a:cs typeface="Arial" panose="020B0604020202020204"/>
            </a:endParaRPr>
          </a:p>
        </p:txBody>
      </p:sp>
      <p:sp>
        <p:nvSpPr>
          <p:cNvPr id="5" name="文本框 4"/>
          <p:cNvSpPr txBox="1"/>
          <p:nvPr/>
        </p:nvSpPr>
        <p:spPr>
          <a:xfrm>
            <a:off x="5182407" y="1258941"/>
            <a:ext cx="2198117" cy="372410"/>
          </a:xfrm>
          <a:prstGeom prst="rect">
            <a:avLst/>
          </a:prstGeom>
          <a:noFill/>
        </p:spPr>
        <p:txBody>
          <a:bodyPr wrap="square" rtlCol="0">
            <a:spAutoFit/>
          </a:bodyPr>
          <a:lstStyle/>
          <a:p>
            <a:pPr lvl="0">
              <a:lnSpc>
                <a:spcPct val="130000"/>
              </a:lnSpc>
            </a:pPr>
            <a:r>
              <a:rPr kumimoji="1" lang="zh-CN" altLang="en-US" sz="1400" b="1" dirty="0" smtClean="0">
                <a:solidFill>
                  <a:schemeClr val="bg1"/>
                </a:solidFill>
                <a:latin typeface="微软雅黑" panose="020B0503020204020204" charset="-122"/>
                <a:ea typeface="微软雅黑" panose="020B0503020204020204" charset="-122"/>
                <a:cs typeface="Arial" panose="020B0604020202020204"/>
              </a:rPr>
              <a:t>根据数据绘制出的地图</a:t>
            </a:r>
            <a:endParaRPr kumimoji="1" lang="zh-CN" altLang="en-US" sz="1400" b="1" dirty="0" smtClean="0">
              <a:solidFill>
                <a:schemeClr val="bg1"/>
              </a:solidFill>
              <a:latin typeface="微软雅黑" panose="020B0503020204020204" charset="-122"/>
              <a:ea typeface="微软雅黑" panose="020B0503020204020204" charset="-122"/>
              <a:cs typeface="Arial" panose="020B0604020202020204"/>
            </a:endParaRPr>
          </a:p>
        </p:txBody>
      </p:sp>
      <p:pic>
        <p:nvPicPr>
          <p:cNvPr id="7" name="图片 6"/>
          <p:cNvPicPr>
            <a:picLocks noChangeAspect="1"/>
          </p:cNvPicPr>
          <p:nvPr/>
        </p:nvPicPr>
        <p:blipFill>
          <a:blip r:embed="rId1"/>
          <a:stretch>
            <a:fillRect/>
          </a:stretch>
        </p:blipFill>
        <p:spPr>
          <a:xfrm>
            <a:off x="835933" y="1815201"/>
            <a:ext cx="2247900" cy="28187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2"/>
          <a:stretch>
            <a:fillRect/>
          </a:stretch>
        </p:blipFill>
        <p:spPr>
          <a:xfrm>
            <a:off x="4503261" y="1815201"/>
            <a:ext cx="3637915" cy="2675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103247" y="3249837"/>
            <a:ext cx="2937510" cy="645160"/>
          </a:xfrm>
          <a:prstGeom prst="rect">
            <a:avLst/>
          </a:prstGeom>
          <a:noFill/>
        </p:spPr>
        <p:txBody>
          <a:bodyPr wrap="none" rtlCol="0">
            <a:spAutoFit/>
          </a:bodyPr>
          <a:lstStyle/>
          <a:p>
            <a:pPr lvl="0" algn="ctr"/>
            <a:r>
              <a:rPr kumimoji="1" lang="zh-CN" altLang="en-US" sz="3600" b="1" dirty="0" smtClean="0">
                <a:solidFill>
                  <a:srgbClr val="323232"/>
                </a:solidFill>
                <a:latin typeface="微软雅黑" panose="020B0503020204020204" charset="-122"/>
                <a:cs typeface="微软雅黑" panose="020B0503020204020204" charset="-122"/>
              </a:rPr>
              <a:t>图片信息提取</a:t>
            </a:r>
            <a:endParaRPr kumimoji="1" lang="zh-CN" altLang="en-US" sz="3600" b="1" dirty="0" smtClean="0">
              <a:solidFill>
                <a:srgbClr val="323232"/>
              </a:solidFill>
              <a:latin typeface="微软雅黑" panose="020B0503020204020204" charset="-122"/>
              <a:cs typeface="微软雅黑" panose="020B0503020204020204" charset="-122"/>
            </a:endParaRPr>
          </a:p>
        </p:txBody>
      </p:sp>
      <p:sp>
        <p:nvSpPr>
          <p:cNvPr id="19" name="椭圆 18"/>
          <p:cNvSpPr/>
          <p:nvPr/>
        </p:nvSpPr>
        <p:spPr>
          <a:xfrm>
            <a:off x="3694814" y="897276"/>
            <a:ext cx="1754372" cy="1754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4114986" y="1430748"/>
            <a:ext cx="915334" cy="685130"/>
            <a:chOff x="6018213" y="1143000"/>
            <a:chExt cx="530225" cy="396875"/>
          </a:xfrm>
          <a:solidFill>
            <a:schemeClr val="bg1"/>
          </a:solidFill>
        </p:grpSpPr>
        <p:sp>
          <p:nvSpPr>
            <p:cNvPr id="13" name="Freeform 149"/>
            <p:cNvSpPr/>
            <p:nvPr/>
          </p:nvSpPr>
          <p:spPr bwMode="auto">
            <a:xfrm>
              <a:off x="6094413" y="1314450"/>
              <a:ext cx="269875" cy="25400"/>
            </a:xfrm>
            <a:custGeom>
              <a:avLst/>
              <a:gdLst/>
              <a:ahLst/>
              <a:cxnLst>
                <a:cxn ang="0">
                  <a:pos x="162" y="0"/>
                </a:cxn>
                <a:cxn ang="0">
                  <a:pos x="8" y="0"/>
                </a:cxn>
                <a:cxn ang="0">
                  <a:pos x="8" y="0"/>
                </a:cxn>
                <a:cxn ang="0">
                  <a:pos x="4" y="0"/>
                </a:cxn>
                <a:cxn ang="0">
                  <a:pos x="2" y="2"/>
                </a:cxn>
                <a:cxn ang="0">
                  <a:pos x="0" y="4"/>
                </a:cxn>
                <a:cxn ang="0">
                  <a:pos x="0" y="8"/>
                </a:cxn>
                <a:cxn ang="0">
                  <a:pos x="0" y="8"/>
                </a:cxn>
                <a:cxn ang="0">
                  <a:pos x="0" y="10"/>
                </a:cxn>
                <a:cxn ang="0">
                  <a:pos x="2" y="12"/>
                </a:cxn>
                <a:cxn ang="0">
                  <a:pos x="4" y="14"/>
                </a:cxn>
                <a:cxn ang="0">
                  <a:pos x="8" y="16"/>
                </a:cxn>
                <a:cxn ang="0">
                  <a:pos x="162" y="16"/>
                </a:cxn>
                <a:cxn ang="0">
                  <a:pos x="162" y="16"/>
                </a:cxn>
                <a:cxn ang="0">
                  <a:pos x="166" y="14"/>
                </a:cxn>
                <a:cxn ang="0">
                  <a:pos x="168" y="12"/>
                </a:cxn>
                <a:cxn ang="0">
                  <a:pos x="170" y="10"/>
                </a:cxn>
                <a:cxn ang="0">
                  <a:pos x="170" y="8"/>
                </a:cxn>
                <a:cxn ang="0">
                  <a:pos x="170" y="8"/>
                </a:cxn>
                <a:cxn ang="0">
                  <a:pos x="170" y="4"/>
                </a:cxn>
                <a:cxn ang="0">
                  <a:pos x="168" y="2"/>
                </a:cxn>
                <a:cxn ang="0">
                  <a:pos x="166" y="0"/>
                </a:cxn>
                <a:cxn ang="0">
                  <a:pos x="162" y="0"/>
                </a:cxn>
                <a:cxn ang="0">
                  <a:pos x="162" y="0"/>
                </a:cxn>
              </a:cxnLst>
              <a:rect l="0" t="0" r="r" b="b"/>
              <a:pathLst>
                <a:path w="170" h="16">
                  <a:moveTo>
                    <a:pt x="162" y="0"/>
                  </a:moveTo>
                  <a:lnTo>
                    <a:pt x="8" y="0"/>
                  </a:lnTo>
                  <a:lnTo>
                    <a:pt x="8" y="0"/>
                  </a:lnTo>
                  <a:lnTo>
                    <a:pt x="4" y="0"/>
                  </a:lnTo>
                  <a:lnTo>
                    <a:pt x="2" y="2"/>
                  </a:lnTo>
                  <a:lnTo>
                    <a:pt x="0" y="4"/>
                  </a:lnTo>
                  <a:lnTo>
                    <a:pt x="0" y="8"/>
                  </a:lnTo>
                  <a:lnTo>
                    <a:pt x="0" y="8"/>
                  </a:lnTo>
                  <a:lnTo>
                    <a:pt x="0" y="10"/>
                  </a:lnTo>
                  <a:lnTo>
                    <a:pt x="2" y="12"/>
                  </a:lnTo>
                  <a:lnTo>
                    <a:pt x="4" y="14"/>
                  </a:lnTo>
                  <a:lnTo>
                    <a:pt x="8" y="16"/>
                  </a:lnTo>
                  <a:lnTo>
                    <a:pt x="162" y="16"/>
                  </a:lnTo>
                  <a:lnTo>
                    <a:pt x="162" y="16"/>
                  </a:lnTo>
                  <a:lnTo>
                    <a:pt x="166" y="14"/>
                  </a:lnTo>
                  <a:lnTo>
                    <a:pt x="168" y="12"/>
                  </a:lnTo>
                  <a:lnTo>
                    <a:pt x="170" y="10"/>
                  </a:lnTo>
                  <a:lnTo>
                    <a:pt x="170" y="8"/>
                  </a:lnTo>
                  <a:lnTo>
                    <a:pt x="170" y="8"/>
                  </a:lnTo>
                  <a:lnTo>
                    <a:pt x="170" y="4"/>
                  </a:lnTo>
                  <a:lnTo>
                    <a:pt x="168" y="2"/>
                  </a:lnTo>
                  <a:lnTo>
                    <a:pt x="166" y="0"/>
                  </a:lnTo>
                  <a:lnTo>
                    <a:pt x="162" y="0"/>
                  </a:lnTo>
                  <a:lnTo>
                    <a:pt x="16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150"/>
            <p:cNvSpPr/>
            <p:nvPr/>
          </p:nvSpPr>
          <p:spPr bwMode="auto">
            <a:xfrm>
              <a:off x="6094413" y="1384300"/>
              <a:ext cx="269875" cy="25400"/>
            </a:xfrm>
            <a:custGeom>
              <a:avLst/>
              <a:gdLst/>
              <a:ahLst/>
              <a:cxnLst>
                <a:cxn ang="0">
                  <a:pos x="162" y="0"/>
                </a:cxn>
                <a:cxn ang="0">
                  <a:pos x="8" y="0"/>
                </a:cxn>
                <a:cxn ang="0">
                  <a:pos x="8" y="0"/>
                </a:cxn>
                <a:cxn ang="0">
                  <a:pos x="4" y="2"/>
                </a:cxn>
                <a:cxn ang="0">
                  <a:pos x="2" y="2"/>
                </a:cxn>
                <a:cxn ang="0">
                  <a:pos x="0" y="6"/>
                </a:cxn>
                <a:cxn ang="0">
                  <a:pos x="0" y="8"/>
                </a:cxn>
                <a:cxn ang="0">
                  <a:pos x="0" y="8"/>
                </a:cxn>
                <a:cxn ang="0">
                  <a:pos x="0" y="12"/>
                </a:cxn>
                <a:cxn ang="0">
                  <a:pos x="2" y="14"/>
                </a:cxn>
                <a:cxn ang="0">
                  <a:pos x="4" y="16"/>
                </a:cxn>
                <a:cxn ang="0">
                  <a:pos x="8" y="16"/>
                </a:cxn>
                <a:cxn ang="0">
                  <a:pos x="162" y="16"/>
                </a:cxn>
                <a:cxn ang="0">
                  <a:pos x="162" y="16"/>
                </a:cxn>
                <a:cxn ang="0">
                  <a:pos x="166" y="16"/>
                </a:cxn>
                <a:cxn ang="0">
                  <a:pos x="168" y="14"/>
                </a:cxn>
                <a:cxn ang="0">
                  <a:pos x="170" y="12"/>
                </a:cxn>
                <a:cxn ang="0">
                  <a:pos x="170" y="8"/>
                </a:cxn>
                <a:cxn ang="0">
                  <a:pos x="170" y="8"/>
                </a:cxn>
                <a:cxn ang="0">
                  <a:pos x="170" y="6"/>
                </a:cxn>
                <a:cxn ang="0">
                  <a:pos x="168" y="2"/>
                </a:cxn>
                <a:cxn ang="0">
                  <a:pos x="166" y="2"/>
                </a:cxn>
                <a:cxn ang="0">
                  <a:pos x="162" y="0"/>
                </a:cxn>
                <a:cxn ang="0">
                  <a:pos x="162" y="0"/>
                </a:cxn>
              </a:cxnLst>
              <a:rect l="0" t="0" r="r" b="b"/>
              <a:pathLst>
                <a:path w="170" h="16">
                  <a:moveTo>
                    <a:pt x="162" y="0"/>
                  </a:moveTo>
                  <a:lnTo>
                    <a:pt x="8" y="0"/>
                  </a:lnTo>
                  <a:lnTo>
                    <a:pt x="8" y="0"/>
                  </a:lnTo>
                  <a:lnTo>
                    <a:pt x="4" y="2"/>
                  </a:lnTo>
                  <a:lnTo>
                    <a:pt x="2" y="2"/>
                  </a:lnTo>
                  <a:lnTo>
                    <a:pt x="0" y="6"/>
                  </a:lnTo>
                  <a:lnTo>
                    <a:pt x="0" y="8"/>
                  </a:lnTo>
                  <a:lnTo>
                    <a:pt x="0" y="8"/>
                  </a:lnTo>
                  <a:lnTo>
                    <a:pt x="0" y="12"/>
                  </a:lnTo>
                  <a:lnTo>
                    <a:pt x="2" y="14"/>
                  </a:lnTo>
                  <a:lnTo>
                    <a:pt x="4" y="16"/>
                  </a:lnTo>
                  <a:lnTo>
                    <a:pt x="8" y="16"/>
                  </a:lnTo>
                  <a:lnTo>
                    <a:pt x="162" y="16"/>
                  </a:lnTo>
                  <a:lnTo>
                    <a:pt x="162" y="16"/>
                  </a:lnTo>
                  <a:lnTo>
                    <a:pt x="166" y="16"/>
                  </a:lnTo>
                  <a:lnTo>
                    <a:pt x="168" y="14"/>
                  </a:lnTo>
                  <a:lnTo>
                    <a:pt x="170" y="12"/>
                  </a:lnTo>
                  <a:lnTo>
                    <a:pt x="170" y="8"/>
                  </a:lnTo>
                  <a:lnTo>
                    <a:pt x="170" y="8"/>
                  </a:lnTo>
                  <a:lnTo>
                    <a:pt x="170" y="6"/>
                  </a:lnTo>
                  <a:lnTo>
                    <a:pt x="168" y="2"/>
                  </a:lnTo>
                  <a:lnTo>
                    <a:pt x="166" y="2"/>
                  </a:lnTo>
                  <a:lnTo>
                    <a:pt x="162" y="0"/>
                  </a:lnTo>
                  <a:lnTo>
                    <a:pt x="16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151"/>
            <p:cNvSpPr>
              <a:spLocks noEditPoints="1"/>
            </p:cNvSpPr>
            <p:nvPr/>
          </p:nvSpPr>
          <p:spPr bwMode="auto">
            <a:xfrm>
              <a:off x="6018213" y="1219200"/>
              <a:ext cx="428625" cy="320675"/>
            </a:xfrm>
            <a:custGeom>
              <a:avLst/>
              <a:gdLst/>
              <a:ahLst/>
              <a:cxnLst>
                <a:cxn ang="0">
                  <a:pos x="96" y="0"/>
                </a:cxn>
                <a:cxn ang="0">
                  <a:pos x="20" y="0"/>
                </a:cxn>
                <a:cxn ang="0">
                  <a:pos x="12" y="2"/>
                </a:cxn>
                <a:cxn ang="0">
                  <a:pos x="0" y="14"/>
                </a:cxn>
                <a:cxn ang="0">
                  <a:pos x="0" y="156"/>
                </a:cxn>
                <a:cxn ang="0">
                  <a:pos x="0" y="164"/>
                </a:cxn>
                <a:cxn ang="0">
                  <a:pos x="12" y="176"/>
                </a:cxn>
                <a:cxn ang="0">
                  <a:pos x="178" y="176"/>
                </a:cxn>
                <a:cxn ang="0">
                  <a:pos x="204" y="196"/>
                </a:cxn>
                <a:cxn ang="0">
                  <a:pos x="208" y="198"/>
                </a:cxn>
                <a:cxn ang="0">
                  <a:pos x="208" y="198"/>
                </a:cxn>
                <a:cxn ang="0">
                  <a:pos x="218" y="202"/>
                </a:cxn>
                <a:cxn ang="0">
                  <a:pos x="224" y="202"/>
                </a:cxn>
                <a:cxn ang="0">
                  <a:pos x="228" y="198"/>
                </a:cxn>
                <a:cxn ang="0">
                  <a:pos x="230" y="186"/>
                </a:cxn>
                <a:cxn ang="0">
                  <a:pos x="250" y="176"/>
                </a:cxn>
                <a:cxn ang="0">
                  <a:pos x="258" y="176"/>
                </a:cxn>
                <a:cxn ang="0">
                  <a:pos x="270" y="164"/>
                </a:cxn>
                <a:cxn ang="0">
                  <a:pos x="270" y="136"/>
                </a:cxn>
                <a:cxn ang="0">
                  <a:pos x="270" y="22"/>
                </a:cxn>
                <a:cxn ang="0">
                  <a:pos x="270" y="14"/>
                </a:cxn>
                <a:cxn ang="0">
                  <a:pos x="258" y="2"/>
                </a:cxn>
                <a:cxn ang="0">
                  <a:pos x="250" y="0"/>
                </a:cxn>
                <a:cxn ang="0">
                  <a:pos x="254" y="156"/>
                </a:cxn>
                <a:cxn ang="0">
                  <a:pos x="250" y="160"/>
                </a:cxn>
                <a:cxn ang="0">
                  <a:pos x="220" y="160"/>
                </a:cxn>
                <a:cxn ang="0">
                  <a:pos x="214" y="164"/>
                </a:cxn>
                <a:cxn ang="0">
                  <a:pos x="212" y="166"/>
                </a:cxn>
                <a:cxn ang="0">
                  <a:pos x="214" y="184"/>
                </a:cxn>
                <a:cxn ang="0">
                  <a:pos x="186" y="162"/>
                </a:cxn>
                <a:cxn ang="0">
                  <a:pos x="20" y="160"/>
                </a:cxn>
                <a:cxn ang="0">
                  <a:pos x="16" y="160"/>
                </a:cxn>
                <a:cxn ang="0">
                  <a:pos x="16" y="22"/>
                </a:cxn>
                <a:cxn ang="0">
                  <a:pos x="16" y="18"/>
                </a:cxn>
                <a:cxn ang="0">
                  <a:pos x="250" y="16"/>
                </a:cxn>
                <a:cxn ang="0">
                  <a:pos x="254" y="18"/>
                </a:cxn>
                <a:cxn ang="0">
                  <a:pos x="254" y="156"/>
                </a:cxn>
              </a:cxnLst>
              <a:rect l="0" t="0" r="r" b="b"/>
              <a:pathLst>
                <a:path w="270" h="202">
                  <a:moveTo>
                    <a:pt x="250" y="0"/>
                  </a:moveTo>
                  <a:lnTo>
                    <a:pt x="96" y="0"/>
                  </a:lnTo>
                  <a:lnTo>
                    <a:pt x="80" y="0"/>
                  </a:lnTo>
                  <a:lnTo>
                    <a:pt x="20" y="0"/>
                  </a:lnTo>
                  <a:lnTo>
                    <a:pt x="20" y="0"/>
                  </a:lnTo>
                  <a:lnTo>
                    <a:pt x="12" y="2"/>
                  </a:lnTo>
                  <a:lnTo>
                    <a:pt x="6" y="6"/>
                  </a:lnTo>
                  <a:lnTo>
                    <a:pt x="0" y="14"/>
                  </a:lnTo>
                  <a:lnTo>
                    <a:pt x="0" y="22"/>
                  </a:lnTo>
                  <a:lnTo>
                    <a:pt x="0" y="156"/>
                  </a:lnTo>
                  <a:lnTo>
                    <a:pt x="0" y="156"/>
                  </a:lnTo>
                  <a:lnTo>
                    <a:pt x="0" y="164"/>
                  </a:lnTo>
                  <a:lnTo>
                    <a:pt x="6" y="170"/>
                  </a:lnTo>
                  <a:lnTo>
                    <a:pt x="12" y="176"/>
                  </a:lnTo>
                  <a:lnTo>
                    <a:pt x="20" y="176"/>
                  </a:lnTo>
                  <a:lnTo>
                    <a:pt x="178" y="176"/>
                  </a:lnTo>
                  <a:lnTo>
                    <a:pt x="204" y="196"/>
                  </a:lnTo>
                  <a:lnTo>
                    <a:pt x="204" y="196"/>
                  </a:lnTo>
                  <a:lnTo>
                    <a:pt x="208" y="198"/>
                  </a:lnTo>
                  <a:lnTo>
                    <a:pt x="208" y="198"/>
                  </a:lnTo>
                  <a:lnTo>
                    <a:pt x="208" y="198"/>
                  </a:lnTo>
                  <a:lnTo>
                    <a:pt x="208" y="198"/>
                  </a:lnTo>
                  <a:lnTo>
                    <a:pt x="212" y="202"/>
                  </a:lnTo>
                  <a:lnTo>
                    <a:pt x="218" y="202"/>
                  </a:lnTo>
                  <a:lnTo>
                    <a:pt x="218" y="202"/>
                  </a:lnTo>
                  <a:lnTo>
                    <a:pt x="224" y="202"/>
                  </a:lnTo>
                  <a:lnTo>
                    <a:pt x="224" y="202"/>
                  </a:lnTo>
                  <a:lnTo>
                    <a:pt x="228" y="198"/>
                  </a:lnTo>
                  <a:lnTo>
                    <a:pt x="230" y="192"/>
                  </a:lnTo>
                  <a:lnTo>
                    <a:pt x="230" y="186"/>
                  </a:lnTo>
                  <a:lnTo>
                    <a:pt x="230" y="176"/>
                  </a:lnTo>
                  <a:lnTo>
                    <a:pt x="250" y="176"/>
                  </a:lnTo>
                  <a:lnTo>
                    <a:pt x="250" y="176"/>
                  </a:lnTo>
                  <a:lnTo>
                    <a:pt x="258" y="176"/>
                  </a:lnTo>
                  <a:lnTo>
                    <a:pt x="264" y="170"/>
                  </a:lnTo>
                  <a:lnTo>
                    <a:pt x="270" y="164"/>
                  </a:lnTo>
                  <a:lnTo>
                    <a:pt x="270" y="156"/>
                  </a:lnTo>
                  <a:lnTo>
                    <a:pt x="270" y="136"/>
                  </a:lnTo>
                  <a:lnTo>
                    <a:pt x="270" y="120"/>
                  </a:lnTo>
                  <a:lnTo>
                    <a:pt x="270" y="22"/>
                  </a:lnTo>
                  <a:lnTo>
                    <a:pt x="270" y="22"/>
                  </a:lnTo>
                  <a:lnTo>
                    <a:pt x="270" y="14"/>
                  </a:lnTo>
                  <a:lnTo>
                    <a:pt x="264" y="6"/>
                  </a:lnTo>
                  <a:lnTo>
                    <a:pt x="258" y="2"/>
                  </a:lnTo>
                  <a:lnTo>
                    <a:pt x="250" y="0"/>
                  </a:lnTo>
                  <a:lnTo>
                    <a:pt x="250" y="0"/>
                  </a:lnTo>
                  <a:close/>
                  <a:moveTo>
                    <a:pt x="254" y="156"/>
                  </a:moveTo>
                  <a:lnTo>
                    <a:pt x="254" y="156"/>
                  </a:lnTo>
                  <a:lnTo>
                    <a:pt x="254" y="160"/>
                  </a:lnTo>
                  <a:lnTo>
                    <a:pt x="250" y="160"/>
                  </a:lnTo>
                  <a:lnTo>
                    <a:pt x="220" y="160"/>
                  </a:lnTo>
                  <a:lnTo>
                    <a:pt x="220" y="160"/>
                  </a:lnTo>
                  <a:lnTo>
                    <a:pt x="218" y="162"/>
                  </a:lnTo>
                  <a:lnTo>
                    <a:pt x="214" y="164"/>
                  </a:lnTo>
                  <a:lnTo>
                    <a:pt x="214" y="164"/>
                  </a:lnTo>
                  <a:lnTo>
                    <a:pt x="212" y="166"/>
                  </a:lnTo>
                  <a:lnTo>
                    <a:pt x="212" y="170"/>
                  </a:lnTo>
                  <a:lnTo>
                    <a:pt x="214" y="184"/>
                  </a:lnTo>
                  <a:lnTo>
                    <a:pt x="186" y="162"/>
                  </a:lnTo>
                  <a:lnTo>
                    <a:pt x="186" y="162"/>
                  </a:lnTo>
                  <a:lnTo>
                    <a:pt x="182" y="160"/>
                  </a:lnTo>
                  <a:lnTo>
                    <a:pt x="20" y="160"/>
                  </a:lnTo>
                  <a:lnTo>
                    <a:pt x="20" y="160"/>
                  </a:lnTo>
                  <a:lnTo>
                    <a:pt x="16" y="160"/>
                  </a:lnTo>
                  <a:lnTo>
                    <a:pt x="16" y="156"/>
                  </a:lnTo>
                  <a:lnTo>
                    <a:pt x="16" y="22"/>
                  </a:lnTo>
                  <a:lnTo>
                    <a:pt x="16" y="22"/>
                  </a:lnTo>
                  <a:lnTo>
                    <a:pt x="16" y="18"/>
                  </a:lnTo>
                  <a:lnTo>
                    <a:pt x="20" y="16"/>
                  </a:lnTo>
                  <a:lnTo>
                    <a:pt x="250" y="16"/>
                  </a:lnTo>
                  <a:lnTo>
                    <a:pt x="250" y="16"/>
                  </a:lnTo>
                  <a:lnTo>
                    <a:pt x="254" y="18"/>
                  </a:lnTo>
                  <a:lnTo>
                    <a:pt x="254" y="22"/>
                  </a:lnTo>
                  <a:lnTo>
                    <a:pt x="254" y="1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152"/>
            <p:cNvSpPr/>
            <p:nvPr/>
          </p:nvSpPr>
          <p:spPr bwMode="auto">
            <a:xfrm>
              <a:off x="6135688" y="1143000"/>
              <a:ext cx="412750" cy="298450"/>
            </a:xfrm>
            <a:custGeom>
              <a:avLst/>
              <a:gdLst/>
              <a:ahLst/>
              <a:cxnLst>
                <a:cxn ang="0">
                  <a:pos x="238" y="0"/>
                </a:cxn>
                <a:cxn ang="0">
                  <a:pos x="24" y="0"/>
                </a:cxn>
                <a:cxn ang="0">
                  <a:pos x="24" y="0"/>
                </a:cxn>
                <a:cxn ang="0">
                  <a:pos x="14" y="0"/>
                </a:cxn>
                <a:cxn ang="0">
                  <a:pos x="6" y="6"/>
                </a:cxn>
                <a:cxn ang="0">
                  <a:pos x="2" y="12"/>
                </a:cxn>
                <a:cxn ang="0">
                  <a:pos x="0" y="22"/>
                </a:cxn>
                <a:cxn ang="0">
                  <a:pos x="0" y="38"/>
                </a:cxn>
                <a:cxn ang="0">
                  <a:pos x="16" y="38"/>
                </a:cxn>
                <a:cxn ang="0">
                  <a:pos x="16" y="22"/>
                </a:cxn>
                <a:cxn ang="0">
                  <a:pos x="16" y="22"/>
                </a:cxn>
                <a:cxn ang="0">
                  <a:pos x="18" y="18"/>
                </a:cxn>
                <a:cxn ang="0">
                  <a:pos x="24" y="16"/>
                </a:cxn>
                <a:cxn ang="0">
                  <a:pos x="238" y="16"/>
                </a:cxn>
                <a:cxn ang="0">
                  <a:pos x="238" y="16"/>
                </a:cxn>
                <a:cxn ang="0">
                  <a:pos x="242" y="18"/>
                </a:cxn>
                <a:cxn ang="0">
                  <a:pos x="244" y="22"/>
                </a:cxn>
                <a:cxn ang="0">
                  <a:pos x="244" y="166"/>
                </a:cxn>
                <a:cxn ang="0">
                  <a:pos x="244" y="166"/>
                </a:cxn>
                <a:cxn ang="0">
                  <a:pos x="242" y="170"/>
                </a:cxn>
                <a:cxn ang="0">
                  <a:pos x="238" y="172"/>
                </a:cxn>
                <a:cxn ang="0">
                  <a:pos x="208" y="172"/>
                </a:cxn>
                <a:cxn ang="0">
                  <a:pos x="208" y="188"/>
                </a:cxn>
                <a:cxn ang="0">
                  <a:pos x="238" y="188"/>
                </a:cxn>
                <a:cxn ang="0">
                  <a:pos x="238" y="188"/>
                </a:cxn>
                <a:cxn ang="0">
                  <a:pos x="246" y="188"/>
                </a:cxn>
                <a:cxn ang="0">
                  <a:pos x="254" y="182"/>
                </a:cxn>
                <a:cxn ang="0">
                  <a:pos x="260" y="176"/>
                </a:cxn>
                <a:cxn ang="0">
                  <a:pos x="260" y="166"/>
                </a:cxn>
                <a:cxn ang="0">
                  <a:pos x="260" y="22"/>
                </a:cxn>
                <a:cxn ang="0">
                  <a:pos x="260" y="22"/>
                </a:cxn>
                <a:cxn ang="0">
                  <a:pos x="260" y="12"/>
                </a:cxn>
                <a:cxn ang="0">
                  <a:pos x="254" y="6"/>
                </a:cxn>
                <a:cxn ang="0">
                  <a:pos x="246" y="0"/>
                </a:cxn>
                <a:cxn ang="0">
                  <a:pos x="238" y="0"/>
                </a:cxn>
                <a:cxn ang="0">
                  <a:pos x="238" y="0"/>
                </a:cxn>
              </a:cxnLst>
              <a:rect l="0" t="0" r="r" b="b"/>
              <a:pathLst>
                <a:path w="260" h="188">
                  <a:moveTo>
                    <a:pt x="238" y="0"/>
                  </a:moveTo>
                  <a:lnTo>
                    <a:pt x="24" y="0"/>
                  </a:lnTo>
                  <a:lnTo>
                    <a:pt x="24" y="0"/>
                  </a:lnTo>
                  <a:lnTo>
                    <a:pt x="14" y="0"/>
                  </a:lnTo>
                  <a:lnTo>
                    <a:pt x="6" y="6"/>
                  </a:lnTo>
                  <a:lnTo>
                    <a:pt x="2" y="12"/>
                  </a:lnTo>
                  <a:lnTo>
                    <a:pt x="0" y="22"/>
                  </a:lnTo>
                  <a:lnTo>
                    <a:pt x="0" y="38"/>
                  </a:lnTo>
                  <a:lnTo>
                    <a:pt x="16" y="38"/>
                  </a:lnTo>
                  <a:lnTo>
                    <a:pt x="16" y="22"/>
                  </a:lnTo>
                  <a:lnTo>
                    <a:pt x="16" y="22"/>
                  </a:lnTo>
                  <a:lnTo>
                    <a:pt x="18" y="18"/>
                  </a:lnTo>
                  <a:lnTo>
                    <a:pt x="24" y="16"/>
                  </a:lnTo>
                  <a:lnTo>
                    <a:pt x="238" y="16"/>
                  </a:lnTo>
                  <a:lnTo>
                    <a:pt x="238" y="16"/>
                  </a:lnTo>
                  <a:lnTo>
                    <a:pt x="242" y="18"/>
                  </a:lnTo>
                  <a:lnTo>
                    <a:pt x="244" y="22"/>
                  </a:lnTo>
                  <a:lnTo>
                    <a:pt x="244" y="166"/>
                  </a:lnTo>
                  <a:lnTo>
                    <a:pt x="244" y="166"/>
                  </a:lnTo>
                  <a:lnTo>
                    <a:pt x="242" y="170"/>
                  </a:lnTo>
                  <a:lnTo>
                    <a:pt x="238" y="172"/>
                  </a:lnTo>
                  <a:lnTo>
                    <a:pt x="208" y="172"/>
                  </a:lnTo>
                  <a:lnTo>
                    <a:pt x="208" y="188"/>
                  </a:lnTo>
                  <a:lnTo>
                    <a:pt x="238" y="188"/>
                  </a:lnTo>
                  <a:lnTo>
                    <a:pt x="238" y="188"/>
                  </a:lnTo>
                  <a:lnTo>
                    <a:pt x="246" y="188"/>
                  </a:lnTo>
                  <a:lnTo>
                    <a:pt x="254" y="182"/>
                  </a:lnTo>
                  <a:lnTo>
                    <a:pt x="260" y="176"/>
                  </a:lnTo>
                  <a:lnTo>
                    <a:pt x="260" y="166"/>
                  </a:lnTo>
                  <a:lnTo>
                    <a:pt x="260" y="22"/>
                  </a:lnTo>
                  <a:lnTo>
                    <a:pt x="260" y="22"/>
                  </a:lnTo>
                  <a:lnTo>
                    <a:pt x="260" y="12"/>
                  </a:lnTo>
                  <a:lnTo>
                    <a:pt x="254" y="6"/>
                  </a:lnTo>
                  <a:lnTo>
                    <a:pt x="246" y="0"/>
                  </a:lnTo>
                  <a:lnTo>
                    <a:pt x="238" y="0"/>
                  </a:lnTo>
                  <a:lnTo>
                    <a:pt x="238" y="0"/>
                  </a:lnTo>
                  <a:close/>
                </a:path>
              </a:pathLst>
            </a:custGeom>
            <a:grpFill/>
            <a:ln w="9525">
              <a:noFill/>
              <a:round/>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b="1" dirty="0"/>
              <a:t>视频数据处理</a:t>
            </a:r>
            <a:endParaRPr kumimoji="1" lang="zh-CN" altLang="en-US" b="1" dirty="0"/>
          </a:p>
        </p:txBody>
      </p:sp>
      <p:sp>
        <p:nvSpPr>
          <p:cNvPr id="18" name="文本框 17"/>
          <p:cNvSpPr txBox="1"/>
          <p:nvPr/>
        </p:nvSpPr>
        <p:spPr>
          <a:xfrm>
            <a:off x="817245" y="1504315"/>
            <a:ext cx="7621905" cy="810260"/>
          </a:xfrm>
          <a:prstGeom prst="rect">
            <a:avLst/>
          </a:prstGeom>
          <a:noFill/>
        </p:spPr>
        <p:txBody>
          <a:bodyPr wrap="square" rtlCol="0">
            <a:spAutoFit/>
          </a:bodyPr>
          <a:lstStyle/>
          <a:p>
            <a:pPr>
              <a:lnSpc>
                <a:spcPct val="130000"/>
              </a:lnSpc>
            </a:pPr>
            <a:r>
              <a:rPr lang="zh-CN" altLang="zh-CN" sz="1800" dirty="0">
                <a:solidFill>
                  <a:schemeClr val="bg1"/>
                </a:solidFill>
                <a:latin typeface="微软雅黑" panose="020B0503020204020204" charset="-122"/>
                <a:ea typeface="微软雅黑" panose="020B0503020204020204" charset="-122"/>
              </a:rPr>
              <a:t>根据小车行进过程中手机摄像头返回的视频数据以及蓝牙串口返回的时间节点信息，将拐弯节点的图片信息截取出来并保存</a:t>
            </a:r>
            <a:endParaRPr lang="zh-CN" altLang="zh-CN" sz="1800" dirty="0">
              <a:solidFill>
                <a:schemeClr val="bg1"/>
              </a:solidFill>
              <a:latin typeface="微软雅黑" panose="020B0503020204020204" charset="-122"/>
              <a:ea typeface="微软雅黑" panose="020B0503020204020204" charset="-122"/>
            </a:endParaRPr>
          </a:p>
        </p:txBody>
      </p:sp>
      <p:pic>
        <p:nvPicPr>
          <p:cNvPr id="1026" name="Picture 2"/>
          <p:cNvPicPr>
            <a:picLocks noChangeAspect="1" noChangeArrowheads="1"/>
          </p:cNvPicPr>
          <p:nvPr/>
        </p:nvPicPr>
        <p:blipFill>
          <a:blip r:embed="rId1"/>
          <a:srcRect/>
          <a:stretch>
            <a:fillRect/>
          </a:stretch>
        </p:blipFill>
        <p:spPr bwMode="auto">
          <a:xfrm>
            <a:off x="2821782" y="2445204"/>
            <a:ext cx="3551124" cy="249538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3562351" y="3249837"/>
            <a:ext cx="2019300" cy="645160"/>
          </a:xfrm>
          <a:prstGeom prst="rect">
            <a:avLst/>
          </a:prstGeom>
          <a:noFill/>
        </p:spPr>
        <p:txBody>
          <a:bodyPr wrap="none" rtlCol="0">
            <a:spAutoFit/>
          </a:bodyPr>
          <a:lstStyle/>
          <a:p>
            <a:pPr lvl="0" algn="ctr"/>
            <a:r>
              <a:rPr kumimoji="1" lang="zh-CN" altLang="en-US" sz="3600" b="1" dirty="0" smtClean="0">
                <a:solidFill>
                  <a:srgbClr val="323232"/>
                </a:solidFill>
                <a:latin typeface="微软雅黑" panose="020B0503020204020204" charset="-122"/>
                <a:cs typeface="微软雅黑" panose="020B0503020204020204" charset="-122"/>
              </a:rPr>
              <a:t>图片识别</a:t>
            </a:r>
            <a:endParaRPr kumimoji="1" lang="zh-CN" altLang="en-US" sz="3600" b="1" dirty="0" smtClean="0">
              <a:solidFill>
                <a:srgbClr val="323232"/>
              </a:solidFill>
              <a:latin typeface="微软雅黑" panose="020B0503020204020204" charset="-122"/>
              <a:cs typeface="微软雅黑" panose="020B0503020204020204" charset="-122"/>
            </a:endParaRPr>
          </a:p>
        </p:txBody>
      </p:sp>
      <p:sp>
        <p:nvSpPr>
          <p:cNvPr id="19" name="椭圆 18"/>
          <p:cNvSpPr/>
          <p:nvPr/>
        </p:nvSpPr>
        <p:spPr>
          <a:xfrm>
            <a:off x="3694814" y="897276"/>
            <a:ext cx="1754372" cy="17543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p:nvGrpSpPr>
        <p:grpSpPr>
          <a:xfrm>
            <a:off x="4073446" y="1275908"/>
            <a:ext cx="997108" cy="997106"/>
            <a:chOff x="5750189" y="1150432"/>
            <a:chExt cx="1160973" cy="1160973"/>
          </a:xfrm>
        </p:grpSpPr>
        <p:sp>
          <p:nvSpPr>
            <p:cNvPr id="2" name="椭圆 1"/>
            <p:cNvSpPr/>
            <p:nvPr/>
          </p:nvSpPr>
          <p:spPr>
            <a:xfrm>
              <a:off x="5750189" y="1150432"/>
              <a:ext cx="1160973" cy="116097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组 4"/>
            <p:cNvGrpSpPr/>
            <p:nvPr/>
          </p:nvGrpSpPr>
          <p:grpSpPr>
            <a:xfrm>
              <a:off x="5851049" y="1247818"/>
              <a:ext cx="959252" cy="966200"/>
              <a:chOff x="5826288" y="1275413"/>
              <a:chExt cx="959252" cy="966200"/>
            </a:xfrm>
          </p:grpSpPr>
          <p:sp>
            <p:nvSpPr>
              <p:cNvPr id="13" name="椭圆 12"/>
              <p:cNvSpPr/>
              <p:nvPr/>
            </p:nvSpPr>
            <p:spPr>
              <a:xfrm>
                <a:off x="5975638" y="1424763"/>
                <a:ext cx="667500" cy="6675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 name="直线连接符 3"/>
              <p:cNvCxnSpPr/>
              <p:nvPr/>
            </p:nvCxnSpPr>
            <p:spPr>
              <a:xfrm flipV="1">
                <a:off x="6311691" y="1275413"/>
                <a:ext cx="0" cy="298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6309388" y="1942913"/>
                <a:ext cx="0" cy="298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rot="5400000" flipV="1">
                <a:off x="5975638" y="1625111"/>
                <a:ext cx="0" cy="298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rot="5400000" flipV="1">
                <a:off x="6636190" y="1625111"/>
                <a:ext cx="0" cy="298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zh-CN" altLang="en-US" b="1" dirty="0" smtClean="0"/>
              <a:t>图片识别</a:t>
            </a:r>
            <a:endParaRPr kumimoji="1" lang="zh-CN" altLang="en-US" b="1" dirty="0" smtClean="0"/>
          </a:p>
        </p:txBody>
      </p:sp>
      <p:pic>
        <p:nvPicPr>
          <p:cNvPr id="2050" name="Picture 2"/>
          <p:cNvPicPr>
            <a:picLocks noChangeAspect="1" noChangeArrowheads="1"/>
          </p:cNvPicPr>
          <p:nvPr/>
        </p:nvPicPr>
        <p:blipFill>
          <a:blip r:embed="rId1"/>
          <a:srcRect/>
          <a:stretch>
            <a:fillRect/>
          </a:stretch>
        </p:blipFill>
        <p:spPr bwMode="auto">
          <a:xfrm>
            <a:off x="4138952" y="2107747"/>
            <a:ext cx="4689361" cy="1506310"/>
          </a:xfrm>
          <a:prstGeom prst="rect">
            <a:avLst/>
          </a:prstGeom>
          <a:ln>
            <a:noFill/>
          </a:ln>
          <a:effectLst>
            <a:softEdge rad="112500"/>
          </a:effectLst>
        </p:spPr>
      </p:pic>
      <p:pic>
        <p:nvPicPr>
          <p:cNvPr id="2052" name="Picture 4"/>
          <p:cNvPicPr>
            <a:picLocks noChangeAspect="1" noChangeArrowheads="1"/>
          </p:cNvPicPr>
          <p:nvPr/>
        </p:nvPicPr>
        <p:blipFill>
          <a:blip r:embed="rId2"/>
          <a:srcRect/>
          <a:stretch>
            <a:fillRect/>
          </a:stretch>
        </p:blipFill>
        <p:spPr bwMode="auto">
          <a:xfrm>
            <a:off x="364246" y="1517197"/>
            <a:ext cx="3379079" cy="267108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5">
      <a:dk1>
        <a:srgbClr val="000000"/>
      </a:dk1>
      <a:lt1>
        <a:srgbClr val="FFFFFF"/>
      </a:lt1>
      <a:dk2>
        <a:srgbClr val="000000"/>
      </a:dk2>
      <a:lt2>
        <a:srgbClr val="FFFDFD"/>
      </a:lt2>
      <a:accent1>
        <a:srgbClr val="8FC767"/>
      </a:accent1>
      <a:accent2>
        <a:srgbClr val="4FA5E3"/>
      </a:accent2>
      <a:accent3>
        <a:srgbClr val="5D6B7C"/>
      </a:accent3>
      <a:accent4>
        <a:srgbClr val="FCA54A"/>
      </a:accent4>
      <a:accent5>
        <a:srgbClr val="EA4357"/>
      </a:accent5>
      <a:accent6>
        <a:srgbClr val="515151"/>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457</Words>
  <Application>WPS 演示</Application>
  <PresentationFormat>全屏显示(16:9)</PresentationFormat>
  <Paragraphs>81</Paragraphs>
  <Slides>13</Slides>
  <Notes>1</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Calibri</vt:lpstr>
      <vt:lpstr>微软雅黑</vt:lpstr>
      <vt:lpstr>Arial Black</vt:lpstr>
      <vt:lpstr>Arial</vt:lpstr>
      <vt:lpstr>Arial Unicode MS</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zxh</cp:lastModifiedBy>
  <cp:revision>69</cp:revision>
  <dcterms:created xsi:type="dcterms:W3CDTF">2015-08-05T10:00:00Z</dcterms:created>
  <dcterms:modified xsi:type="dcterms:W3CDTF">2017-11-06T01:32:04Z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