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20"/>
    <p:restoredTop sz="95179"/>
  </p:normalViewPr>
  <p:slideViewPr>
    <p:cSldViewPr snapToGrid="0" snapToObjects="1">
      <p:cViewPr varScale="1">
        <p:scale>
          <a:sx n="79" d="100"/>
          <a:sy n="79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keysking/article/details/54783046" TargetMode="External"/><Relationship Id="rId3" Type="http://schemas.openxmlformats.org/officeDocument/2006/relationships/hyperlink" Target="http://www.cnblogs.com/rayray/p/3157601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800" dirty="0" smtClean="0"/>
              <a:t>AI-car</a:t>
            </a:r>
            <a:r>
              <a:rPr kumimoji="1" lang="zh-CN" altLang="en-US" sz="8800" dirty="0" smtClean="0"/>
              <a:t>第一次报告</a:t>
            </a:r>
            <a:endParaRPr kumimoji="1"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5045" y="4899904"/>
            <a:ext cx="8045373" cy="742279"/>
          </a:xfrm>
        </p:spPr>
        <p:txBody>
          <a:bodyPr/>
          <a:lstStyle/>
          <a:p>
            <a:r>
              <a:rPr kumimoji="1" lang="zh-CN" altLang="en-US" dirty="0" smtClean="0"/>
              <a:t>王诗俊 廖钰蕾 孟妍廷 刘笑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展示内容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准备过程</a:t>
            </a:r>
          </a:p>
          <a:p>
            <a:r>
              <a:rPr kumimoji="1" lang="zh-CN" altLang="en-US" dirty="0" smtClean="0"/>
              <a:t>制作小车中遇到的问题</a:t>
            </a:r>
          </a:p>
          <a:p>
            <a:r>
              <a:rPr kumimoji="1" lang="zh-CN" altLang="en-US" dirty="0" smtClean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3639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64105"/>
            <a:ext cx="10178322" cy="5201587"/>
          </a:xfrm>
        </p:spPr>
        <p:txBody>
          <a:bodyPr/>
          <a:lstStyle/>
          <a:p>
            <a:r>
              <a:rPr kumimoji="1" lang="zh-CN" altLang="en-US" dirty="0" smtClean="0"/>
              <a:t>在淘宝上购买器材</a:t>
            </a:r>
          </a:p>
          <a:p>
            <a:r>
              <a:rPr kumimoji="1" lang="zh-CN" altLang="en-US" dirty="0" smtClean="0"/>
              <a:t>研究老师的</a:t>
            </a:r>
            <a:r>
              <a:rPr kumimoji="1" lang="en-US" altLang="zh-CN" dirty="0" err="1" smtClean="0"/>
              <a:t>ppt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研究淘宝上的教程</a:t>
            </a:r>
          </a:p>
          <a:p>
            <a:pPr marL="0" indent="0">
              <a:buNone/>
            </a:pPr>
            <a:r>
              <a:rPr lang="en-US" altLang="zh-CN" dirty="0"/>
              <a:t>【2</a:t>
            </a:r>
            <a:r>
              <a:rPr lang="zh-CN" altLang="en-US" dirty="0"/>
              <a:t>轮小车 两轮智能小车底盘</a:t>
            </a:r>
            <a:r>
              <a:rPr lang="en-US" altLang="zh-CN" dirty="0"/>
              <a:t>/</a:t>
            </a:r>
            <a:r>
              <a:rPr lang="zh-CN" altLang="en-US" dirty="0"/>
              <a:t>机器人</a:t>
            </a:r>
            <a:r>
              <a:rPr lang="en-US" altLang="zh-CN" dirty="0"/>
              <a:t>/</a:t>
            </a:r>
            <a:r>
              <a:rPr lang="zh-CN" altLang="en-US" dirty="0"/>
              <a:t>寻迹小车</a:t>
            </a:r>
            <a:r>
              <a:rPr lang="en-US" altLang="zh-CN" dirty="0"/>
              <a:t>/</a:t>
            </a:r>
            <a:r>
              <a:rPr lang="zh-CN" altLang="en-US" dirty="0"/>
              <a:t>避</a:t>
            </a:r>
            <a:r>
              <a:rPr lang="en-US" altLang="zh-CN" dirty="0"/>
              <a:t>/</a:t>
            </a:r>
            <a:r>
              <a:rPr lang="zh-CN" altLang="en-US" dirty="0"/>
              <a:t>壁障</a:t>
            </a:r>
            <a:r>
              <a:rPr lang="en-US" altLang="zh-CN" dirty="0"/>
              <a:t>/</a:t>
            </a:r>
            <a:r>
              <a:rPr lang="zh-CN" altLang="en-US" dirty="0"/>
              <a:t>套件</a:t>
            </a:r>
            <a:r>
              <a:rPr lang="en-US" altLang="zh-CN" dirty="0"/>
              <a:t>/</a:t>
            </a:r>
            <a:r>
              <a:rPr lang="zh-CN" altLang="en-US" dirty="0"/>
              <a:t>带码盘</a:t>
            </a:r>
            <a:r>
              <a:rPr lang="en-US" altLang="zh-CN" dirty="0"/>
              <a:t>】</a:t>
            </a:r>
            <a:r>
              <a:rPr lang="zh-CN" altLang="en-US" dirty="0"/>
              <a:t>，复制这条信息￥</a:t>
            </a:r>
            <a:r>
              <a:rPr lang="en-US" altLang="zh-CN" dirty="0"/>
              <a:t>lVHq04BxRP5</a:t>
            </a:r>
            <a:r>
              <a:rPr lang="zh-CN" altLang="en-US" dirty="0"/>
              <a:t>￥后打开👉手机淘宝</a:t>
            </a:r>
            <a:r>
              <a:rPr lang="zh-CN" altLang="en-US" dirty="0" smtClean="0"/>
              <a:t>👈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研究</a:t>
            </a:r>
            <a:r>
              <a:rPr kumimoji="1" lang="en-US" altLang="zh-CN" dirty="0" err="1" smtClean="0"/>
              <a:t>arduino</a:t>
            </a:r>
            <a:r>
              <a:rPr kumimoji="1" lang="zh-CN" altLang="en-US" dirty="0" smtClean="0"/>
              <a:t>论坛上的高手的教程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27" y="1890297"/>
            <a:ext cx="2218544" cy="1553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smtClean="0"/>
              <a:t>遇到的问题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334125"/>
            <a:ext cx="10938941" cy="574123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没有</a:t>
            </a:r>
            <a:r>
              <a:rPr kumimoji="1" lang="zh-CN" altLang="en-US" dirty="0" smtClean="0"/>
              <a:t>面包板、</a:t>
            </a:r>
            <a:r>
              <a:rPr kumimoji="1" lang="zh-CN" altLang="en-US" smtClean="0"/>
              <a:t>杜邦线</a:t>
            </a:r>
            <a:r>
              <a:rPr kumimoji="1" lang="zh-CN" altLang="en-US" smtClean="0"/>
              <a:t>和面包线</a:t>
            </a:r>
            <a:r>
              <a:rPr kumimoji="1" lang="en-US" altLang="zh-CN" smtClean="0"/>
              <a:t>(</a:t>
            </a:r>
            <a:r>
              <a:rPr kumimoji="1" lang="zh-CN" altLang="en-US" dirty="0" smtClean="0"/>
              <a:t>国庆期间不发货。。。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 找</a:t>
            </a:r>
            <a:r>
              <a:rPr kumimoji="1" lang="zh-CN" altLang="en-US" dirty="0"/>
              <a:t>其他小组借到了开始</a:t>
            </a:r>
            <a:r>
              <a:rPr kumimoji="1" lang="zh-CN" altLang="en-US" dirty="0" smtClean="0"/>
              <a:t>组装 </a:t>
            </a:r>
          </a:p>
          <a:p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网购的小车板子和马达固定板的尺寸不匹配</a:t>
            </a:r>
          </a:p>
          <a:p>
            <a:pPr marL="0" indent="0">
              <a:buNone/>
            </a:pPr>
            <a:r>
              <a:rPr kumimoji="1" lang="zh-CN" altLang="en-US" dirty="0" smtClean="0"/>
              <a:t>      测量后用裁纸刀手工调整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轮子大小不一致，左右马达转速不一样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由于我们准备了两套小车的材料，所以我们重复测试了四个轮子的尺寸，找了与马达最合适的两个轮子，可以减缓小车的偏离</a:t>
            </a:r>
          </a:p>
          <a:p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遇到的问题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97725"/>
            <a:ext cx="10178322" cy="4713890"/>
          </a:xfrm>
        </p:spPr>
        <p:txBody>
          <a:bodyPr/>
          <a:lstStyle/>
          <a:p>
            <a:r>
              <a:rPr kumimoji="1" lang="en-US" altLang="zh-CN" dirty="0" smtClean="0"/>
              <a:t>UNO</a:t>
            </a:r>
            <a:r>
              <a:rPr kumimoji="1" lang="zh-CN" altLang="en-US" dirty="0" smtClean="0"/>
              <a:t>板和电机驱动马达板的接线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参考文献</a:t>
            </a:r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blog.csdn.net/keysking/article/details/54783046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lang="en-US" altLang="zh-CN" dirty="0">
                <a:hlinkClick r:id="rId3"/>
              </a:rPr>
              <a:t>http://www.cnblogs.com/rayray/p/3157601.html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代码上传出现问题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一</a:t>
            </a:r>
            <a:r>
              <a:rPr kumimoji="1" lang="zh-CN" altLang="en-US" dirty="0"/>
              <a:t>位队友的电脑安装不了</a:t>
            </a:r>
            <a:r>
              <a:rPr kumimoji="1" lang="en-US" altLang="zh-CN" dirty="0"/>
              <a:t>UNO</a:t>
            </a:r>
            <a:r>
              <a:rPr kumimoji="1" lang="zh-CN" altLang="en-US" dirty="0"/>
              <a:t>板的驱动，换了一台电脑</a:t>
            </a:r>
          </a:p>
          <a:p>
            <a:pPr marL="0" indent="0">
              <a:buNone/>
            </a:pPr>
            <a:r>
              <a:rPr kumimoji="1" lang="zh-CN" altLang="en-US" dirty="0"/>
              <a:t>   在调试之后，重新拷代码时由于</a:t>
            </a:r>
            <a:r>
              <a:rPr kumimoji="1" lang="en-US" altLang="zh-CN" dirty="0"/>
              <a:t>0-1</a:t>
            </a:r>
            <a:r>
              <a:rPr kumimoji="1" lang="zh-CN" altLang="en-US" dirty="0"/>
              <a:t>口已经接上了杜邦线，占用了数据传输，所以拆除这两个线解决了问题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74" y="1372256"/>
            <a:ext cx="4413250" cy="4413250"/>
          </a:xfrm>
        </p:spPr>
      </p:pic>
      <p:sp>
        <p:nvSpPr>
          <p:cNvPr id="5" name="文本框 4"/>
          <p:cNvSpPr txBox="1"/>
          <p:nvPr/>
        </p:nvSpPr>
        <p:spPr>
          <a:xfrm>
            <a:off x="1860331" y="6132786"/>
            <a:ext cx="5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目前，实现了手动控制和自动避障功能，请看视频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6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304202" y="1308538"/>
            <a:ext cx="8187071" cy="3073232"/>
          </a:xfrm>
        </p:spPr>
        <p:txBody>
          <a:bodyPr>
            <a:normAutofit/>
          </a:bodyPr>
          <a:lstStyle/>
          <a:p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2116" y="122753"/>
            <a:ext cx="7017488" cy="951135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/>
              <a:t>        特别鸣谢！</a:t>
            </a:r>
            <a:endParaRPr kumimoji="1"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11212" y="2963917"/>
            <a:ext cx="9023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王湘博小组倾情借用面包板</a:t>
            </a:r>
          </a:p>
          <a:p>
            <a:endParaRPr kumimoji="1" lang="zh-CN" altLang="en-US" sz="3600" dirty="0" smtClean="0"/>
          </a:p>
          <a:p>
            <a:r>
              <a:rPr kumimoji="1" lang="zh-CN" altLang="en-US" sz="3600" dirty="0" smtClean="0"/>
              <a:t>李雅娴小组倾情借用杜邦线并提供安装指导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71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王诗俊 廖钰蕾 孟妍廷 刘笑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71</TotalTime>
  <Words>293</Words>
  <Application>Microsoft Macintosh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 MT</vt:lpstr>
      <vt:lpstr>Impact</vt:lpstr>
      <vt:lpstr>华文中宋</vt:lpstr>
      <vt:lpstr>宋体</vt:lpstr>
      <vt:lpstr>Arial</vt:lpstr>
      <vt:lpstr>TF10001024</vt:lpstr>
      <vt:lpstr>AI-car第一次报告</vt:lpstr>
      <vt:lpstr>展示内容</vt:lpstr>
      <vt:lpstr>准备过程</vt:lpstr>
      <vt:lpstr>遇到的问题</vt:lpstr>
      <vt:lpstr>遇到的问题</vt:lpstr>
      <vt:lpstr>成果展示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AI-car第一次报告</dc:title>
  <dc:creator>947012145@qq.com</dc:creator>
  <cp:lastModifiedBy>947012145@qq.com</cp:lastModifiedBy>
  <cp:revision>8</cp:revision>
  <dcterms:created xsi:type="dcterms:W3CDTF">2017-10-08T07:39:33Z</dcterms:created>
  <dcterms:modified xsi:type="dcterms:W3CDTF">2017-10-08T09:14:38Z</dcterms:modified>
</cp:coreProperties>
</file>