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67" r:id="rId4"/>
    <p:sldId id="260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52" autoAdjust="0"/>
  </p:normalViewPr>
  <p:slideViewPr>
    <p:cSldViewPr snapToGrid="0" showGuides="1">
      <p:cViewPr varScale="1">
        <p:scale>
          <a:sx n="67" d="100"/>
          <a:sy n="67" d="100"/>
        </p:scale>
        <p:origin x="702" y="-11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3F634E-7AAD-4D1B-8944-3921EA0E5915}" type="datetime1">
              <a:rPr lang="fr-FR" smtClean="0"/>
              <a:t>10/03/2022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3045F-D32A-43F9-990C-99C552A137F5}" type="datetime1">
              <a:rPr lang="fr-FR" smtClean="0"/>
              <a:pPr/>
              <a:t>10/03/2022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783C35-8596-4843-9D3C-7B528D834CFC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4382BA-0533-4C7D-AB6E-1EA1FDCFC04D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25F5DB-C5B6-45B6-B0FF-1F88144964AE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E6BF0-E032-45BA-8A88-5AF4AB6C9C64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8EAB8-8EC4-4264-928C-91F22A0F123A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CE2717-4AE0-41B8-853A-157E74C7835C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7118C-0042-46B9-B6D4-26AB9DF2F067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490D74-EF91-430C-8635-911973C75DDF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6CDFD-A075-435E-ABCB-9EA9153DA35E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AEE4EB-3CC0-47DF-8FBF-9ECC46124670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BFA78-DECC-4AE2-BCFC-E0244C2CD3F0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3FED5E6-2CA7-4A65-8E4B-ECDEC3A08145}" type="datetime1">
              <a:rPr lang="fr-FR" noProof="0" smtClean="0"/>
              <a:t>10/03/2022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 descr="Cette image est une forme décoratif abstrait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orme libre 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 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198511" y="2490108"/>
            <a:ext cx="9042821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fr-FR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COLE SUPÉRIEUR MULTINATIONAL DE TÉLÉCOMMUNICATIONS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Dakar-Sénégal</a:t>
            </a:r>
          </a:p>
        </p:txBody>
      </p:sp>
      <p:grpSp>
        <p:nvGrpSpPr>
          <p:cNvPr id="56" name="Groupe 55" descr="Cette image est une icône de trois chiffres humaines connecté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676835" y="127496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orme libre 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58" name="Forme libre 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59" name="Forme libre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60" name="Forme libre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4" name="Forme libre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5" name="Forme libre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6" name="Forme libre 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7" name="Forme libre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8" name="Forme libre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Ressources humaines : diapositive 1</a:t>
            </a:r>
            <a:endParaRPr lang="fr" dirty="0"/>
          </a:p>
        </p:txBody>
      </p:sp>
      <p:grpSp>
        <p:nvGrpSpPr>
          <p:cNvPr id="21" name="Groupe 20" descr="Cette image est un logo qui lit « 24 ». ">
            <a:extLst>
              <a:ext uri="{FF2B5EF4-FFF2-40B4-BE49-F238E27FC236}">
                <a16:creationId xmlns:a16="http://schemas.microsoft.com/office/drawing/2014/main" id="{FBE0CB24-B318-4A75-829C-F2AFFC048326}"/>
              </a:ext>
            </a:extLst>
          </p:cNvPr>
          <p:cNvGrpSpPr/>
          <p:nvPr/>
        </p:nvGrpSpPr>
        <p:grpSpPr>
          <a:xfrm>
            <a:off x="695930" y="587345"/>
            <a:ext cx="530996" cy="530996"/>
            <a:chOff x="1116392" y="531685"/>
            <a:chExt cx="530996" cy="530996"/>
          </a:xfrm>
        </p:grpSpPr>
        <p:sp>
          <p:nvSpPr>
            <p:cNvPr id="22" name="Rectangle : Coins arrondis 21">
              <a:extLst>
                <a:ext uri="{FF2B5EF4-FFF2-40B4-BE49-F238E27FC236}">
                  <a16:creationId xmlns:a16="http://schemas.microsoft.com/office/drawing/2014/main" id="{D6FFCD8A-D531-4D2A-AABF-370BF35DF0FD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141B387A-E007-4189-8E98-2F8E5B7C9511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5" name="Forme libre 11">
                <a:hlinkClick r:id="rId3"/>
                <a:extLst>
                  <a:ext uri="{FF2B5EF4-FFF2-40B4-BE49-F238E27FC236}">
                    <a16:creationId xmlns:a16="http://schemas.microsoft.com/office/drawing/2014/main" id="{CA3FECAC-E569-460A-8F81-CECE58A61C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6" name="Forme libre 12">
                <a:extLst>
                  <a:ext uri="{FF2B5EF4-FFF2-40B4-BE49-F238E27FC236}">
                    <a16:creationId xmlns:a16="http://schemas.microsoft.com/office/drawing/2014/main" id="{7CB7D654-7384-4C22-9BEF-3BF3A786C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61049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IDRISSA PATHE NGONE BALDE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1361652" y="3904546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GESTION DES PRODUITS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62" name="Groupe 61" descr="Cette image est une main d’une femme écrivant sur une feuille de papi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orme libre 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6" name="Forme libre 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7" name="Forme libre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8" name="Forme libre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9" name="Forme libre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0" name="Forme libre 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orme libre 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3" name="Forme libre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8" name="Forme libre 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r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2</a:t>
            </a:r>
          </a:p>
        </p:txBody>
      </p:sp>
      <p:sp>
        <p:nvSpPr>
          <p:cNvPr id="37" name="Zone de texte 1">
            <a:extLst>
              <a:ext uri="{FF2B5EF4-FFF2-40B4-BE49-F238E27FC236}">
                <a16:creationId xmlns:a16="http://schemas.microsoft.com/office/drawing/2014/main" id="{E6D7D223-7FC5-4BB3-B98E-0EDA8BCD12F6}"/>
              </a:ext>
            </a:extLst>
          </p:cNvPr>
          <p:cNvSpPr txBox="1"/>
          <p:nvPr/>
        </p:nvSpPr>
        <p:spPr>
          <a:xfrm>
            <a:off x="1140519" y="2461012"/>
            <a:ext cx="7707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GESTION D’UN BOUTIQUE EN LIGNE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6C1F95-04DB-4502-96D1-0B1493E41E01}"/>
              </a:ext>
            </a:extLst>
          </p:cNvPr>
          <p:cNvSpPr/>
          <p:nvPr/>
        </p:nvSpPr>
        <p:spPr>
          <a:xfrm>
            <a:off x="1336221" y="2034215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PROJET  JAVA EE LPTI3 DAR 2021-2022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28767A-2A03-4AE0-9725-9F6D7A2804F8}"/>
              </a:ext>
            </a:extLst>
          </p:cNvPr>
          <p:cNvSpPr/>
          <p:nvPr/>
        </p:nvSpPr>
        <p:spPr>
          <a:xfrm>
            <a:off x="1361651" y="3534473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GESTION DES COMMANDES CLIENT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111406-F257-4686-A811-3E883AA1B37C}"/>
              </a:ext>
            </a:extLst>
          </p:cNvPr>
          <p:cNvSpPr/>
          <p:nvPr/>
        </p:nvSpPr>
        <p:spPr>
          <a:xfrm>
            <a:off x="1393870" y="3162240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CRUD DES UTILISATEURS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D651C8-FC56-43BE-9537-D76A16BDD5D0}"/>
              </a:ext>
            </a:extLst>
          </p:cNvPr>
          <p:cNvSpPr/>
          <p:nvPr/>
        </p:nvSpPr>
        <p:spPr>
          <a:xfrm>
            <a:off x="1349291" y="4280260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GESTION DES LIVRAISONS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6307A-1EA5-4B5E-8909-3051BEC0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3" name="Groupe 2" descr="Cette image est une forme décoratif abstraite. ">
            <a:extLst>
              <a:ext uri="{FF2B5EF4-FFF2-40B4-BE49-F238E27FC236}">
                <a16:creationId xmlns:a16="http://schemas.microsoft.com/office/drawing/2014/main" id="{993FE2B3-E46C-45BC-B60A-7130CC2DE7AC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4" name="Forme libre 10">
              <a:extLst>
                <a:ext uri="{FF2B5EF4-FFF2-40B4-BE49-F238E27FC236}">
                  <a16:creationId xmlns:a16="http://schemas.microsoft.com/office/drawing/2014/main" id="{06F7E1F7-F508-4728-AB67-2E128E7E477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" name="Forme libre 11">
              <a:extLst>
                <a:ext uri="{FF2B5EF4-FFF2-40B4-BE49-F238E27FC236}">
                  <a16:creationId xmlns:a16="http://schemas.microsoft.com/office/drawing/2014/main" id="{452F2EBC-DB69-4E17-9CDA-EAFBF15B047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" name="Forme libre 12">
              <a:extLst>
                <a:ext uri="{FF2B5EF4-FFF2-40B4-BE49-F238E27FC236}">
                  <a16:creationId xmlns:a16="http://schemas.microsoft.com/office/drawing/2014/main" id="{4867F6CE-3D2A-44FB-86FB-16D6EF62571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E54C9E14-3741-42ED-8F15-B88B4447A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57163"/>
            <a:ext cx="8891588" cy="63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e 131" descr="Cette image est une forme décoratif abstraite. ">
            <a:extLst>
              <a:ext uri="{FF2B5EF4-FFF2-40B4-BE49-F238E27FC236}">
                <a16:creationId xmlns:a16="http://schemas.microsoft.com/office/drawing/2014/main" id="{4C5C98B5-79D4-4FDB-A33F-7BEC3290248B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33" name="Forme libre 10">
              <a:extLst>
                <a:ext uri="{FF2B5EF4-FFF2-40B4-BE49-F238E27FC236}">
                  <a16:creationId xmlns:a16="http://schemas.microsoft.com/office/drawing/2014/main" id="{FA9EFAE9-16D0-47AC-878F-887172E2F2F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34" name="Forme libre 11">
              <a:extLst>
                <a:ext uri="{FF2B5EF4-FFF2-40B4-BE49-F238E27FC236}">
                  <a16:creationId xmlns:a16="http://schemas.microsoft.com/office/drawing/2014/main" id="{861662F5-C651-4582-8C80-5E1B2901911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35" name="Forme libre 12">
              <a:extLst>
                <a:ext uri="{FF2B5EF4-FFF2-40B4-BE49-F238E27FC236}">
                  <a16:creationId xmlns:a16="http://schemas.microsoft.com/office/drawing/2014/main" id="{A3870C16-F559-4571-9B90-89C84D105BB0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3" name="Forme libre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4" name="Oval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5" name="Forme libre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6" name="Oval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7" name="Forme libre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8" name="Forme libre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9" name="Forme libre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0" name="Forme libre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345" name="Groupe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3987" y="537999"/>
            <a:ext cx="4284026" cy="517853"/>
            <a:chOff x="9379627" y="4410753"/>
            <a:chExt cx="2371352" cy="517853"/>
          </a:xfrm>
        </p:grpSpPr>
        <p:sp>
          <p:nvSpPr>
            <p:cNvPr id="346" name="Zone de texte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sp>
        <p:nvSpPr>
          <p:cNvPr id="24" name="Titr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4</a:t>
            </a:r>
          </a:p>
        </p:txBody>
      </p:sp>
      <p:sp>
        <p:nvSpPr>
          <p:cNvPr id="129" name="Zone de texte 42">
            <a:extLst>
              <a:ext uri="{FF2B5EF4-FFF2-40B4-BE49-F238E27FC236}">
                <a16:creationId xmlns:a16="http://schemas.microsoft.com/office/drawing/2014/main" id="{0B1E4C77-74D9-4A2F-BCCE-FF838FCFDC00}"/>
              </a:ext>
            </a:extLst>
          </p:cNvPr>
          <p:cNvSpPr txBox="1"/>
          <p:nvPr/>
        </p:nvSpPr>
        <p:spPr>
          <a:xfrm>
            <a:off x="3306251" y="183202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 PAGE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DB1CB40C-9A7E-4FB8-B2B4-C33B0CDB8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6" y="764789"/>
            <a:ext cx="11991974" cy="532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 : Coins arrondis 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5</a:t>
            </a:r>
          </a:p>
        </p:txBody>
      </p:sp>
      <p:sp>
        <p:nvSpPr>
          <p:cNvPr id="115" name="Zone de texte 42">
            <a:extLst>
              <a:ext uri="{FF2B5EF4-FFF2-40B4-BE49-F238E27FC236}">
                <a16:creationId xmlns:a16="http://schemas.microsoft.com/office/drawing/2014/main" id="{E0570440-2A64-4007-A346-B622EA1DA9E0}"/>
              </a:ext>
            </a:extLst>
          </p:cNvPr>
          <p:cNvSpPr txBox="1"/>
          <p:nvPr/>
        </p:nvSpPr>
        <p:spPr>
          <a:xfrm>
            <a:off x="5243512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INSCRIPTION PAGE </a:t>
            </a:r>
          </a:p>
        </p:txBody>
      </p:sp>
      <p:grpSp>
        <p:nvGrpSpPr>
          <p:cNvPr id="116" name="Groupe 115" descr="Cette image est une forme décoratif abstraite. ">
            <a:extLst>
              <a:ext uri="{FF2B5EF4-FFF2-40B4-BE49-F238E27FC236}">
                <a16:creationId xmlns:a16="http://schemas.microsoft.com/office/drawing/2014/main" id="{289A546D-9F1C-4BA2-B3E0-EFC269315F5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21" name="Forme libre 12">
              <a:extLst>
                <a:ext uri="{FF2B5EF4-FFF2-40B4-BE49-F238E27FC236}">
                  <a16:creationId xmlns:a16="http://schemas.microsoft.com/office/drawing/2014/main" id="{7E37D32B-47C0-4688-9542-0C67C31277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7" name="Forme libre 10">
              <a:extLst>
                <a:ext uri="{FF2B5EF4-FFF2-40B4-BE49-F238E27FC236}">
                  <a16:creationId xmlns:a16="http://schemas.microsoft.com/office/drawing/2014/main" id="{57215476-A303-494F-8B04-3B0C5B137113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0" name="Forme libre 11">
              <a:extLst>
                <a:ext uri="{FF2B5EF4-FFF2-40B4-BE49-F238E27FC236}">
                  <a16:creationId xmlns:a16="http://schemas.microsoft.com/office/drawing/2014/main" id="{EDB83156-DED1-4940-B33C-A9CD8A90CF2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89210520-1BFB-4AE1-A915-15AD74786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477"/>
            <a:ext cx="12106271" cy="597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 descr="Cette image est une illustration d’un homme avec une barbe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orme libre 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0" name="Forme libre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1" name="Forme libre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2" name="Forme libre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3" name="Forme libre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4" name="Forme libre 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5" name="Forme libre 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6" name="Forme libre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" name="Forme libre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8" name="Forme libre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9" name="Forme libre 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" name="Forme libre 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" name="Forme libre 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6" name="Losange 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0" name="Losange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1" name="Losange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43" name="Zone de texte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43512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LOGIN PAGE </a:t>
            </a:r>
          </a:p>
        </p:txBody>
      </p:sp>
      <p:sp>
        <p:nvSpPr>
          <p:cNvPr id="6" name="Titr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5B3F45-8639-4828-98D6-4643EE6FA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11" y="1407332"/>
            <a:ext cx="4972744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09FB5FB-152F-4B49-8EE6-54BD59DC9E5C}"/>
              </a:ext>
            </a:extLst>
          </p:cNvPr>
          <p:cNvSpPr txBox="1"/>
          <p:nvPr/>
        </p:nvSpPr>
        <p:spPr>
          <a:xfrm>
            <a:off x="817960" y="421144"/>
            <a:ext cx="6093618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ts val="4000"/>
              </a:lnSpc>
            </a:pPr>
            <a:r>
              <a:rPr lang="fr-FR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LIST</a:t>
            </a:r>
          </a:p>
        </p:txBody>
      </p:sp>
      <p:grpSp>
        <p:nvGrpSpPr>
          <p:cNvPr id="47" name="Groupe 46" descr="Cette image est une forme décoratif abstraite. ">
            <a:extLst>
              <a:ext uri="{FF2B5EF4-FFF2-40B4-BE49-F238E27FC236}">
                <a16:creationId xmlns:a16="http://schemas.microsoft.com/office/drawing/2014/main" id="{EBD00C76-D0C7-41BC-ADDA-6F4E01E5E848}"/>
              </a:ext>
            </a:extLst>
          </p:cNvPr>
          <p:cNvGrpSpPr/>
          <p:nvPr/>
        </p:nvGrpSpPr>
        <p:grpSpPr>
          <a:xfrm>
            <a:off x="4555917" y="-2833465"/>
            <a:ext cx="9249000" cy="12021730"/>
            <a:chOff x="4555917" y="-2833465"/>
            <a:chExt cx="9249000" cy="12021730"/>
          </a:xfrm>
        </p:grpSpPr>
        <p:sp>
          <p:nvSpPr>
            <p:cNvPr id="58" name="Forme libre 10">
              <a:extLst>
                <a:ext uri="{FF2B5EF4-FFF2-40B4-BE49-F238E27FC236}">
                  <a16:creationId xmlns:a16="http://schemas.microsoft.com/office/drawing/2014/main" id="{BEBDB1CA-B6E7-4D77-80DC-9D370095F38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555917" y="-2330265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12">
              <a:extLst>
                <a:ext uri="{FF2B5EF4-FFF2-40B4-BE49-F238E27FC236}">
                  <a16:creationId xmlns:a16="http://schemas.microsoft.com/office/drawing/2014/main" id="{186641FE-C712-4A9E-BF3F-B9259DF976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9" name="Forme libre 11">
              <a:extLst>
                <a:ext uri="{FF2B5EF4-FFF2-40B4-BE49-F238E27FC236}">
                  <a16:creationId xmlns:a16="http://schemas.microsoft.com/office/drawing/2014/main" id="{0FDDFB8A-AE4E-4408-AEE4-7AA3E3A76CF0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E9D7363E-FB14-4B4C-A685-B25DF6CB2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4189"/>
            <a:ext cx="12192000" cy="398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Merci</a:t>
            </a:r>
          </a:p>
        </p:txBody>
      </p:sp>
      <p:grpSp>
        <p:nvGrpSpPr>
          <p:cNvPr id="5" name="Groupe 4" descr="Cette image est une icône représentant une interaction entre trois personne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orme libre 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" name="Forme libre 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8" name="Forme libre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9" name="Forme libre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10" name="Forme libre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11" name="Forme libre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12" name="Forme libre 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13" name="Forme libre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14" name="Forme libre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oupe 22" descr="Cette image est d’une forme abstrait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orme libre 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1" name="Forme libre 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2" name="Forme libre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25" name="Titr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10</a:t>
            </a:r>
          </a:p>
        </p:txBody>
      </p:sp>
      <p:grpSp>
        <p:nvGrpSpPr>
          <p:cNvPr id="19" name="Groupe 18" descr="Cette image est un logo qui lit « 24 ». ">
            <a:extLst>
              <a:ext uri="{FF2B5EF4-FFF2-40B4-BE49-F238E27FC236}">
                <a16:creationId xmlns:a16="http://schemas.microsoft.com/office/drawing/2014/main" id="{28514796-5CCE-4908-9069-378D749B8407}"/>
              </a:ext>
            </a:extLst>
          </p:cNvPr>
          <p:cNvGrpSpPr/>
          <p:nvPr/>
        </p:nvGrpSpPr>
        <p:grpSpPr>
          <a:xfrm>
            <a:off x="733192" y="531685"/>
            <a:ext cx="530996" cy="530996"/>
            <a:chOff x="1116392" y="531685"/>
            <a:chExt cx="530996" cy="530996"/>
          </a:xfrm>
        </p:grpSpPr>
        <p:sp>
          <p:nvSpPr>
            <p:cNvPr id="24" name="Rectangle : Coins arrondis 23">
              <a:extLst>
                <a:ext uri="{FF2B5EF4-FFF2-40B4-BE49-F238E27FC236}">
                  <a16:creationId xmlns:a16="http://schemas.microsoft.com/office/drawing/2014/main" id="{3DAFE0C3-ADBF-4568-8971-E7BB1DC18FCF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A6C540A9-B6C9-4A39-B2A9-F8D99AAA7515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7" name="Forme libre 11">
                <a:hlinkClick r:id="rId3"/>
                <a:extLst>
                  <a:ext uri="{FF2B5EF4-FFF2-40B4-BE49-F238E27FC236}">
                    <a16:creationId xmlns:a16="http://schemas.microsoft.com/office/drawing/2014/main" id="{AFF915B9-3BC1-4270-81D2-171636BAF0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8" name="Forme libre 12">
                <a:extLst>
                  <a:ext uri="{FF2B5EF4-FFF2-40B4-BE49-F238E27FC236}">
                    <a16:creationId xmlns:a16="http://schemas.microsoft.com/office/drawing/2014/main" id="{DD109419-50C7-4E35-AC9A-AE0655C35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8_TF33668227.potx" id="{F0D5A7CF-CB2C-478D-8806-7025D89260FA}" vid="{9DBAA9DB-DA82-43BC-A5ED-9DE8B0A8B6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Ressources humaines, à partir de 24Slides</Template>
  <TotalTime>522</TotalTime>
  <Words>88</Words>
  <Application>Microsoft Office PowerPoint</Application>
  <PresentationFormat>Grand écran</PresentationFormat>
  <Paragraphs>30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Thème Office</vt:lpstr>
      <vt:lpstr>Ressources humaines : diapositive 1</vt:lpstr>
      <vt:lpstr>Ressources humaines : diapositive 2</vt:lpstr>
      <vt:lpstr>Présentation PowerPoint</vt:lpstr>
      <vt:lpstr>Ressources humaines : diapositive 4</vt:lpstr>
      <vt:lpstr>Ressources humaines : diapositive 5</vt:lpstr>
      <vt:lpstr>Ressources humaines : diapositive 6</vt:lpstr>
      <vt:lpstr>Ressources humaines : diapositive 7</vt:lpstr>
      <vt:lpstr>Ressources humaines : diapositive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Ressources humaines : diapositive 1</dc:title>
  <dc:creator>Idrissa Balde</dc:creator>
  <cp:lastModifiedBy>Idrissa Balde</cp:lastModifiedBy>
  <cp:revision>2</cp:revision>
  <dcterms:created xsi:type="dcterms:W3CDTF">2022-03-10T10:15:37Z</dcterms:created>
  <dcterms:modified xsi:type="dcterms:W3CDTF">2022-03-10T18:58:14Z</dcterms:modified>
</cp:coreProperties>
</file>