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103.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2.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10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98.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97.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96.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6.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88.xml" ContentType="application/vnd.openxmlformats-officedocument.presentationml.slideLayout+xml"/>
  <Override PartName="/ppt/slideLayouts/slideLayout28.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9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105.xml" ContentType="application/vnd.openxmlformats-officedocument.presentationml.slideLayout+xml"/>
  <Override PartName="/ppt/slideLayouts/slideLayout82.xml" ContentType="application/vnd.openxmlformats-officedocument.presentationml.slideLayout+xml"/>
  <Override PartName="/ppt/slideLayouts/slideLayout60.xml" ContentType="application/vnd.openxmlformats-officedocument.presentationml.slideLayout+xml"/>
  <Override PartName="/ppt/slideLayouts/slideLayout43.xml" ContentType="application/vnd.openxmlformats-officedocument.presentationml.slideLayout+xml"/>
  <Override PartName="/ppt/slideLayouts/slideLayout86.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81.xml" ContentType="application/vnd.openxmlformats-officedocument.presentationml.slideLayout+xml"/>
  <Override PartName="/ppt/slideLayouts/slideLayout42.xml" ContentType="application/vnd.openxmlformats-officedocument.presentationml.slideLayout+xml"/>
  <Override PartName="/ppt/slideLayouts/slideLayout85.xml" ContentType="application/vnd.openxmlformats-officedocument.presentationml.slideLayout+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106.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87.xml.rels" ContentType="application/vnd.openxmlformats-package.relationships+xml"/>
  <Override PartName="/ppt/slideLayouts/_rels/slideLayout44.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105.xml.rels" ContentType="application/vnd.openxmlformats-package.relationships+xml"/>
  <Override PartName="/ppt/slideLayouts/_rels/slideLayout50.xml.rels" ContentType="application/vnd.openxmlformats-package.relationships+xml"/>
  <Override PartName="/ppt/slideLayouts/_rels/slideLayout93.xml.rels" ContentType="application/vnd.openxmlformats-package.relationships+xml"/>
  <Override PartName="/ppt/slideLayouts/_rels/slideLayout33.xml.rels" ContentType="application/vnd.openxmlformats-package.relationships+xml"/>
  <Override PartName="/ppt/slideLayouts/_rels/slideLayout76.xml.rels" ContentType="application/vnd.openxmlformats-package.relationships+xml"/>
  <Override PartName="/ppt/slideLayouts/_rels/slideLayout41.xml.rels" ContentType="application/vnd.openxmlformats-package.relationships+xml"/>
  <Override PartName="/ppt/slideLayouts/_rels/slideLayout84.xml.rels" ContentType="application/vnd.openxmlformats-package.relationships+xml"/>
  <Override PartName="/ppt/slideLayouts/_rels/slideLayout94.xml.rels" ContentType="application/vnd.openxmlformats-package.relationships+xml"/>
  <Override PartName="/ppt/slideLayouts/_rels/slideLayout51.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7.xml.rels" ContentType="application/vnd.openxmlformats-package.relationships+xml"/>
  <Override PartName="/ppt/slideLayouts/_rels/slideLayout61.xml.rels" ContentType="application/vnd.openxmlformats-package.relationships+xml"/>
  <Override PartName="/ppt/slideLayouts/_rels/slideLayout100.xml.rels" ContentType="application/vnd.openxmlformats-package.relationships+xml"/>
  <Override PartName="/ppt/slideLayouts/_rels/slideLayout19.xml.rels" ContentType="application/vnd.openxmlformats-package.relationships+xml"/>
  <Override PartName="/ppt/slideLayouts/_rels/slideLayout70.xml.rels" ContentType="application/vnd.openxmlformats-package.relationships+xml"/>
  <Override PartName="/ppt/slideLayouts/_rels/slideLayout62.xml.rels" ContentType="application/vnd.openxmlformats-package.relationships+xml"/>
  <Override PartName="/ppt/slideLayouts/_rels/slideLayout101.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90.xml.rels" ContentType="application/vnd.openxmlformats-package.relationships+xml"/>
  <Override PartName="/ppt/slideLayouts/_rels/slideLayout92.xml.rels" ContentType="application/vnd.openxmlformats-package.relationships+xml"/>
  <Override PartName="/ppt/slideLayouts/_rels/slideLayout107.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91.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9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9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99.xml.rels" ContentType="application/vnd.openxmlformats-package.relationships+xml"/>
  <Override PartName="/ppt/slideLayouts/_rels/slideLayout7.xml.rels" ContentType="application/vnd.openxmlformats-package.relationships+xml"/>
  <Override PartName="/ppt/slideLayouts/_rels/slideLayout64.xml.rels" ContentType="application/vnd.openxmlformats-package.relationships+xml"/>
  <Override PartName="/ppt/slideLayouts/_rels/slideLayout10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_rels/slideLayout102.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89.xml.rels" ContentType="application/vnd.openxmlformats-package.relationships+xml"/>
  <Override PartName="/ppt/slideLayouts/_rels/slideLayout9.xml.rels" ContentType="application/vnd.openxmlformats-package.relationships+xml"/>
  <Override PartName="/ppt/slideLayouts/_rels/slideLayout88.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18.xml.rels" ContentType="application/vnd.openxmlformats-package.relationships+xml"/>
  <Override PartName="/ppt/slideLayouts/_rels/slideLayout95.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86.xml.rels" ContentType="application/vnd.openxmlformats-package.relationships+xml"/>
  <Override PartName="/ppt/slideLayouts/_rels/slideLayout43.xml.rels" ContentType="application/vnd.openxmlformats-package.relationships+xml"/>
  <Override PartName="/ppt/slideLayouts/_rels/slideLayout108.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85.xml.rels" ContentType="application/vnd.openxmlformats-package.relationships+xml"/>
  <Override PartName="/ppt/slideLayouts/_rels/slideLayout42.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108.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2.xml" ContentType="application/vnd.openxmlformats-officedocument.presentationml.slideLayout+xml"/>
  <Override PartName="/ppt/slideLayouts/slideLayout70.xml" ContentType="application/vnd.openxmlformats-officedocument.presentationml.slideLayout+xml"/>
  <Override PartName="/ppt/slideLayouts/slideLayout107.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104.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51.xml" ContentType="application/vnd.openxmlformats-officedocument.presentationml.slideLayout+xml"/>
  <Override PartName="/ppt/slideLayouts/slideLayout94.xml" ContentType="application/vnd.openxmlformats-officedocument.presentationml.slideLayout+xml"/>
  <Override PartName="/ppt/slideLayouts/slideLayout67.xml" ContentType="application/vnd.openxmlformats-officedocument.presentationml.slideLayout+xml"/>
  <Override PartName="/ppt/slideLayouts/slideLayout24.xml" ContentType="application/vnd.openxmlformats-officedocument.presentationml.slideLayout+xml"/>
  <Override PartName="/ppt/slideLayouts/slideLayout84.xml" ContentType="application/vnd.openxmlformats-officedocument.presentationml.slideLayout+xml"/>
  <Override PartName="/ppt/slideLayouts/slideLayout41.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93.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106.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44.xml" ContentType="application/vnd.openxmlformats-officedocument.presentationml.slideLayout+xml"/>
  <Override PartName="/ppt/slideLayouts/slideLayout87.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media/image29.png" ContentType="image/png"/>
  <Override PartName="/ppt/media/image28.png" ContentType="image/png"/>
  <Override PartName="/ppt/media/image27.png" ContentType="image/png"/>
  <Override PartName="/ppt/media/image19.png" ContentType="image/png"/>
  <Override PartName="/ppt/media/image26.png" ContentType="image/png"/>
  <Override PartName="/ppt/media/image18.png" ContentType="image/png"/>
  <Override PartName="/ppt/media/image35.png" ContentType="image/png"/>
  <Override PartName="/ppt/media/image11.png" ContentType="image/png"/>
  <Override PartName="/ppt/media/image4.png" ContentType="image/png"/>
  <Override PartName="/ppt/media/image9.png" ContentType="image/png"/>
  <Override PartName="/ppt/media/image10.png" ContentType="image/png"/>
  <Override PartName="/ppt/media/image5.png" ContentType="image/png"/>
  <Override PartName="/ppt/media/image36.jpeg" ContentType="image/jpeg"/>
  <Override PartName="/ppt/media/image20.png" ContentType="image/png"/>
  <Override PartName="/ppt/media/image12.png" ContentType="image/png"/>
  <Override PartName="/ppt/media/image7.png" ContentType="image/png"/>
  <Override PartName="/ppt/media/image21.png" ContentType="image/png"/>
  <Override PartName="/ppt/media/image8.png" ContentType="image/png"/>
  <Override PartName="/ppt/media/image13.png" ContentType="image/png"/>
  <Override PartName="/ppt/media/image30.png" ContentType="image/png"/>
  <Override PartName="/ppt/media/image22.png" ContentType="image/png"/>
  <Override PartName="/ppt/media/image6.png" ContentType="image/png"/>
  <Override PartName="/ppt/media/image3.jpeg" ContentType="image/jpeg"/>
  <Override PartName="/ppt/media/image2.png" ContentType="image/png"/>
  <Override PartName="/ppt/media/image1.jpeg" ContentType="image/jpeg"/>
  <Override PartName="/ppt/media/image14.png" ContentType="image/png"/>
  <Override PartName="/ppt/media/image31.png" ContentType="image/png"/>
  <Override PartName="/ppt/media/image23.png" ContentType="image/png"/>
  <Override PartName="/ppt/media/image15.png" ContentType="image/png"/>
  <Override PartName="/ppt/media/image32.png" ContentType="image/png"/>
  <Override PartName="/ppt/media/image24.png" ContentType="image/png"/>
  <Override PartName="/ppt/media/image16.png" ContentType="image/png"/>
  <Override PartName="/ppt/media/image33.png" ContentType="image/png"/>
  <Override PartName="/ppt/media/image25.png" ContentType="image/png"/>
  <Override PartName="/ppt/media/image17.png" ContentType="image/png"/>
  <Override PartName="/ppt/media/image3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7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8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8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8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8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8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9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9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9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9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9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0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0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0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0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0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8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8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8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0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0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0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0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1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1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1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1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1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6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6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6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6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7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7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7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7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8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8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8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8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9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9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9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9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9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9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1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1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2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2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2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3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3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3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4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4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4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4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4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4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4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8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8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8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9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9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9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0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0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0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0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1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1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1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1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1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1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3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3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3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3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4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5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5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5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5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5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5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6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6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6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6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6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7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7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8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9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9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9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9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0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0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0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0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0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1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1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2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2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2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3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3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3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3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3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4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4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4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4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5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5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7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7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7.xml"/><Relationship Id="rId9" Type="http://schemas.openxmlformats.org/officeDocument/2006/relationships/slideLayout" Target="../slideLayouts/slideLayout38.xml"/><Relationship Id="rId10" Type="http://schemas.openxmlformats.org/officeDocument/2006/relationships/slideLayout" Target="../slideLayouts/slideLayout39.xml"/><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slideLayout" Target="../slideLayouts/slideLayout46.xml"/><Relationship Id="rId18" Type="http://schemas.openxmlformats.org/officeDocument/2006/relationships/slideLayout" Target="../slideLayouts/slideLayout47.xml"/><Relationship Id="rId19"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49.xml"/><Relationship Id="rId27" Type="http://schemas.openxmlformats.org/officeDocument/2006/relationships/slideLayout" Target="../slideLayouts/slideLayout50.xml"/><Relationship Id="rId28" Type="http://schemas.openxmlformats.org/officeDocument/2006/relationships/slideLayout" Target="../slideLayouts/slideLayout51.xml"/><Relationship Id="rId29" Type="http://schemas.openxmlformats.org/officeDocument/2006/relationships/slideLayout" Target="../slideLayouts/slideLayout52.xml"/><Relationship Id="rId30" Type="http://schemas.openxmlformats.org/officeDocument/2006/relationships/slideLayout" Target="../slideLayouts/slideLayout53.xml"/><Relationship Id="rId31" Type="http://schemas.openxmlformats.org/officeDocument/2006/relationships/slideLayout" Target="../slideLayouts/slideLayout54.xml"/><Relationship Id="rId32" Type="http://schemas.openxmlformats.org/officeDocument/2006/relationships/slideLayout" Target="../slideLayouts/slideLayout55.xml"/><Relationship Id="rId33" Type="http://schemas.openxmlformats.org/officeDocument/2006/relationships/slideLayout" Target="../slideLayouts/slideLayout56.xml"/><Relationship Id="rId34" Type="http://schemas.openxmlformats.org/officeDocument/2006/relationships/slideLayout" Target="../slideLayouts/slideLayout57.xml"/><Relationship Id="rId35" Type="http://schemas.openxmlformats.org/officeDocument/2006/relationships/slideLayout" Target="../slideLayouts/slideLayout58.xml"/><Relationship Id="rId36" Type="http://schemas.openxmlformats.org/officeDocument/2006/relationships/slideLayout" Target="../slideLayouts/slideLayout59.xml"/><Relationship Id="rId37"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8200" cy="1553400"/>
          </a:xfrm>
          <a:prstGeom prst="rect">
            <a:avLst/>
          </a:prstGeom>
          <a:solidFill>
            <a:srgbClr val="ffffff"/>
          </a:solidFill>
          <a:ln w="0">
            <a:noFill/>
          </a:ln>
        </p:spPr>
        <p:style>
          <a:lnRef idx="0"/>
          <a:fillRef idx="0"/>
          <a:effectRef idx="0"/>
          <a:fontRef idx="minor"/>
        </p:style>
        <p:txBody>
          <a:bodyPr wrap="none" lIns="0" rIns="0" tIns="0" bIns="0" anchor="ctr">
            <a:noAutofit/>
          </a:bodyPr>
          <a:p>
            <a:pPr>
              <a:lnSpc>
                <a:spcPct val="100000"/>
              </a:lnSpc>
            </a:pPr>
            <a:endParaRPr b="0" lang="en-US" sz="2400" spc="-1" strike="noStrike">
              <a:solidFill>
                <a:srgbClr val="000000"/>
              </a:solidFill>
              <a:latin typeface="Noto Sans"/>
              <a:ea typeface="DejaVu Sans"/>
            </a:endParaRPr>
          </a:p>
        </p:txBody>
      </p:sp>
      <p:grpSp>
        <p:nvGrpSpPr>
          <p:cNvPr id="1" name=""/>
          <p:cNvGrpSpPr/>
          <p:nvPr/>
        </p:nvGrpSpPr>
        <p:grpSpPr>
          <a:xfrm>
            <a:off x="0" y="0"/>
            <a:ext cx="10078920" cy="4113000"/>
            <a:chOff x="0" y="0"/>
            <a:chExt cx="10078920" cy="4113000"/>
          </a:xfrm>
        </p:grpSpPr>
        <p:sp>
          <p:nvSpPr>
            <p:cNvPr id="2" name=""/>
            <p:cNvSpPr/>
            <p:nvPr/>
          </p:nvSpPr>
          <p:spPr>
            <a:xfrm>
              <a:off x="0" y="0"/>
              <a:ext cx="10078920" cy="41130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 name=""/>
            <p:cNvSpPr/>
            <p:nvPr/>
          </p:nvSpPr>
          <p:spPr>
            <a:xfrm>
              <a:off x="0" y="1280160"/>
              <a:ext cx="1552680" cy="63828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4" name=""/>
            <p:cNvSpPr/>
            <p:nvPr/>
          </p:nvSpPr>
          <p:spPr>
            <a:xfrm>
              <a:off x="914400" y="1920240"/>
              <a:ext cx="1278360" cy="18270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5" name=""/>
            <p:cNvSpPr/>
            <p:nvPr/>
          </p:nvSpPr>
          <p:spPr>
            <a:xfrm>
              <a:off x="2194560" y="548640"/>
              <a:ext cx="1278360" cy="18270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 name=""/>
            <p:cNvSpPr/>
            <p:nvPr/>
          </p:nvSpPr>
          <p:spPr>
            <a:xfrm>
              <a:off x="3474720" y="1188720"/>
              <a:ext cx="363960" cy="3639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 name=""/>
            <p:cNvSpPr/>
            <p:nvPr/>
          </p:nvSpPr>
          <p:spPr>
            <a:xfrm>
              <a:off x="4206240" y="0"/>
              <a:ext cx="1461240" cy="91260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 name=""/>
            <p:cNvSpPr/>
            <p:nvPr/>
          </p:nvSpPr>
          <p:spPr>
            <a:xfrm>
              <a:off x="4663440" y="914400"/>
              <a:ext cx="1004040" cy="4554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9" name=""/>
            <p:cNvSpPr/>
            <p:nvPr/>
          </p:nvSpPr>
          <p:spPr>
            <a:xfrm>
              <a:off x="3474720" y="1737360"/>
              <a:ext cx="3107160" cy="10040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0" name=""/>
            <p:cNvSpPr/>
            <p:nvPr/>
          </p:nvSpPr>
          <p:spPr>
            <a:xfrm>
              <a:off x="4114800" y="2743200"/>
              <a:ext cx="1461240" cy="10040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1" name=""/>
            <p:cNvSpPr/>
            <p:nvPr/>
          </p:nvSpPr>
          <p:spPr>
            <a:xfrm>
              <a:off x="6583680" y="1463040"/>
              <a:ext cx="1552680" cy="45540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2" name=""/>
            <p:cNvSpPr/>
            <p:nvPr/>
          </p:nvSpPr>
          <p:spPr>
            <a:xfrm>
              <a:off x="7315200" y="1920240"/>
              <a:ext cx="1461240" cy="164412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3" name=""/>
            <p:cNvSpPr/>
            <p:nvPr/>
          </p:nvSpPr>
          <p:spPr>
            <a:xfrm>
              <a:off x="2743200" y="2377440"/>
              <a:ext cx="546840" cy="8211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4" name=""/>
            <p:cNvSpPr/>
            <p:nvPr/>
          </p:nvSpPr>
          <p:spPr>
            <a:xfrm>
              <a:off x="8595360" y="0"/>
              <a:ext cx="1483560" cy="146124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5" name=""/>
            <p:cNvSpPr/>
            <p:nvPr/>
          </p:nvSpPr>
          <p:spPr>
            <a:xfrm>
              <a:off x="6766560" y="0"/>
              <a:ext cx="272520" cy="100404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 name=""/>
            <p:cNvSpPr/>
            <p:nvPr/>
          </p:nvSpPr>
          <p:spPr>
            <a:xfrm>
              <a:off x="1554480" y="0"/>
              <a:ext cx="181080" cy="91260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7" name=""/>
            <p:cNvSpPr/>
            <p:nvPr/>
          </p:nvSpPr>
          <p:spPr>
            <a:xfrm>
              <a:off x="0" y="3017520"/>
              <a:ext cx="363960" cy="10954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8" name=""/>
            <p:cNvSpPr/>
            <p:nvPr/>
          </p:nvSpPr>
          <p:spPr>
            <a:xfrm>
              <a:off x="9601200" y="2560320"/>
              <a:ext cx="363960" cy="155268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9" name=""/>
            <p:cNvSpPr/>
            <p:nvPr/>
          </p:nvSpPr>
          <p:spPr>
            <a:xfrm>
              <a:off x="8778240" y="1828800"/>
              <a:ext cx="363960" cy="3639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a:t>
            </a:r>
            <a:r>
              <a:rPr b="0" lang="en-US" sz="4400" spc="-1" strike="noStrike">
                <a:solidFill>
                  <a:srgbClr val="000000"/>
                </a:solidFill>
                <a:latin typeface="DejaVu Sans"/>
              </a:rPr>
              <a:t>li</a:t>
            </a:r>
            <a:r>
              <a:rPr b="0" lang="en-US" sz="4400" spc="-1" strike="noStrike">
                <a:solidFill>
                  <a:srgbClr val="000000"/>
                </a:solidFill>
                <a:latin typeface="DejaVu Sans"/>
              </a:rPr>
              <a:t>c</a:t>
            </a:r>
            <a:r>
              <a:rPr b="0" lang="en-US" sz="4400" spc="-1" strike="noStrike">
                <a:solidFill>
                  <a:srgbClr val="000000"/>
                </a:solidFill>
                <a:latin typeface="DejaVu Sans"/>
              </a:rPr>
              <a:t>k </a:t>
            </a:r>
            <a:r>
              <a:rPr b="0" lang="en-US" sz="4400" spc="-1" strike="noStrike">
                <a:solidFill>
                  <a:srgbClr val="000000"/>
                </a:solidFill>
                <a:latin typeface="DejaVu Sans"/>
              </a:rPr>
              <a:t>t</a:t>
            </a:r>
            <a:r>
              <a:rPr b="0" lang="en-US" sz="4400" spc="-1" strike="noStrike">
                <a:solidFill>
                  <a:srgbClr val="000000"/>
                </a:solidFill>
                <a:latin typeface="DejaVu Sans"/>
              </a:rPr>
              <a:t>o </a:t>
            </a:r>
            <a:r>
              <a:rPr b="0" lang="en-US" sz="4400" spc="-1" strike="noStrike">
                <a:solidFill>
                  <a:srgbClr val="000000"/>
                </a:solidFill>
                <a:latin typeface="DejaVu Sans"/>
              </a:rPr>
              <a:t>e</a:t>
            </a:r>
            <a:r>
              <a:rPr b="0" lang="en-US" sz="4400" spc="-1" strike="noStrike">
                <a:solidFill>
                  <a:srgbClr val="000000"/>
                </a:solidFill>
                <a:latin typeface="DejaVu Sans"/>
              </a:rPr>
              <a:t>d</a:t>
            </a:r>
            <a:r>
              <a:rPr b="0" lang="en-US" sz="4400" spc="-1" strike="noStrike">
                <a:solidFill>
                  <a:srgbClr val="000000"/>
                </a:solidFill>
                <a:latin typeface="DejaVu Sans"/>
              </a:rPr>
              <a:t>it </a:t>
            </a:r>
            <a:r>
              <a:rPr b="0" lang="en-US" sz="4400" spc="-1" strike="noStrike">
                <a:solidFill>
                  <a:srgbClr val="000000"/>
                </a:solidFill>
                <a:latin typeface="DejaVu Sans"/>
              </a:rPr>
              <a:t>t</a:t>
            </a:r>
            <a:r>
              <a:rPr b="0" lang="en-US" sz="4400" spc="-1" strike="noStrike">
                <a:solidFill>
                  <a:srgbClr val="000000"/>
                </a:solidFill>
                <a:latin typeface="DejaVu Sans"/>
              </a:rPr>
              <a:t>h</a:t>
            </a:r>
            <a:r>
              <a:rPr b="0" lang="en-US" sz="4400" spc="-1" strike="noStrike">
                <a:solidFill>
                  <a:srgbClr val="000000"/>
                </a:solidFill>
                <a:latin typeface="DejaVu Sans"/>
              </a:rPr>
              <a:t>e </a:t>
            </a:r>
            <a:r>
              <a:rPr b="0" lang="en-US" sz="4400" spc="-1" strike="noStrike">
                <a:solidFill>
                  <a:srgbClr val="000000"/>
                </a:solidFill>
                <a:latin typeface="DejaVu Sans"/>
              </a:rPr>
              <a:t>ti</a:t>
            </a:r>
            <a:r>
              <a:rPr b="0" lang="en-US" sz="4400" spc="-1" strike="noStrike">
                <a:solidFill>
                  <a:srgbClr val="000000"/>
                </a:solidFill>
                <a:latin typeface="DejaVu Sans"/>
              </a:rPr>
              <a:t>tl</a:t>
            </a:r>
            <a:r>
              <a:rPr b="0" lang="en-US" sz="4400" spc="-1" strike="noStrike">
                <a:solidFill>
                  <a:srgbClr val="000000"/>
                </a:solidFill>
                <a:latin typeface="DejaVu Sans"/>
              </a:rPr>
              <a:t>e </a:t>
            </a:r>
            <a:r>
              <a:rPr b="0" lang="en-US" sz="4400" spc="-1" strike="noStrike">
                <a:solidFill>
                  <a:srgbClr val="000000"/>
                </a:solidFill>
                <a:latin typeface="DejaVu Sans"/>
              </a:rPr>
              <a:t>t</a:t>
            </a:r>
            <a:r>
              <a:rPr b="0" lang="en-US" sz="4400" spc="-1" strike="noStrike">
                <a:solidFill>
                  <a:srgbClr val="000000"/>
                </a:solidFill>
                <a:latin typeface="DejaVu Sans"/>
              </a:rPr>
              <a:t>e</a:t>
            </a:r>
            <a:r>
              <a:rPr b="0" lang="en-US" sz="4400" spc="-1" strike="noStrike">
                <a:solidFill>
                  <a:srgbClr val="000000"/>
                </a:solidFill>
                <a:latin typeface="DejaVu Sans"/>
              </a:rPr>
              <a:t>x</a:t>
            </a:r>
            <a:r>
              <a:rPr b="0" lang="en-US" sz="4400" spc="-1" strike="noStrike">
                <a:solidFill>
                  <a:srgbClr val="000000"/>
                </a:solidFill>
                <a:latin typeface="DejaVu Sans"/>
              </a:rPr>
              <a:t>t </a:t>
            </a:r>
            <a:r>
              <a:rPr b="0" lang="en-US" sz="4400" spc="-1" strike="noStrike">
                <a:solidFill>
                  <a:srgbClr val="000000"/>
                </a:solidFill>
                <a:latin typeface="DejaVu Sans"/>
              </a:rPr>
              <a:t>f</a:t>
            </a:r>
            <a:r>
              <a:rPr b="0" lang="en-US" sz="4400" spc="-1" strike="noStrike">
                <a:solidFill>
                  <a:srgbClr val="000000"/>
                </a:solidFill>
                <a:latin typeface="DejaVu Sans"/>
              </a:rPr>
              <a:t>o</a:t>
            </a:r>
            <a:r>
              <a:rPr b="0" lang="en-US" sz="4400" spc="-1" strike="noStrike">
                <a:solidFill>
                  <a:srgbClr val="000000"/>
                </a:solidFill>
                <a:latin typeface="DejaVu Sans"/>
              </a:rPr>
              <a:t>r</a:t>
            </a:r>
            <a:r>
              <a:rPr b="0" lang="en-US" sz="4400" spc="-1" strike="noStrike">
                <a:solidFill>
                  <a:srgbClr val="000000"/>
                </a:solidFill>
                <a:latin typeface="DejaVu Sans"/>
              </a:rPr>
              <a:t>m</a:t>
            </a:r>
            <a:r>
              <a:rPr b="0" lang="en-US" sz="4400" spc="-1" strike="noStrike">
                <a:solidFill>
                  <a:srgbClr val="000000"/>
                </a:solidFill>
                <a:latin typeface="DejaVu Sans"/>
              </a:rPr>
              <a:t>a</a:t>
            </a:r>
            <a:r>
              <a:rPr b="0" lang="en-US" sz="4400" spc="-1" strike="noStrike">
                <a:solidFill>
                  <a:srgbClr val="000000"/>
                </a:solidFill>
                <a:latin typeface="DejaVu Sans"/>
              </a:rPr>
              <a:t>t</a:t>
            </a:r>
            <a:endParaRPr b="0" lang="en-US" sz="4400" spc="-1" strike="noStrike">
              <a:solidFill>
                <a:srgbClr val="000000"/>
              </a:solidFill>
              <a:latin typeface="DejaVu Sans"/>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
          <p:cNvGrpSpPr/>
          <p:nvPr/>
        </p:nvGrpSpPr>
        <p:grpSpPr>
          <a:xfrm>
            <a:off x="8540280" y="5064120"/>
            <a:ext cx="1278720" cy="912960"/>
            <a:chOff x="8540280" y="5064120"/>
            <a:chExt cx="1278720" cy="912960"/>
          </a:xfrm>
        </p:grpSpPr>
        <p:grpSp>
          <p:nvGrpSpPr>
            <p:cNvPr id="59" name=""/>
            <p:cNvGrpSpPr/>
            <p:nvPr/>
          </p:nvGrpSpPr>
          <p:grpSpPr>
            <a:xfrm>
              <a:off x="8540280" y="5064120"/>
              <a:ext cx="1278720" cy="912960"/>
              <a:chOff x="8540280" y="5064120"/>
              <a:chExt cx="1278720" cy="912960"/>
            </a:xfrm>
          </p:grpSpPr>
          <p:sp>
            <p:nvSpPr>
              <p:cNvPr id="60" name=""/>
              <p:cNvSpPr/>
              <p:nvPr/>
            </p:nvSpPr>
            <p:spPr>
              <a:xfrm flipV="1" rot="21598800">
                <a:off x="9637560" y="5429520"/>
                <a:ext cx="181080" cy="181080"/>
              </a:xfrm>
              <a:prstGeom prst="ellipse">
                <a:avLst/>
              </a:prstGeom>
              <a:blipFill rotWithShape="0">
                <a:blip r:embed="rId2"/>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1" name=""/>
              <p:cNvSpPr/>
              <p:nvPr/>
            </p:nvSpPr>
            <p:spPr>
              <a:xfrm flipV="1" rot="21598800">
                <a:off x="9271800" y="5429520"/>
                <a:ext cx="181080" cy="181080"/>
              </a:xfrm>
              <a:prstGeom prst="ellipse">
                <a:avLst/>
              </a:prstGeom>
              <a:blipFill rotWithShape="0">
                <a:blip r:embed="rId3"/>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2" name=""/>
              <p:cNvSpPr/>
              <p:nvPr/>
            </p:nvSpPr>
            <p:spPr>
              <a:xfrm flipV="1" rot="21598800">
                <a:off x="8906400" y="5429520"/>
                <a:ext cx="181080" cy="181080"/>
              </a:xfrm>
              <a:prstGeom prst="ellipse">
                <a:avLst/>
              </a:prstGeom>
              <a:blipFill rotWithShape="0">
                <a:blip r:embed="rId4"/>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3" name=""/>
              <p:cNvSpPr/>
              <p:nvPr/>
            </p:nvSpPr>
            <p:spPr>
              <a:xfrm flipV="1" rot="21598800">
                <a:off x="8540280" y="5429880"/>
                <a:ext cx="181080" cy="181080"/>
              </a:xfrm>
              <a:prstGeom prst="ellipse">
                <a:avLst/>
              </a:prstGeom>
              <a:blipFill rotWithShape="0">
                <a:blip r:embed="rId5"/>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4" name=""/>
              <p:cNvSpPr/>
              <p:nvPr/>
            </p:nvSpPr>
            <p:spPr>
              <a:xfrm flipV="1" rot="21598800">
                <a:off x="8540280" y="5063760"/>
                <a:ext cx="181080" cy="181080"/>
              </a:xfrm>
              <a:prstGeom prst="ellipse">
                <a:avLst/>
              </a:prstGeom>
              <a:blipFill rotWithShape="0">
                <a:blip r:embed="rId6"/>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5" name=""/>
              <p:cNvSpPr/>
              <p:nvPr/>
            </p:nvSpPr>
            <p:spPr>
              <a:xfrm flipV="1" rot="21598800">
                <a:off x="8906040" y="5063760"/>
                <a:ext cx="181080" cy="181080"/>
              </a:xfrm>
              <a:prstGeom prst="ellipse">
                <a:avLst/>
              </a:prstGeom>
              <a:blipFill rotWithShape="0">
                <a:blip r:embed="rId7"/>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6" name=""/>
              <p:cNvSpPr/>
              <p:nvPr/>
            </p:nvSpPr>
            <p:spPr>
              <a:xfrm flipV="1" rot="21598800">
                <a:off x="9271800" y="5064120"/>
                <a:ext cx="181080" cy="181080"/>
              </a:xfrm>
              <a:prstGeom prst="ellipse">
                <a:avLst/>
              </a:prstGeom>
              <a:blipFill rotWithShape="0">
                <a:blip r:embed="rId8"/>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7" name=""/>
              <p:cNvSpPr/>
              <p:nvPr/>
            </p:nvSpPr>
            <p:spPr>
              <a:xfrm flipV="1" rot="21598800">
                <a:off x="9637920" y="5063760"/>
                <a:ext cx="181080" cy="181080"/>
              </a:xfrm>
              <a:prstGeom prst="ellipse">
                <a:avLst/>
              </a:prstGeom>
              <a:blipFill rotWithShape="0">
                <a:blip r:embed="rId9"/>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8" name=""/>
              <p:cNvSpPr/>
              <p:nvPr/>
            </p:nvSpPr>
            <p:spPr>
              <a:xfrm flipV="1" rot="21598800">
                <a:off x="9637560" y="5795280"/>
                <a:ext cx="181080" cy="181080"/>
              </a:xfrm>
              <a:prstGeom prst="ellipse">
                <a:avLst/>
              </a:prstGeom>
              <a:blipFill rotWithShape="0">
                <a:blip r:embed="rId10"/>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69" name=""/>
              <p:cNvSpPr/>
              <p:nvPr/>
            </p:nvSpPr>
            <p:spPr>
              <a:xfrm flipV="1" rot="21598800">
                <a:off x="9272160" y="5795640"/>
                <a:ext cx="181080" cy="181080"/>
              </a:xfrm>
              <a:prstGeom prst="ellipse">
                <a:avLst/>
              </a:prstGeom>
              <a:blipFill rotWithShape="0">
                <a:blip r:embed="rId11"/>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70" name=""/>
              <p:cNvSpPr/>
              <p:nvPr/>
            </p:nvSpPr>
            <p:spPr>
              <a:xfrm flipV="1" rot="21598800">
                <a:off x="8906040" y="5795280"/>
                <a:ext cx="181080" cy="181080"/>
              </a:xfrm>
              <a:prstGeom prst="ellipse">
                <a:avLst/>
              </a:prstGeom>
              <a:blipFill rotWithShape="0">
                <a:blip r:embed="rId12"/>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71" name=""/>
              <p:cNvSpPr/>
              <p:nvPr/>
            </p:nvSpPr>
            <p:spPr>
              <a:xfrm flipV="1" rot="21598800">
                <a:off x="8540280" y="5795280"/>
                <a:ext cx="181080" cy="181080"/>
              </a:xfrm>
              <a:prstGeom prst="ellipse">
                <a:avLst/>
              </a:prstGeom>
              <a:blipFill rotWithShape="0">
                <a:blip r:embed="rId13"/>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grpSp>
      <p:sp>
        <p:nvSpPr>
          <p:cNvPr id="72" name=""/>
          <p:cNvSpPr/>
          <p:nvPr/>
        </p:nvSpPr>
        <p:spPr>
          <a:xfrm>
            <a:off x="1499760" y="1774080"/>
            <a:ext cx="2924280" cy="29242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3" name=""/>
          <p:cNvSpPr/>
          <p:nvPr/>
        </p:nvSpPr>
        <p:spPr>
          <a:xfrm>
            <a:off x="1225080" y="1134360"/>
            <a:ext cx="1187280" cy="11865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4" name=""/>
          <p:cNvSpPr/>
          <p:nvPr/>
        </p:nvSpPr>
        <p:spPr>
          <a:xfrm>
            <a:off x="3420000" y="4242960"/>
            <a:ext cx="638280" cy="6382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pic>
        <p:nvPicPr>
          <p:cNvPr id="75" name="" descr=""/>
          <p:cNvPicPr/>
          <p:nvPr/>
        </p:nvPicPr>
        <p:blipFill>
          <a:blip r:embed="rId14"/>
          <a:stretch/>
        </p:blipFill>
        <p:spPr>
          <a:xfrm>
            <a:off x="4349520" y="792360"/>
            <a:ext cx="5524200" cy="4143600"/>
          </a:xfrm>
          <a:prstGeom prst="rect">
            <a:avLst/>
          </a:prstGeom>
          <a:ln w="0">
            <a:noFill/>
          </a:ln>
        </p:spPr>
      </p:pic>
      <p:sp>
        <p:nvSpPr>
          <p:cNvPr id="76" name=""/>
          <p:cNvSpPr/>
          <p:nvPr/>
        </p:nvSpPr>
        <p:spPr>
          <a:xfrm>
            <a:off x="4846320" y="4846320"/>
            <a:ext cx="2131200" cy="433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000" spc="-1" strike="noStrike">
                <a:solidFill>
                  <a:srgbClr val="000000"/>
                </a:solidFill>
                <a:latin typeface="Lato"/>
                <a:ea typeface="Noto Sans CJK SC"/>
              </a:rPr>
              <a:t>Illustrations  by </a:t>
            </a:r>
            <a:r>
              <a:rPr b="0" lang="en-US" sz="1000" spc="-1" strike="noStrike" u="sng">
                <a:solidFill>
                  <a:srgbClr val="0000ff"/>
                </a:solidFill>
                <a:uFillTx/>
                <a:latin typeface="Lato"/>
                <a:ea typeface="Noto Sans CJK SC"/>
                <a:hlinkClick r:id="rId15"/>
              </a:rPr>
              <a:t>Pixeltrue</a:t>
            </a:r>
            <a:r>
              <a:rPr b="0" lang="en-US" sz="1000" spc="-1" strike="noStrike">
                <a:solidFill>
                  <a:srgbClr val="000000"/>
                </a:solidFill>
                <a:latin typeface="Lato"/>
                <a:ea typeface="Noto Sans CJK SC"/>
              </a:rPr>
              <a:t> on </a:t>
            </a:r>
            <a:r>
              <a:rPr b="0" lang="en-US" sz="1000" spc="-1" strike="noStrike" u="sng">
                <a:solidFill>
                  <a:srgbClr val="0000ff"/>
                </a:solidFill>
                <a:uFillTx/>
                <a:latin typeface="Lato"/>
                <a:ea typeface="Noto Sans CJK SC"/>
                <a:hlinkClick r:id="rId16"/>
              </a:rPr>
              <a:t>icons8</a:t>
            </a:r>
            <a:endParaRPr b="0" lang="en-US" sz="1000" spc="-1" strike="noStrike">
              <a:solidFill>
                <a:srgbClr val="000000"/>
              </a:solidFill>
              <a:latin typeface="DejaVu Sans"/>
            </a:endParaRPr>
          </a:p>
        </p:txBody>
      </p:sp>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a:t>
            </a:r>
            <a:r>
              <a:rPr b="0" lang="en-US" sz="4400" spc="-1" strike="noStrike">
                <a:solidFill>
                  <a:srgbClr val="000000"/>
                </a:solidFill>
                <a:latin typeface="DejaVu Sans"/>
              </a:rPr>
              <a:t>k to </a:t>
            </a:r>
            <a:r>
              <a:rPr b="0" lang="en-US" sz="4400" spc="-1" strike="noStrike">
                <a:solidFill>
                  <a:srgbClr val="000000"/>
                </a:solidFill>
                <a:latin typeface="DejaVu Sans"/>
              </a:rPr>
              <a:t>edit </a:t>
            </a:r>
            <a:r>
              <a:rPr b="0" lang="en-US" sz="4400" spc="-1" strike="noStrike">
                <a:solidFill>
                  <a:srgbClr val="000000"/>
                </a:solidFill>
                <a:latin typeface="DejaVu Sans"/>
              </a:rPr>
              <a:t>the </a:t>
            </a:r>
            <a:r>
              <a:rPr b="0" lang="en-US" sz="4400" spc="-1" strike="noStrike">
                <a:solidFill>
                  <a:srgbClr val="000000"/>
                </a:solidFill>
                <a:latin typeface="DejaVu Sans"/>
              </a:rPr>
              <a:t>title </a:t>
            </a:r>
            <a:r>
              <a:rPr b="0" lang="en-US" sz="4400" spc="-1" strike="noStrike">
                <a:solidFill>
                  <a:srgbClr val="000000"/>
                </a:solidFill>
                <a:latin typeface="DejaVu Sans"/>
              </a:rPr>
              <a:t>text </a:t>
            </a:r>
            <a:r>
              <a:rPr b="0" lang="en-US" sz="4400" spc="-1" strike="noStrike">
                <a:solidFill>
                  <a:srgbClr val="000000"/>
                </a:solidFill>
                <a:latin typeface="DejaVu Sans"/>
              </a:rPr>
              <a:t>for</a:t>
            </a:r>
            <a:r>
              <a:rPr b="0" lang="en-US" sz="4400" spc="-1" strike="noStrike">
                <a:solidFill>
                  <a:srgbClr val="000000"/>
                </a:solidFill>
                <a:latin typeface="DejaVu Sans"/>
              </a:rPr>
              <a:t>mat</a:t>
            </a:r>
            <a:endParaRPr b="0" lang="en-US" sz="4400" spc="-1" strike="noStrike">
              <a:solidFill>
                <a:srgbClr val="000000"/>
              </a:solidFill>
              <a:latin typeface="DejaVu Sans"/>
            </a:endParaRPr>
          </a:p>
        </p:txBody>
      </p:sp>
      <p:sp>
        <p:nvSpPr>
          <p:cNvPr id="7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5" name=""/>
          <p:cNvGrpSpPr/>
          <p:nvPr/>
        </p:nvGrpSpPr>
        <p:grpSpPr>
          <a:xfrm>
            <a:off x="3570480" y="1225440"/>
            <a:ext cx="5118840" cy="2924280"/>
            <a:chOff x="3570480" y="1225440"/>
            <a:chExt cx="5118840" cy="2924280"/>
          </a:xfrm>
        </p:grpSpPr>
        <p:sp>
          <p:nvSpPr>
            <p:cNvPr id="116" name=""/>
            <p:cNvSpPr/>
            <p:nvPr/>
          </p:nvSpPr>
          <p:spPr>
            <a:xfrm>
              <a:off x="3570480" y="1528200"/>
              <a:ext cx="4925520" cy="26215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7" name=""/>
            <p:cNvSpPr/>
            <p:nvPr/>
          </p:nvSpPr>
          <p:spPr>
            <a:xfrm>
              <a:off x="3763800" y="1225440"/>
              <a:ext cx="4925520" cy="2621520"/>
            </a:xfrm>
            <a:prstGeom prst="rect">
              <a:avLst/>
            </a:prstGeom>
            <a:noFill/>
            <a:ln w="18360">
              <a:solidFill>
                <a:srgbClr val="000000">
                  <a:alpha val="50000"/>
                </a:srgbClr>
              </a:solidFill>
              <a:round/>
            </a:ln>
          </p:spPr>
          <p:style>
            <a:lnRef idx="0"/>
            <a:fillRef idx="0"/>
            <a:effectRef idx="0"/>
            <a:fontRef idx="minor"/>
          </p:style>
          <p:txBody>
            <a:bodyPr wrap="none" lIns="99000" rIns="99000" tIns="54000" bIns="54000" anchor="ctr">
              <a:noAutofit/>
            </a:bodyPr>
            <a:p>
              <a:pPr>
                <a:lnSpc>
                  <a:spcPct val="100000"/>
                </a:lnSpc>
              </a:pPr>
              <a:endParaRPr b="0" lang="en-US" sz="1800" spc="-1" strike="noStrike">
                <a:solidFill>
                  <a:srgbClr val="000000"/>
                </a:solidFill>
                <a:latin typeface="Arial"/>
                <a:ea typeface="DejaVu Sans"/>
              </a:endParaRPr>
            </a:p>
          </p:txBody>
        </p:sp>
      </p:grpSp>
      <p:grpSp>
        <p:nvGrpSpPr>
          <p:cNvPr id="118" name=""/>
          <p:cNvGrpSpPr/>
          <p:nvPr/>
        </p:nvGrpSpPr>
        <p:grpSpPr>
          <a:xfrm>
            <a:off x="-2090520" y="-402120"/>
            <a:ext cx="4941360" cy="8519760"/>
            <a:chOff x="-2090520" y="-402120"/>
            <a:chExt cx="4941360" cy="8519760"/>
          </a:xfrm>
        </p:grpSpPr>
        <p:sp>
          <p:nvSpPr>
            <p:cNvPr id="119" name=""/>
            <p:cNvSpPr/>
            <p:nvPr/>
          </p:nvSpPr>
          <p:spPr>
            <a:xfrm>
              <a:off x="-893160" y="448668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0" name=""/>
            <p:cNvSpPr/>
            <p:nvPr/>
          </p:nvSpPr>
          <p:spPr>
            <a:xfrm rot="5358000">
              <a:off x="-893880" y="515160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21" name=""/>
            <p:cNvSpPr/>
            <p:nvPr/>
          </p:nvSpPr>
          <p:spPr>
            <a:xfrm>
              <a:off x="-228960" y="516168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2" name=""/>
            <p:cNvSpPr/>
            <p:nvPr/>
          </p:nvSpPr>
          <p:spPr>
            <a:xfrm rot="5358000">
              <a:off x="-218160" y="4488840"/>
              <a:ext cx="1066680" cy="764640"/>
            </a:xfrm>
            <a:custGeom>
              <a:avLst/>
              <a:gdLst>
                <a:gd name="textAreaLeft" fmla="*/ 276840 w 1066680"/>
                <a:gd name="textAreaRight" fmla="*/ 791640 w 106668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23" name=""/>
            <p:cNvSpPr/>
            <p:nvPr/>
          </p:nvSpPr>
          <p:spPr>
            <a:xfrm>
              <a:off x="-228960" y="382608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3049" sy="73049" algn="ctr"/>
            </a:blip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4" name=""/>
            <p:cNvSpPr/>
            <p:nvPr/>
          </p:nvSpPr>
          <p:spPr>
            <a:xfrm rot="5358000">
              <a:off x="-1582560" y="449280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3049" sy="73049" algn="ctr"/>
            </a:blip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5" name=""/>
            <p:cNvSpPr/>
            <p:nvPr/>
          </p:nvSpPr>
          <p:spPr>
            <a:xfrm rot="5358000">
              <a:off x="-2234880" y="516888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6" name=""/>
            <p:cNvSpPr/>
            <p:nvPr/>
          </p:nvSpPr>
          <p:spPr>
            <a:xfrm rot="5358000">
              <a:off x="-893520" y="381960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7" name=""/>
            <p:cNvSpPr/>
            <p:nvPr/>
          </p:nvSpPr>
          <p:spPr>
            <a:xfrm rot="5358000">
              <a:off x="-218520" y="315288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8" name=""/>
            <p:cNvSpPr/>
            <p:nvPr/>
          </p:nvSpPr>
          <p:spPr>
            <a:xfrm>
              <a:off x="455040" y="447768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9" name=""/>
            <p:cNvSpPr/>
            <p:nvPr/>
          </p:nvSpPr>
          <p:spPr>
            <a:xfrm rot="5358000">
              <a:off x="472320" y="381960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0" name=""/>
            <p:cNvSpPr/>
            <p:nvPr/>
          </p:nvSpPr>
          <p:spPr>
            <a:xfrm>
              <a:off x="1158840" y="517068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1" name=""/>
            <p:cNvSpPr/>
            <p:nvPr/>
          </p:nvSpPr>
          <p:spPr>
            <a:xfrm>
              <a:off x="-1561680" y="516276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2" name=""/>
            <p:cNvSpPr/>
            <p:nvPr/>
          </p:nvSpPr>
          <p:spPr>
            <a:xfrm rot="5358000">
              <a:off x="463320" y="516888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3" name=""/>
            <p:cNvSpPr/>
            <p:nvPr/>
          </p:nvSpPr>
          <p:spPr>
            <a:xfrm flipH="1" rot="16242000">
              <a:off x="-230400" y="1792080"/>
              <a:ext cx="1067040" cy="764640"/>
            </a:xfrm>
            <a:custGeom>
              <a:avLst/>
              <a:gdLst>
                <a:gd name="textAreaLeft" fmla="*/ 276120 w 1067040"/>
                <a:gd name="textAreaRight" fmla="*/ 79092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34" name=""/>
            <p:cNvSpPr/>
            <p:nvPr/>
          </p:nvSpPr>
          <p:spPr>
            <a:xfrm flipH="1" rot="16242000">
              <a:off x="419760" y="2468160"/>
              <a:ext cx="1067040" cy="764640"/>
            </a:xfrm>
            <a:custGeom>
              <a:avLst/>
              <a:gdLst>
                <a:gd name="textAreaLeft" fmla="*/ 276120 w 1067040"/>
                <a:gd name="textAreaRight" fmla="*/ 79092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5" name=""/>
            <p:cNvSpPr/>
            <p:nvPr/>
          </p:nvSpPr>
          <p:spPr>
            <a:xfrm flipH="1">
              <a:off x="-248040" y="2462040"/>
              <a:ext cx="1071360" cy="764640"/>
            </a:xfrm>
            <a:custGeom>
              <a:avLst/>
              <a:gdLst>
                <a:gd name="textAreaLeft" fmla="*/ 279360 w 1071360"/>
                <a:gd name="textAreaRight" fmla="*/ 79596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6" name=""/>
            <p:cNvSpPr/>
            <p:nvPr/>
          </p:nvSpPr>
          <p:spPr>
            <a:xfrm>
              <a:off x="1107720" y="113508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7" name=""/>
            <p:cNvSpPr/>
            <p:nvPr/>
          </p:nvSpPr>
          <p:spPr>
            <a:xfrm rot="5358000">
              <a:off x="1104840" y="180000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38" name=""/>
            <p:cNvSpPr/>
            <p:nvPr/>
          </p:nvSpPr>
          <p:spPr>
            <a:xfrm rot="5358000">
              <a:off x="416160" y="114120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3049" sy="73049" algn="ctr"/>
            </a:blip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9" name=""/>
            <p:cNvSpPr/>
            <p:nvPr/>
          </p:nvSpPr>
          <p:spPr>
            <a:xfrm>
              <a:off x="439200" y="181116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0" name=""/>
            <p:cNvSpPr/>
            <p:nvPr/>
          </p:nvSpPr>
          <p:spPr>
            <a:xfrm>
              <a:off x="423720" y="45108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1" name=""/>
            <p:cNvSpPr/>
            <p:nvPr/>
          </p:nvSpPr>
          <p:spPr>
            <a:xfrm rot="5358000">
              <a:off x="-243000" y="43704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2" name=""/>
            <p:cNvSpPr/>
            <p:nvPr/>
          </p:nvSpPr>
          <p:spPr>
            <a:xfrm rot="5358000">
              <a:off x="436680" y="-24624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3" name=""/>
            <p:cNvSpPr/>
            <p:nvPr/>
          </p:nvSpPr>
          <p:spPr>
            <a:xfrm>
              <a:off x="1779480" y="179460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4" name=""/>
            <p:cNvSpPr/>
            <p:nvPr/>
          </p:nvSpPr>
          <p:spPr>
            <a:xfrm>
              <a:off x="1106280" y="-25704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3049" sy="73049" algn="ctr"/>
            </a:blip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5" name=""/>
            <p:cNvSpPr/>
            <p:nvPr/>
          </p:nvSpPr>
          <p:spPr>
            <a:xfrm>
              <a:off x="-908280" y="179064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3049" sy="73049" algn="ctr"/>
            </a:blip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6" name=""/>
            <p:cNvSpPr/>
            <p:nvPr/>
          </p:nvSpPr>
          <p:spPr>
            <a:xfrm rot="5358000">
              <a:off x="-242280" y="582336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7" name=""/>
            <p:cNvSpPr/>
            <p:nvPr/>
          </p:nvSpPr>
          <p:spPr>
            <a:xfrm>
              <a:off x="427320" y="585396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3049" sy="73049" algn="ctr"/>
            </a:blip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8" name=""/>
            <p:cNvSpPr/>
            <p:nvPr/>
          </p:nvSpPr>
          <p:spPr>
            <a:xfrm>
              <a:off x="-236880" y="649404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9" name=""/>
            <p:cNvSpPr/>
            <p:nvPr/>
          </p:nvSpPr>
          <p:spPr>
            <a:xfrm rot="5358000">
              <a:off x="-926280" y="650016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0" name=""/>
            <p:cNvSpPr/>
            <p:nvPr/>
          </p:nvSpPr>
          <p:spPr>
            <a:xfrm rot="5358000">
              <a:off x="-244800" y="7197120"/>
              <a:ext cx="1066680" cy="764640"/>
            </a:xfrm>
            <a:custGeom>
              <a:avLst/>
              <a:gdLst>
                <a:gd name="textAreaLeft" fmla="*/ 276840 w 1066680"/>
                <a:gd name="textAreaRight" fmla="*/ 791640 w 106668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51" name=""/>
            <p:cNvSpPr/>
            <p:nvPr/>
          </p:nvSpPr>
          <p:spPr>
            <a:xfrm rot="5358000">
              <a:off x="428400" y="6516720"/>
              <a:ext cx="1067040" cy="764640"/>
            </a:xfrm>
            <a:custGeom>
              <a:avLst/>
              <a:gdLst>
                <a:gd name="textAreaLeft" fmla="*/ 277200 w 1067040"/>
                <a:gd name="textAreaRight" fmla="*/ 792000 w 106704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2" name=""/>
            <p:cNvSpPr/>
            <p:nvPr/>
          </p:nvSpPr>
          <p:spPr>
            <a:xfrm>
              <a:off x="1103400" y="6530040"/>
              <a:ext cx="1071360" cy="764640"/>
            </a:xfrm>
            <a:custGeom>
              <a:avLst/>
              <a:gdLst>
                <a:gd name="textAreaLeft" fmla="*/ 278280 w 1071360"/>
                <a:gd name="textAreaRight" fmla="*/ 794880 w 1071360"/>
                <a:gd name="textAreaTop" fmla="*/ 258840 h 764640"/>
                <a:gd name="textAreaBottom" fmla="*/ 507600 h 7646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alpha val="50000"/>
                </a:srgbClr>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153" name=""/>
          <p:cNvSpPr/>
          <p:nvPr/>
        </p:nvSpPr>
        <p:spPr>
          <a:xfrm>
            <a:off x="3844800" y="1408320"/>
            <a:ext cx="1095480" cy="147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8000" spc="-1" strike="noStrike">
                <a:solidFill>
                  <a:srgbClr val="000000"/>
                </a:solidFill>
                <a:latin typeface="Arial"/>
                <a:ea typeface="DejaVu Sans"/>
              </a:rPr>
              <a:t>“</a:t>
            </a:r>
            <a:endParaRPr b="0" lang="en-US" sz="8000" spc="-1" strike="noStrike">
              <a:solidFill>
                <a:srgbClr val="000000"/>
              </a:solidFill>
              <a:latin typeface="DejaVu Sans"/>
            </a:endParaRPr>
          </a:p>
        </p:txBody>
      </p:sp>
      <p:sp>
        <p:nvSpPr>
          <p:cNvPr id="154" name=""/>
          <p:cNvSpPr/>
          <p:nvPr/>
        </p:nvSpPr>
        <p:spPr>
          <a:xfrm>
            <a:off x="7868160" y="3039840"/>
            <a:ext cx="1095480" cy="133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7200" spc="-1" strike="noStrike">
                <a:solidFill>
                  <a:srgbClr val="000000"/>
                </a:solidFill>
                <a:latin typeface="Arial"/>
                <a:ea typeface="DejaVu Sans"/>
              </a:rPr>
              <a:t>”</a:t>
            </a:r>
            <a:endParaRPr b="0" lang="en-US" sz="7200" spc="-1" strike="noStrike">
              <a:solidFill>
                <a:srgbClr val="000000"/>
              </a:solidFill>
              <a:latin typeface="DejaVu Sans"/>
            </a:endParaRPr>
          </a:p>
        </p:txBody>
      </p:sp>
      <p:sp>
        <p:nvSpPr>
          <p:cNvPr id="155" name=""/>
          <p:cNvSpPr/>
          <p:nvPr/>
        </p:nvSpPr>
        <p:spPr>
          <a:xfrm>
            <a:off x="8538120" y="3877200"/>
            <a:ext cx="974160" cy="1369800"/>
          </a:xfrm>
          <a:custGeom>
            <a:avLst/>
            <a:gdLst>
              <a:gd name="textAreaLeft" fmla="*/ 0 w 974160"/>
              <a:gd name="textAreaRight" fmla="*/ 975960 w 974160"/>
              <a:gd name="textAreaTop" fmla="*/ 0 h 1369800"/>
              <a:gd name="textAreaBottom" fmla="*/ 1371600 h 136980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alpha val="50000"/>
              </a:srgbClr>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56" name=""/>
          <p:cNvSpPr/>
          <p:nvPr/>
        </p:nvSpPr>
        <p:spPr>
          <a:xfrm>
            <a:off x="7372080" y="4974480"/>
            <a:ext cx="1683000" cy="164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57" name=""/>
          <p:cNvSpPr/>
          <p:nvPr/>
        </p:nvSpPr>
        <p:spPr>
          <a:xfrm>
            <a:off x="7868160" y="-329040"/>
            <a:ext cx="2009880" cy="200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58" name=""/>
          <p:cNvSpPr/>
          <p:nvPr/>
        </p:nvSpPr>
        <p:spPr>
          <a:xfrm>
            <a:off x="2982960" y="3757320"/>
            <a:ext cx="1042920" cy="3009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Click to edit the title text format</a:t>
            </a:r>
            <a:endParaRPr b="0" lang="en-US" sz="4400" spc="-1" strike="noStrike">
              <a:solidFill>
                <a:srgbClr val="000000"/>
              </a:solidFill>
              <a:latin typeface="DejaVu Sans"/>
            </a:endParaRPr>
          </a:p>
        </p:txBody>
      </p:sp>
      <p:sp>
        <p:nvSpPr>
          <p:cNvPr id="16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7" name=""/>
          <p:cNvGrpSpPr/>
          <p:nvPr/>
        </p:nvGrpSpPr>
        <p:grpSpPr>
          <a:xfrm>
            <a:off x="7406640" y="3566160"/>
            <a:ext cx="2375640" cy="4295880"/>
            <a:chOff x="7406640" y="3566160"/>
            <a:chExt cx="2375640" cy="4295880"/>
          </a:xfrm>
        </p:grpSpPr>
        <p:sp>
          <p:nvSpPr>
            <p:cNvPr id="198" name=""/>
            <p:cNvSpPr/>
            <p:nvPr/>
          </p:nvSpPr>
          <p:spPr>
            <a:xfrm>
              <a:off x="8138160" y="4754880"/>
              <a:ext cx="455400" cy="2558520"/>
            </a:xfrm>
            <a:prstGeom prst="rect">
              <a:avLst/>
            </a:prstGeom>
            <a:blipFill rotWithShape="0">
              <a:blip r:embed="rId2"/>
              <a:srcRect/>
              <a:tile tx="0" ty="0" sx="73049" sy="73049"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99" name=""/>
            <p:cNvSpPr/>
            <p:nvPr/>
          </p:nvSpPr>
          <p:spPr>
            <a:xfrm>
              <a:off x="8961120" y="3566160"/>
              <a:ext cx="455400" cy="2558520"/>
            </a:xfrm>
            <a:prstGeom prst="rect">
              <a:avLst/>
            </a:prstGeom>
            <a:blipFill rotWithShape="0">
              <a:blip r:embed="rId3"/>
              <a:srcRect/>
              <a:tile tx="0" ty="0" sx="73049" sy="73049"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0" name=""/>
            <p:cNvSpPr/>
            <p:nvPr/>
          </p:nvSpPr>
          <p:spPr>
            <a:xfrm>
              <a:off x="8503920" y="5120640"/>
              <a:ext cx="1278360" cy="896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1" name=""/>
            <p:cNvSpPr/>
            <p:nvPr/>
          </p:nvSpPr>
          <p:spPr>
            <a:xfrm>
              <a:off x="8321040" y="5303520"/>
              <a:ext cx="912600" cy="896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2" name=""/>
            <p:cNvSpPr/>
            <p:nvPr/>
          </p:nvSpPr>
          <p:spPr>
            <a:xfrm>
              <a:off x="8869680" y="5486400"/>
              <a:ext cx="912600" cy="896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3" name=""/>
            <p:cNvSpPr/>
            <p:nvPr/>
          </p:nvSpPr>
          <p:spPr>
            <a:xfrm>
              <a:off x="7406640" y="5303520"/>
              <a:ext cx="455400" cy="2558520"/>
            </a:xfrm>
            <a:prstGeom prst="rect">
              <a:avLst/>
            </a:prstGeom>
            <a:blipFill rotWithShape="0">
              <a:blip r:embed="rId4"/>
              <a:srcRect/>
              <a:tile tx="0" ty="0" sx="73049" sy="73049"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204" name=""/>
          <p:cNvSpPr/>
          <p:nvPr/>
        </p:nvSpPr>
        <p:spPr>
          <a:xfrm flipH="1" flipV="1">
            <a:off x="1458720" y="-1556640"/>
            <a:ext cx="455400" cy="2558520"/>
          </a:xfrm>
          <a:prstGeom prst="rect">
            <a:avLst/>
          </a:prstGeom>
          <a:blipFill rotWithShape="0">
            <a:blip r:embed="rId5"/>
            <a:srcRect/>
            <a:tile tx="0" ty="0" sx="73049" sy="73049"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5" name=""/>
          <p:cNvSpPr/>
          <p:nvPr/>
        </p:nvSpPr>
        <p:spPr>
          <a:xfrm flipH="1" flipV="1">
            <a:off x="635760" y="-365760"/>
            <a:ext cx="455400" cy="2558520"/>
          </a:xfrm>
          <a:prstGeom prst="rect">
            <a:avLst/>
          </a:prstGeom>
          <a:blipFill rotWithShape="0">
            <a:blip r:embed="rId6"/>
            <a:srcRect/>
            <a:tile tx="0" ty="0" sx="73049" sy="73049"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6" name=""/>
          <p:cNvSpPr/>
          <p:nvPr/>
        </p:nvSpPr>
        <p:spPr>
          <a:xfrm flipH="1" flipV="1">
            <a:off x="272160" y="546480"/>
            <a:ext cx="1278360" cy="896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7" name=""/>
          <p:cNvSpPr/>
          <p:nvPr/>
        </p:nvSpPr>
        <p:spPr>
          <a:xfrm flipH="1" flipV="1">
            <a:off x="820800" y="363600"/>
            <a:ext cx="912600" cy="896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8" name=""/>
          <p:cNvSpPr/>
          <p:nvPr/>
        </p:nvSpPr>
        <p:spPr>
          <a:xfrm flipH="1" flipV="1">
            <a:off x="272160" y="180720"/>
            <a:ext cx="912600" cy="896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09" name=""/>
          <p:cNvSpPr/>
          <p:nvPr/>
        </p:nvSpPr>
        <p:spPr>
          <a:xfrm flipH="1" flipV="1">
            <a:off x="2192400" y="-2105280"/>
            <a:ext cx="455400" cy="2558520"/>
          </a:xfrm>
          <a:prstGeom prst="rect">
            <a:avLst/>
          </a:prstGeom>
          <a:blipFill rotWithShape="0">
            <a:blip r:embed="rId7"/>
            <a:srcRect/>
            <a:tile tx="0" ty="0" sx="73049" sy="73049"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10" name=""/>
          <p:cNvSpPr/>
          <p:nvPr/>
        </p:nvSpPr>
        <p:spPr>
          <a:xfrm>
            <a:off x="3474720" y="2560320"/>
            <a:ext cx="2741400" cy="2741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Click to edit the title text format</a:t>
            </a:r>
            <a:endParaRPr b="0" lang="en-US" sz="4400" spc="-1" strike="noStrike">
              <a:solidFill>
                <a:srgbClr val="000000"/>
              </a:solidFill>
              <a:latin typeface="DejaVu Sans"/>
            </a:endParaRPr>
          </a:p>
        </p:txBody>
      </p:sp>
      <p:sp>
        <p:nvSpPr>
          <p:cNvPr id="21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
          <p:cNvSpPr/>
          <p:nvPr/>
        </p:nvSpPr>
        <p:spPr>
          <a:xfrm>
            <a:off x="8266320" y="4115520"/>
            <a:ext cx="1918440" cy="1918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0" name=""/>
          <p:cNvSpPr/>
          <p:nvPr/>
        </p:nvSpPr>
        <p:spPr>
          <a:xfrm>
            <a:off x="7717680" y="-548280"/>
            <a:ext cx="1918440" cy="1918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nvGrpSpPr>
          <p:cNvPr id="251" name=""/>
          <p:cNvGrpSpPr/>
          <p:nvPr/>
        </p:nvGrpSpPr>
        <p:grpSpPr>
          <a:xfrm>
            <a:off x="-145800" y="-294480"/>
            <a:ext cx="912240" cy="1277640"/>
            <a:chOff x="-145800" y="-294480"/>
            <a:chExt cx="912240" cy="1277640"/>
          </a:xfrm>
        </p:grpSpPr>
        <p:sp>
          <p:nvSpPr>
            <p:cNvPr id="252" name=""/>
            <p:cNvSpPr/>
            <p:nvPr/>
          </p:nvSpPr>
          <p:spPr>
            <a:xfrm flipV="1" rot="5395800">
              <a:off x="219240" y="801360"/>
              <a:ext cx="181080" cy="181080"/>
            </a:xfrm>
            <a:prstGeom prst="ellipse">
              <a:avLst/>
            </a:prstGeom>
            <a:blipFill rotWithShape="0">
              <a:blip r:embed="rId2"/>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3" name=""/>
            <p:cNvSpPr/>
            <p:nvPr/>
          </p:nvSpPr>
          <p:spPr>
            <a:xfrm flipV="1" rot="5395800">
              <a:off x="218880" y="435600"/>
              <a:ext cx="181080" cy="181080"/>
            </a:xfrm>
            <a:prstGeom prst="ellipse">
              <a:avLst/>
            </a:prstGeom>
            <a:blipFill rotWithShape="0">
              <a:blip r:embed="rId3"/>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4" name=""/>
            <p:cNvSpPr/>
            <p:nvPr/>
          </p:nvSpPr>
          <p:spPr>
            <a:xfrm flipV="1" rot="5395800">
              <a:off x="218520" y="70200"/>
              <a:ext cx="181080" cy="181080"/>
            </a:xfrm>
            <a:prstGeom prst="ellipse">
              <a:avLst/>
            </a:prstGeom>
            <a:blipFill rotWithShape="0">
              <a:blip r:embed="rId4"/>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5" name=""/>
            <p:cNvSpPr/>
            <p:nvPr/>
          </p:nvSpPr>
          <p:spPr>
            <a:xfrm flipV="1" rot="5395800">
              <a:off x="217800" y="-293760"/>
              <a:ext cx="181080" cy="181080"/>
            </a:xfrm>
            <a:prstGeom prst="ellipse">
              <a:avLst/>
            </a:prstGeom>
            <a:blipFill rotWithShape="0">
              <a:blip r:embed="rId5"/>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6" name=""/>
            <p:cNvSpPr/>
            <p:nvPr/>
          </p:nvSpPr>
          <p:spPr>
            <a:xfrm flipV="1" rot="5395800">
              <a:off x="583920" y="-294120"/>
              <a:ext cx="181080" cy="181080"/>
            </a:xfrm>
            <a:prstGeom prst="ellipse">
              <a:avLst/>
            </a:prstGeom>
            <a:blipFill rotWithShape="0">
              <a:blip r:embed="rId6"/>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7" name=""/>
            <p:cNvSpPr/>
            <p:nvPr/>
          </p:nvSpPr>
          <p:spPr>
            <a:xfrm flipV="1" rot="5395800">
              <a:off x="584280" y="69480"/>
              <a:ext cx="181080" cy="181080"/>
            </a:xfrm>
            <a:prstGeom prst="ellipse">
              <a:avLst/>
            </a:prstGeom>
            <a:blipFill rotWithShape="0">
              <a:blip r:embed="rId7"/>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8" name=""/>
            <p:cNvSpPr/>
            <p:nvPr/>
          </p:nvSpPr>
          <p:spPr>
            <a:xfrm flipV="1" rot="5395800">
              <a:off x="584280" y="435240"/>
              <a:ext cx="181080" cy="181080"/>
            </a:xfrm>
            <a:prstGeom prst="ellipse">
              <a:avLst/>
            </a:prstGeom>
            <a:blipFill rotWithShape="0">
              <a:blip r:embed="rId8"/>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9" name=""/>
            <p:cNvSpPr/>
            <p:nvPr/>
          </p:nvSpPr>
          <p:spPr>
            <a:xfrm flipV="1" rot="5395800">
              <a:off x="585000" y="801360"/>
              <a:ext cx="181080" cy="181080"/>
            </a:xfrm>
            <a:prstGeom prst="ellipse">
              <a:avLst/>
            </a:prstGeom>
            <a:blipFill rotWithShape="0">
              <a:blip r:embed="rId9"/>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0" name=""/>
            <p:cNvSpPr/>
            <p:nvPr/>
          </p:nvSpPr>
          <p:spPr>
            <a:xfrm flipV="1" rot="5395800">
              <a:off x="-144360" y="801720"/>
              <a:ext cx="181080" cy="181080"/>
            </a:xfrm>
            <a:prstGeom prst="ellipse">
              <a:avLst/>
            </a:prstGeom>
            <a:blipFill rotWithShape="0">
              <a:blip r:embed="rId10"/>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1" name=""/>
            <p:cNvSpPr/>
            <p:nvPr/>
          </p:nvSpPr>
          <p:spPr>
            <a:xfrm flipV="1" rot="5395800">
              <a:off x="-145080" y="436320"/>
              <a:ext cx="181080" cy="181080"/>
            </a:xfrm>
            <a:prstGeom prst="ellipse">
              <a:avLst/>
            </a:prstGeom>
            <a:blipFill rotWithShape="0">
              <a:blip r:embed="rId11"/>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2" name=""/>
            <p:cNvSpPr/>
            <p:nvPr/>
          </p:nvSpPr>
          <p:spPr>
            <a:xfrm flipV="1" rot="5395800">
              <a:off x="-145080" y="70200"/>
              <a:ext cx="181080" cy="181080"/>
            </a:xfrm>
            <a:prstGeom prst="ellipse">
              <a:avLst/>
            </a:prstGeom>
            <a:blipFill rotWithShape="0">
              <a:blip r:embed="rId12"/>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3" name=""/>
            <p:cNvSpPr/>
            <p:nvPr/>
          </p:nvSpPr>
          <p:spPr>
            <a:xfrm flipV="1" rot="5395800">
              <a:off x="-145440" y="-293400"/>
              <a:ext cx="181080" cy="181080"/>
            </a:xfrm>
            <a:prstGeom prst="ellipse">
              <a:avLst/>
            </a:prstGeom>
            <a:blipFill rotWithShape="0">
              <a:blip r:embed="rId13"/>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grpSp>
        <p:nvGrpSpPr>
          <p:cNvPr id="264" name=""/>
          <p:cNvGrpSpPr/>
          <p:nvPr/>
        </p:nvGrpSpPr>
        <p:grpSpPr>
          <a:xfrm>
            <a:off x="9545040" y="4645800"/>
            <a:ext cx="914040" cy="1279440"/>
            <a:chOff x="9545040" y="4645800"/>
            <a:chExt cx="914040" cy="1279440"/>
          </a:xfrm>
        </p:grpSpPr>
        <p:sp>
          <p:nvSpPr>
            <p:cNvPr id="265" name=""/>
            <p:cNvSpPr/>
            <p:nvPr/>
          </p:nvSpPr>
          <p:spPr>
            <a:xfrm flipV="1" rot="5395800">
              <a:off x="9911880" y="5743440"/>
              <a:ext cx="181080" cy="181080"/>
            </a:xfrm>
            <a:prstGeom prst="ellipse">
              <a:avLst/>
            </a:prstGeom>
            <a:blipFill rotWithShape="0">
              <a:blip r:embed="rId14"/>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6" name=""/>
            <p:cNvSpPr/>
            <p:nvPr/>
          </p:nvSpPr>
          <p:spPr>
            <a:xfrm flipV="1" rot="5395800">
              <a:off x="9911520" y="5377680"/>
              <a:ext cx="181080" cy="181080"/>
            </a:xfrm>
            <a:prstGeom prst="ellipse">
              <a:avLst/>
            </a:prstGeom>
            <a:blipFill rotWithShape="0">
              <a:blip r:embed="rId15"/>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7" name=""/>
            <p:cNvSpPr/>
            <p:nvPr/>
          </p:nvSpPr>
          <p:spPr>
            <a:xfrm flipV="1" rot="5395800">
              <a:off x="9911160" y="5012280"/>
              <a:ext cx="181080" cy="181080"/>
            </a:xfrm>
            <a:prstGeom prst="ellipse">
              <a:avLst/>
            </a:prstGeom>
            <a:blipFill rotWithShape="0">
              <a:blip r:embed="rId16"/>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8" name=""/>
            <p:cNvSpPr/>
            <p:nvPr/>
          </p:nvSpPr>
          <p:spPr>
            <a:xfrm flipV="1" rot="5395800">
              <a:off x="9910440" y="4646160"/>
              <a:ext cx="181080" cy="181080"/>
            </a:xfrm>
            <a:prstGeom prst="ellipse">
              <a:avLst/>
            </a:prstGeom>
            <a:blipFill rotWithShape="0">
              <a:blip r:embed="rId17"/>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69" name=""/>
            <p:cNvSpPr/>
            <p:nvPr/>
          </p:nvSpPr>
          <p:spPr>
            <a:xfrm flipV="1" rot="5395800">
              <a:off x="10276560" y="4645800"/>
              <a:ext cx="181080" cy="181080"/>
            </a:xfrm>
            <a:prstGeom prst="ellipse">
              <a:avLst/>
            </a:prstGeom>
            <a:blipFill rotWithShape="0">
              <a:blip r:embed="rId18"/>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0" name=""/>
            <p:cNvSpPr/>
            <p:nvPr/>
          </p:nvSpPr>
          <p:spPr>
            <a:xfrm flipV="1" rot="5395800">
              <a:off x="10276920" y="5011560"/>
              <a:ext cx="181080" cy="181080"/>
            </a:xfrm>
            <a:prstGeom prst="ellipse">
              <a:avLst/>
            </a:prstGeom>
            <a:blipFill rotWithShape="0">
              <a:blip r:embed="rId19"/>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1" name=""/>
            <p:cNvSpPr/>
            <p:nvPr/>
          </p:nvSpPr>
          <p:spPr>
            <a:xfrm flipV="1" rot="5395800">
              <a:off x="10276920" y="5377320"/>
              <a:ext cx="181080" cy="181080"/>
            </a:xfrm>
            <a:prstGeom prst="ellipse">
              <a:avLst/>
            </a:prstGeom>
            <a:blipFill rotWithShape="0">
              <a:blip r:embed="rId20"/>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2" name=""/>
            <p:cNvSpPr/>
            <p:nvPr/>
          </p:nvSpPr>
          <p:spPr>
            <a:xfrm flipV="1" rot="5395800">
              <a:off x="10277640" y="5743440"/>
              <a:ext cx="181080" cy="181080"/>
            </a:xfrm>
            <a:prstGeom prst="ellipse">
              <a:avLst/>
            </a:prstGeom>
            <a:blipFill rotWithShape="0">
              <a:blip r:embed="rId21"/>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3" name=""/>
            <p:cNvSpPr/>
            <p:nvPr/>
          </p:nvSpPr>
          <p:spPr>
            <a:xfrm flipV="1" rot="5395800">
              <a:off x="9546120" y="5743800"/>
              <a:ext cx="181080" cy="181080"/>
            </a:xfrm>
            <a:prstGeom prst="ellipse">
              <a:avLst/>
            </a:prstGeom>
            <a:blipFill rotWithShape="0">
              <a:blip r:embed="rId22"/>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4" name=""/>
            <p:cNvSpPr/>
            <p:nvPr/>
          </p:nvSpPr>
          <p:spPr>
            <a:xfrm flipV="1" rot="5395800">
              <a:off x="9545400" y="5378400"/>
              <a:ext cx="181080" cy="181080"/>
            </a:xfrm>
            <a:prstGeom prst="ellipse">
              <a:avLst/>
            </a:prstGeom>
            <a:blipFill rotWithShape="0">
              <a:blip r:embed="rId23"/>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5" name=""/>
            <p:cNvSpPr/>
            <p:nvPr/>
          </p:nvSpPr>
          <p:spPr>
            <a:xfrm flipV="1" rot="5395800">
              <a:off x="9545400" y="5012280"/>
              <a:ext cx="181080" cy="181080"/>
            </a:xfrm>
            <a:prstGeom prst="ellipse">
              <a:avLst/>
            </a:prstGeom>
            <a:blipFill rotWithShape="0">
              <a:blip r:embed="rId24"/>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6" name=""/>
            <p:cNvSpPr/>
            <p:nvPr/>
          </p:nvSpPr>
          <p:spPr>
            <a:xfrm flipV="1" rot="5395800">
              <a:off x="9545040" y="4646520"/>
              <a:ext cx="181080" cy="181080"/>
            </a:xfrm>
            <a:prstGeom prst="ellipse">
              <a:avLst/>
            </a:prstGeom>
            <a:blipFill rotWithShape="0">
              <a:blip r:embed="rId25"/>
              <a:srcRect/>
              <a:tile tx="0" ty="0" sx="73049" sy="7304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sp>
        <p:nvSpPr>
          <p:cNvPr id="277" name=""/>
          <p:cNvSpPr/>
          <p:nvPr/>
        </p:nvSpPr>
        <p:spPr>
          <a:xfrm>
            <a:off x="-146160" y="3109320"/>
            <a:ext cx="1918440" cy="1918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Click to edit the title text format</a:t>
            </a:r>
            <a:endParaRPr b="0" lang="en-US" sz="4400" spc="-1" strike="noStrike">
              <a:solidFill>
                <a:srgbClr val="000000"/>
              </a:solidFill>
              <a:latin typeface="DejaVu Sans"/>
            </a:endParaRPr>
          </a:p>
        </p:txBody>
      </p:sp>
      <p:sp>
        <p:nvSpPr>
          <p:cNvPr id="27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
          <p:cNvSpPr/>
          <p:nvPr/>
        </p:nvSpPr>
        <p:spPr>
          <a:xfrm>
            <a:off x="2103480" y="3658320"/>
            <a:ext cx="1644120" cy="164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17" name=""/>
          <p:cNvSpPr/>
          <p:nvPr/>
        </p:nvSpPr>
        <p:spPr>
          <a:xfrm>
            <a:off x="823320" y="-273240"/>
            <a:ext cx="2192760" cy="2192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18" name=""/>
          <p:cNvSpPr/>
          <p:nvPr/>
        </p:nvSpPr>
        <p:spPr>
          <a:xfrm>
            <a:off x="7955640" y="3109680"/>
            <a:ext cx="2192760" cy="2192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19" name=""/>
          <p:cNvSpPr/>
          <p:nvPr/>
        </p:nvSpPr>
        <p:spPr>
          <a:xfrm>
            <a:off x="9601560" y="915120"/>
            <a:ext cx="1644120" cy="164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nvGrpSpPr>
          <p:cNvPr id="320" name=""/>
          <p:cNvGrpSpPr/>
          <p:nvPr/>
        </p:nvGrpSpPr>
        <p:grpSpPr>
          <a:xfrm>
            <a:off x="3916440" y="772920"/>
            <a:ext cx="2431800" cy="4337280"/>
            <a:chOff x="3916440" y="772920"/>
            <a:chExt cx="2431800" cy="4337280"/>
          </a:xfrm>
        </p:grpSpPr>
        <p:sp>
          <p:nvSpPr>
            <p:cNvPr id="321" name=""/>
            <p:cNvSpPr/>
            <p:nvPr/>
          </p:nvSpPr>
          <p:spPr>
            <a:xfrm flipH="1" flipV="1" rot="5330400">
              <a:off x="4851720" y="3375720"/>
              <a:ext cx="1369800" cy="146124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22" name=""/>
            <p:cNvSpPr/>
            <p:nvPr/>
          </p:nvSpPr>
          <p:spPr>
            <a:xfrm flipH="1" flipV="1" rot="5330400">
              <a:off x="4021200" y="2337480"/>
              <a:ext cx="1369800" cy="146124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23" name=""/>
            <p:cNvSpPr/>
            <p:nvPr/>
          </p:nvSpPr>
          <p:spPr>
            <a:xfrm flipH="1" flipV="1" rot="5330400">
              <a:off x="4918320" y="2073240"/>
              <a:ext cx="1369800" cy="146124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24" name=""/>
            <p:cNvSpPr/>
            <p:nvPr/>
          </p:nvSpPr>
          <p:spPr>
            <a:xfrm flipH="1" flipV="1" rot="5330400">
              <a:off x="3975120" y="979560"/>
              <a:ext cx="1369800" cy="146124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25" name=""/>
            <p:cNvSpPr/>
            <p:nvPr/>
          </p:nvSpPr>
          <p:spPr>
            <a:xfrm flipH="1" flipV="1" rot="5330400">
              <a:off x="4909320" y="741600"/>
              <a:ext cx="1369800" cy="146124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326" name=""/>
            <p:cNvSpPr/>
            <p:nvPr/>
          </p:nvSpPr>
          <p:spPr>
            <a:xfrm flipH="1" flipV="1" rot="5330400">
              <a:off x="4029840" y="3679920"/>
              <a:ext cx="1369800" cy="146124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sp>
        <p:nvSpPr>
          <p:cNvPr id="3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Click to edit the title text format</a:t>
            </a:r>
            <a:endParaRPr b="0" lang="en-US" sz="4400" spc="-1" strike="noStrike">
              <a:solidFill>
                <a:srgbClr val="000000"/>
              </a:solidFill>
              <a:latin typeface="DejaVu Sans"/>
            </a:endParaRPr>
          </a:p>
        </p:txBody>
      </p:sp>
      <p:sp>
        <p:nvSpPr>
          <p:cNvPr id="32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
          <p:cNvSpPr/>
          <p:nvPr/>
        </p:nvSpPr>
        <p:spPr>
          <a:xfrm>
            <a:off x="822960" y="2468880"/>
            <a:ext cx="1461240" cy="146124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66" name=""/>
          <p:cNvSpPr/>
          <p:nvPr/>
        </p:nvSpPr>
        <p:spPr>
          <a:xfrm>
            <a:off x="4480560" y="1554480"/>
            <a:ext cx="1461240" cy="146124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67" name=""/>
          <p:cNvSpPr/>
          <p:nvPr/>
        </p:nvSpPr>
        <p:spPr>
          <a:xfrm>
            <a:off x="6583680" y="3108960"/>
            <a:ext cx="1461240" cy="146124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68" name=""/>
          <p:cNvSpPr/>
          <p:nvPr/>
        </p:nvSpPr>
        <p:spPr>
          <a:xfrm>
            <a:off x="1554480" y="4114800"/>
            <a:ext cx="912600" cy="655560"/>
          </a:xfrm>
          <a:custGeom>
            <a:avLst/>
            <a:gdLst>
              <a:gd name="textAreaLeft" fmla="*/ 0 w 912600"/>
              <a:gd name="textAreaRight" fmla="*/ 914400 w 912600"/>
              <a:gd name="textAreaTop" fmla="*/ 0 h 655560"/>
              <a:gd name="textAreaBottom" fmla="*/ 657360 h 65556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alpha val="50000"/>
              </a:srgbClr>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a typeface="DejaVu Sans"/>
            </a:endParaRPr>
          </a:p>
        </p:txBody>
      </p:sp>
      <p:sp>
        <p:nvSpPr>
          <p:cNvPr id="369" name=""/>
          <p:cNvSpPr/>
          <p:nvPr/>
        </p:nvSpPr>
        <p:spPr>
          <a:xfrm>
            <a:off x="3657600" y="1188720"/>
            <a:ext cx="821160" cy="638280"/>
          </a:xfrm>
          <a:custGeom>
            <a:avLst/>
            <a:gdLst>
              <a:gd name="textAreaLeft" fmla="*/ 0 w 821160"/>
              <a:gd name="textAreaRight" fmla="*/ 822960 w 821160"/>
              <a:gd name="textAreaTop" fmla="*/ 0 h 638280"/>
              <a:gd name="textAreaBottom" fmla="*/ 640080 h 63828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alpha val="50000"/>
              </a:srgbClr>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a typeface="DejaVu Sans"/>
            </a:endParaRPr>
          </a:p>
        </p:txBody>
      </p:sp>
      <p:sp>
        <p:nvSpPr>
          <p:cNvPr id="370" name=""/>
          <p:cNvSpPr/>
          <p:nvPr/>
        </p:nvSpPr>
        <p:spPr>
          <a:xfrm>
            <a:off x="7955280" y="2011680"/>
            <a:ext cx="1462320" cy="1186920"/>
          </a:xfrm>
          <a:custGeom>
            <a:avLst/>
            <a:gdLst>
              <a:gd name="textAreaLeft" fmla="*/ 0 w 1462320"/>
              <a:gd name="textAreaRight" fmla="*/ 1464120 w 1462320"/>
              <a:gd name="textAreaTop" fmla="*/ 0 h 1186920"/>
              <a:gd name="textAreaBottom" fmla="*/ 1188720 h 118692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alpha val="50000"/>
              </a:srgbClr>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a typeface="DejaVu Sans"/>
            </a:endParaRPr>
          </a:p>
        </p:txBody>
      </p:sp>
      <p:sp>
        <p:nvSpPr>
          <p:cNvPr id="371" name=""/>
          <p:cNvSpPr/>
          <p:nvPr/>
        </p:nvSpPr>
        <p:spPr>
          <a:xfrm>
            <a:off x="2468880" y="822960"/>
            <a:ext cx="1408680" cy="136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72" name=""/>
          <p:cNvSpPr/>
          <p:nvPr/>
        </p:nvSpPr>
        <p:spPr>
          <a:xfrm>
            <a:off x="3931920" y="4663440"/>
            <a:ext cx="1683000" cy="164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73" name=""/>
          <p:cNvSpPr/>
          <p:nvPr/>
        </p:nvSpPr>
        <p:spPr>
          <a:xfrm>
            <a:off x="8412480" y="1280160"/>
            <a:ext cx="1095480" cy="1004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Click to edit the title text format</a:t>
            </a:r>
            <a:endParaRPr b="0" lang="en-US" sz="4400" spc="-1" strike="noStrike">
              <a:solidFill>
                <a:srgbClr val="000000"/>
              </a:solidFill>
              <a:latin typeface="DejaVu Sans"/>
            </a:endParaRPr>
          </a:p>
        </p:txBody>
      </p:sp>
      <p:sp>
        <p:nvSpPr>
          <p:cNvPr id="37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
          <p:cNvSpPr/>
          <p:nvPr/>
        </p:nvSpPr>
        <p:spPr>
          <a:xfrm>
            <a:off x="6411960" y="1300320"/>
            <a:ext cx="860040" cy="1810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13" name=""/>
          <p:cNvSpPr/>
          <p:nvPr/>
        </p:nvSpPr>
        <p:spPr>
          <a:xfrm>
            <a:off x="5813280" y="3854880"/>
            <a:ext cx="860040" cy="1810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14" name=""/>
          <p:cNvSpPr/>
          <p:nvPr/>
        </p:nvSpPr>
        <p:spPr>
          <a:xfrm>
            <a:off x="7589520" y="2560320"/>
            <a:ext cx="2192760" cy="2192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15" name=""/>
          <p:cNvSpPr/>
          <p:nvPr/>
        </p:nvSpPr>
        <p:spPr>
          <a:xfrm>
            <a:off x="3200400" y="731520"/>
            <a:ext cx="1683000" cy="164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16" name=""/>
          <p:cNvSpPr/>
          <p:nvPr/>
        </p:nvSpPr>
        <p:spPr>
          <a:xfrm>
            <a:off x="1424160" y="3489120"/>
            <a:ext cx="1683000" cy="164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17" name=""/>
          <p:cNvSpPr/>
          <p:nvPr/>
        </p:nvSpPr>
        <p:spPr>
          <a:xfrm>
            <a:off x="700920" y="1900080"/>
            <a:ext cx="1400400" cy="1847160"/>
          </a:xfrm>
          <a:custGeom>
            <a:avLst/>
            <a:gdLst>
              <a:gd name="textAreaLeft" fmla="*/ 0 w 1400400"/>
              <a:gd name="textAreaRight" fmla="*/ 1402200 w 1400400"/>
              <a:gd name="textAreaTop" fmla="*/ 0 h 1847160"/>
              <a:gd name="textAreaBottom" fmla="*/ 1848960 h 184716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alpha val="50000"/>
              </a:srgbClr>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418" name=""/>
          <p:cNvSpPr/>
          <p:nvPr/>
        </p:nvSpPr>
        <p:spPr>
          <a:xfrm>
            <a:off x="3931920" y="2011680"/>
            <a:ext cx="974160" cy="1369800"/>
          </a:xfrm>
          <a:custGeom>
            <a:avLst/>
            <a:gdLst>
              <a:gd name="textAreaLeft" fmla="*/ 0 w 974160"/>
              <a:gd name="textAreaRight" fmla="*/ 975960 w 974160"/>
              <a:gd name="textAreaTop" fmla="*/ 0 h 1369800"/>
              <a:gd name="textAreaBottom" fmla="*/ 1371600 h 136980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alpha val="50000"/>
              </a:srgbClr>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419" name=""/>
          <p:cNvSpPr/>
          <p:nvPr/>
        </p:nvSpPr>
        <p:spPr>
          <a:xfrm>
            <a:off x="7724880" y="2103120"/>
            <a:ext cx="777240" cy="1461240"/>
          </a:xfrm>
          <a:custGeom>
            <a:avLst/>
            <a:gdLst>
              <a:gd name="textAreaLeft" fmla="*/ 0 w 777240"/>
              <a:gd name="textAreaRight" fmla="*/ 779040 w 777240"/>
              <a:gd name="textAreaTop" fmla="*/ 0 h 1461240"/>
              <a:gd name="textAreaBottom" fmla="*/ 1463040 h 146124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alpha val="50000"/>
              </a:srgbClr>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420" name=""/>
          <p:cNvSpPr/>
          <p:nvPr/>
        </p:nvSpPr>
        <p:spPr>
          <a:xfrm>
            <a:off x="1424160" y="4754880"/>
            <a:ext cx="860040" cy="1810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21" name=""/>
          <p:cNvSpPr/>
          <p:nvPr/>
        </p:nvSpPr>
        <p:spPr>
          <a:xfrm>
            <a:off x="2887200" y="1300320"/>
            <a:ext cx="860040" cy="1810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Click to edit the title text format</a:t>
            </a:r>
            <a:endParaRPr b="0" lang="en-US" sz="4400" spc="-1" strike="noStrike">
              <a:solidFill>
                <a:srgbClr val="000000"/>
              </a:solidFill>
              <a:latin typeface="DejaVu Sans"/>
            </a:endParaRPr>
          </a:p>
        </p:txBody>
      </p:sp>
      <p:sp>
        <p:nvSpPr>
          <p:cNvPr id="42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
          <p:cNvSpPr/>
          <p:nvPr/>
        </p:nvSpPr>
        <p:spPr>
          <a:xfrm rot="18876000">
            <a:off x="8644680" y="-403920"/>
            <a:ext cx="2893680" cy="28936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61" name=""/>
          <p:cNvSpPr/>
          <p:nvPr/>
        </p:nvSpPr>
        <p:spPr>
          <a:xfrm rot="18876000">
            <a:off x="8664840" y="3983040"/>
            <a:ext cx="2893680" cy="28936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62" name=""/>
          <p:cNvSpPr/>
          <p:nvPr/>
        </p:nvSpPr>
        <p:spPr>
          <a:xfrm rot="18964800">
            <a:off x="992880" y="5915880"/>
            <a:ext cx="2586960" cy="7297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63" name=""/>
          <p:cNvSpPr/>
          <p:nvPr/>
        </p:nvSpPr>
        <p:spPr>
          <a:xfrm rot="18964800">
            <a:off x="-1296360" y="5513760"/>
            <a:ext cx="2586960" cy="7297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64" name=""/>
          <p:cNvSpPr/>
          <p:nvPr/>
        </p:nvSpPr>
        <p:spPr>
          <a:xfrm rot="18964800">
            <a:off x="3680640" y="339480"/>
            <a:ext cx="3456000" cy="920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65" name=""/>
          <p:cNvSpPr/>
          <p:nvPr/>
        </p:nvSpPr>
        <p:spPr>
          <a:xfrm rot="18964800">
            <a:off x="1444680" y="-756720"/>
            <a:ext cx="2586960" cy="7297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66" name=""/>
          <p:cNvSpPr/>
          <p:nvPr/>
        </p:nvSpPr>
        <p:spPr>
          <a:xfrm rot="18964800">
            <a:off x="-726840" y="3295080"/>
            <a:ext cx="2586960" cy="5112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DejaVu Sans"/>
              </a:rPr>
              <a:t>Click to edit the title text format</a:t>
            </a:r>
            <a:endParaRPr b="0" lang="en-US" sz="4400" spc="-1" strike="noStrike">
              <a:solidFill>
                <a:srgbClr val="000000"/>
              </a:solidFill>
              <a:latin typeface="DejaVu Sans"/>
            </a:endParaRPr>
          </a:p>
        </p:txBody>
      </p:sp>
      <p:sp>
        <p:nvSpPr>
          <p:cNvPr id="46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DejaVu Sans"/>
              </a:rPr>
              <a:t>Click to edit the outline text format</a:t>
            </a:r>
            <a:endParaRPr b="0" lang="en-US" sz="3200" spc="-1" strike="noStrike">
              <a:solidFill>
                <a:srgbClr val="000000"/>
              </a:solid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DejaVu Sans"/>
              </a:rPr>
              <a:t>Second Outline Level</a:t>
            </a:r>
            <a:endParaRPr b="0" lang="en-US" sz="2800" spc="-1" strike="noStrike">
              <a:solidFill>
                <a:srgbClr val="000000"/>
              </a:solid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DejaVu Sans"/>
              </a:rPr>
              <a:t>Third Outline Level</a:t>
            </a:r>
            <a:endParaRPr b="0" lang="en-US" sz="2400" spc="-1" strike="noStrike">
              <a:solidFill>
                <a:srgbClr val="000000"/>
              </a:solid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DejaVu Sans"/>
              </a:rPr>
              <a:t>Fourth Outline Level</a:t>
            </a:r>
            <a:endParaRPr b="0" lang="en-US" sz="2000" spc="-1" strike="noStrike">
              <a:solidFill>
                <a:srgbClr val="000000"/>
              </a:solid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DejaVu Sans"/>
              </a:rPr>
              <a:t>Fifth Outline Level</a:t>
            </a:r>
            <a:endParaRPr b="0" lang="en-US" sz="2000" spc="-1" strike="noStrike">
              <a:solidFill>
                <a:srgbClr val="000000"/>
              </a:solid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DejaVu Sans"/>
              </a:rPr>
              <a:t>Sixth Outline Level</a:t>
            </a:r>
            <a:endParaRPr b="0" lang="en-US" sz="2000" spc="-1" strike="noStrike">
              <a:solidFill>
                <a:srgbClr val="000000"/>
              </a:solid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DejaVu Sans"/>
              </a:rPr>
              <a:t>Seventh Outline Level</a:t>
            </a:r>
            <a:endParaRPr b="0" lang="en-US" sz="20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2.png"/><Relationship Id="rId4"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97.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0.png"/><Relationship Id="rId1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3.png"/><Relationship Id="rId3" Type="http://schemas.openxmlformats.org/officeDocument/2006/relationships/image" Target="../media/image17.png"/><Relationship Id="rId4" Type="http://schemas.openxmlformats.org/officeDocument/2006/relationships/image" Target="../media/image17.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5.png"/><Relationship Id="rId10" Type="http://schemas.openxmlformats.org/officeDocument/2006/relationships/image" Target="../media/image15.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8.png"/><Relationship Id="rId14" Type="http://schemas.openxmlformats.org/officeDocument/2006/relationships/image" Target="../media/image21.png"/><Relationship Id="rId15"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
          <p:cNvSpPr/>
          <p:nvPr/>
        </p:nvSpPr>
        <p:spPr>
          <a:xfrm>
            <a:off x="0" y="4515120"/>
            <a:ext cx="6892200" cy="1153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2800" spc="-1" strike="noStrike">
                <a:solidFill>
                  <a:srgbClr val="000000"/>
                </a:solidFill>
                <a:latin typeface="Noto Sans"/>
                <a:ea typeface="DejaVu Sans"/>
              </a:rPr>
              <a:t>Docker ROS Workshop Name TBD</a:t>
            </a:r>
            <a:endParaRPr b="0" lang="en-US" sz="2800" spc="-1" strike="noStrike">
              <a:solidFill>
                <a:srgbClr val="000000"/>
              </a:solidFill>
              <a:latin typeface="DejaVu Sans"/>
            </a:endParaRPr>
          </a:p>
          <a:p>
            <a:pPr algn="r">
              <a:lnSpc>
                <a:spcPct val="100000"/>
              </a:lnSpc>
            </a:pPr>
            <a:r>
              <a:rPr b="0" lang="en-US" sz="2000" spc="-1" strike="noStrike">
                <a:solidFill>
                  <a:srgbClr val="000000"/>
                </a:solidFill>
                <a:latin typeface="Noto Sans"/>
                <a:ea typeface="DejaVu Sans"/>
              </a:rPr>
              <a:t>Mário Cristóvão</a:t>
            </a:r>
            <a:endParaRPr b="0" lang="en-US" sz="2000" spc="-1" strike="noStrike">
              <a:solidFill>
                <a:srgbClr val="000000"/>
              </a:solidFill>
              <a:latin typeface="DejaVu Sans"/>
            </a:endParaRPr>
          </a:p>
        </p:txBody>
      </p:sp>
      <p:sp>
        <p:nvSpPr>
          <p:cNvPr id="506" name=""/>
          <p:cNvSpPr/>
          <p:nvPr/>
        </p:nvSpPr>
        <p:spPr>
          <a:xfrm>
            <a:off x="7315200" y="4629240"/>
            <a:ext cx="237564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300" spc="-1" strike="noStrike">
                <a:solidFill>
                  <a:srgbClr val="000000"/>
                </a:solidFill>
                <a:latin typeface="Noto Sans"/>
                <a:ea typeface="DejaVu Sans"/>
              </a:rPr>
              <a:t>Cibinong, Western Java</a:t>
            </a:r>
            <a:endParaRPr b="0" lang="en-US" sz="1300" spc="-1" strike="noStrike">
              <a:solidFill>
                <a:srgbClr val="000000"/>
              </a:solidFill>
              <a:latin typeface="DejaVu Sans"/>
            </a:endParaRPr>
          </a:p>
          <a:p>
            <a:pPr>
              <a:lnSpc>
                <a:spcPct val="100000"/>
              </a:lnSpc>
            </a:pPr>
            <a:r>
              <a:rPr b="0" lang="en-US" sz="1050" spc="-1" strike="noStrike">
                <a:solidFill>
                  <a:srgbClr val="000000"/>
                </a:solidFill>
                <a:latin typeface="Noto Sans"/>
                <a:ea typeface="DejaVu Sans"/>
              </a:rPr>
              <a:t>21 September 2023</a:t>
            </a:r>
            <a:endParaRPr b="0" lang="en-US" sz="1050" spc="-1" strike="noStrike">
              <a:solidFill>
                <a:srgbClr val="000000"/>
              </a:solidFill>
              <a:latin typeface="DejaVu Sans"/>
            </a:endParaRPr>
          </a:p>
        </p:txBody>
      </p:sp>
      <p:sp>
        <p:nvSpPr>
          <p:cNvPr id="507" name=""/>
          <p:cNvSpPr/>
          <p:nvPr/>
        </p:nvSpPr>
        <p:spPr>
          <a:xfrm>
            <a:off x="7132320" y="4375440"/>
            <a:ext cx="360" cy="1005840"/>
          </a:xfrm>
          <a:prstGeom prst="line">
            <a:avLst/>
          </a:prstGeom>
          <a:ln w="54720">
            <a:solidFill>
              <a:srgbClr val="999999">
                <a:alpha val="50000"/>
              </a:srgbClr>
            </a:solidFill>
            <a:round/>
          </a:ln>
        </p:spPr>
        <p:style>
          <a:lnRef idx="0"/>
          <a:fillRef idx="0"/>
          <a:effectRef idx="0"/>
          <a:fontRef idx="minor"/>
        </p:style>
        <p:txBody>
          <a:bodyPr lIns="117360" rIns="117360" tIns="72360" bIns="72360" anchor="ctr">
            <a:noAutofit/>
          </a:bodyPr>
          <a:p>
            <a:endParaRPr b="0" lang="en-US"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
          <p:cNvSpPr/>
          <p:nvPr/>
        </p:nvSpPr>
        <p:spPr>
          <a:xfrm>
            <a:off x="0" y="0"/>
            <a:ext cx="10056600" cy="5668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6000" spc="-1" strike="noStrike">
                <a:solidFill>
                  <a:srgbClr val="b2b2b2"/>
                </a:solidFill>
                <a:latin typeface="Lato Black"/>
                <a:ea typeface="DejaVu Sans"/>
              </a:rPr>
              <a:t>Chapter 1</a:t>
            </a:r>
            <a:endParaRPr b="0" lang="en-US" sz="60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pic>
        <p:nvPicPr>
          <p:cNvPr id="620" name="" descr=""/>
          <p:cNvPicPr/>
          <p:nvPr/>
        </p:nvPicPr>
        <p:blipFill>
          <a:blip r:embed="rId1"/>
          <a:stretch/>
        </p:blipFill>
        <p:spPr>
          <a:xfrm>
            <a:off x="2971800" y="2286000"/>
            <a:ext cx="7199280" cy="1836360"/>
          </a:xfrm>
          <a:prstGeom prst="rect">
            <a:avLst/>
          </a:prstGeom>
          <a:ln w="0">
            <a:noFill/>
          </a:ln>
        </p:spPr>
      </p:pic>
      <p:sp>
        <p:nvSpPr>
          <p:cNvPr id="621" name=""/>
          <p:cNvSpPr/>
          <p:nvPr/>
        </p:nvSpPr>
        <p:spPr>
          <a:xfrm>
            <a:off x="0" y="2286000"/>
            <a:ext cx="2970360" cy="75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Downloads the </a:t>
            </a:r>
            <a:r>
              <a:rPr b="1" lang="en-US" sz="1500" spc="-1" strike="noStrike">
                <a:solidFill>
                  <a:srgbClr val="000000"/>
                </a:solidFill>
                <a:latin typeface="DejaVu Sans"/>
                <a:ea typeface="DejaVu Sans"/>
              </a:rPr>
              <a:t>ubuntu</a:t>
            </a:r>
            <a:r>
              <a:rPr b="0" lang="en-US" sz="1500" spc="-1" strike="noStrike">
                <a:solidFill>
                  <a:srgbClr val="000000"/>
                </a:solidFill>
                <a:latin typeface="DejaVu Sans"/>
                <a:ea typeface="DejaVu Sans"/>
              </a:rPr>
              <a:t> Docker base image, from an online repository</a:t>
            </a:r>
            <a:endParaRPr b="0" lang="en-US" sz="1500" spc="-1" strike="noStrike">
              <a:solidFill>
                <a:srgbClr val="000000"/>
              </a:solidFill>
              <a:latin typeface="DejaVu Sans"/>
            </a:endParaRPr>
          </a:p>
        </p:txBody>
      </p:sp>
      <p:sp>
        <p:nvSpPr>
          <p:cNvPr id="622" name=""/>
          <p:cNvSpPr/>
          <p:nvPr/>
        </p:nvSpPr>
        <p:spPr>
          <a:xfrm>
            <a:off x="0" y="3125880"/>
            <a:ext cx="2970360" cy="531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Executes the command in the build process</a:t>
            </a:r>
            <a:endParaRPr b="0" lang="en-US" sz="1500" spc="-1" strike="noStrike">
              <a:solidFill>
                <a:srgbClr val="000000"/>
              </a:solidFill>
              <a:latin typeface="DejaVu Sans"/>
            </a:endParaRPr>
          </a:p>
        </p:txBody>
      </p:sp>
      <p:sp>
        <p:nvSpPr>
          <p:cNvPr id="623" name=""/>
          <p:cNvSpPr/>
          <p:nvPr/>
        </p:nvSpPr>
        <p:spPr>
          <a:xfrm>
            <a:off x="0" y="3819240"/>
            <a:ext cx="2970360" cy="75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Default command to execute when starting a new container</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sp>
        <p:nvSpPr>
          <p:cNvPr id="625" name=""/>
          <p:cNvSpPr/>
          <p:nvPr/>
        </p:nvSpPr>
        <p:spPr>
          <a:xfrm>
            <a:off x="2286000" y="901800"/>
            <a:ext cx="397584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Building and running</a:t>
            </a:r>
            <a:endParaRPr b="0" lang="en-US" sz="1800" spc="-1" strike="noStrike">
              <a:solidFill>
                <a:srgbClr val="000000"/>
              </a:solidFill>
              <a:latin typeface="DejaVu Sans"/>
            </a:endParaRPr>
          </a:p>
        </p:txBody>
      </p:sp>
      <p:pic>
        <p:nvPicPr>
          <p:cNvPr id="626" name="" descr=""/>
          <p:cNvPicPr/>
          <p:nvPr/>
        </p:nvPicPr>
        <p:blipFill>
          <a:blip r:embed="rId1"/>
          <a:stretch/>
        </p:blipFill>
        <p:spPr>
          <a:xfrm>
            <a:off x="1143000" y="3834360"/>
            <a:ext cx="3427560" cy="1900800"/>
          </a:xfrm>
          <a:prstGeom prst="rect">
            <a:avLst/>
          </a:prstGeom>
          <a:ln w="0">
            <a:noFill/>
          </a:ln>
        </p:spPr>
      </p:pic>
      <p:sp>
        <p:nvSpPr>
          <p:cNvPr id="627" name=""/>
          <p:cNvSpPr/>
          <p:nvPr/>
        </p:nvSpPr>
        <p:spPr>
          <a:xfrm>
            <a:off x="1143000" y="1518120"/>
            <a:ext cx="7542360" cy="97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Source Han Sans SC"/>
              </a:rPr>
              <a:t>To build the image run the following command in the same directory as your Dockerfile:</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Source Han Sans SC"/>
              </a:rPr>
              <a:t>$ docker build -t docker-tutorial:ubuntu-latest .</a:t>
            </a:r>
            <a:endParaRPr b="0" lang="en-US" sz="1500" spc="-1" strike="noStrike">
              <a:solidFill>
                <a:srgbClr val="000000"/>
              </a:solidFill>
              <a:latin typeface="DejaVu Sans"/>
            </a:endParaRPr>
          </a:p>
        </p:txBody>
      </p:sp>
      <p:sp>
        <p:nvSpPr>
          <p:cNvPr id="628" name=""/>
          <p:cNvSpPr/>
          <p:nvPr/>
        </p:nvSpPr>
        <p:spPr>
          <a:xfrm>
            <a:off x="1143000" y="2638800"/>
            <a:ext cx="4341960" cy="119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Now you can create and run the container:</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run docker-tutorial</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Output</a:t>
            </a:r>
            <a:r>
              <a:rPr b="1" lang="en-US" sz="1500" spc="-1" strike="noStrike">
                <a:solidFill>
                  <a:srgbClr val="000000"/>
                </a:solidFill>
                <a:latin typeface="DejaVu Sans"/>
                <a:ea typeface="DejaVu Sans"/>
              </a:rPr>
              <a:t>:</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sp>
        <p:nvSpPr>
          <p:cNvPr id="630"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What if we want control of the Ubuntu version?</a:t>
            </a:r>
            <a:endParaRPr b="0" lang="en-US" sz="1800" spc="-1" strike="noStrike">
              <a:solidFill>
                <a:srgbClr val="000000"/>
              </a:solidFill>
              <a:latin typeface="DejaVu Sans"/>
            </a:endParaRPr>
          </a:p>
        </p:txBody>
      </p:sp>
      <p:sp>
        <p:nvSpPr>
          <p:cNvPr id="631" name=""/>
          <p:cNvSpPr/>
          <p:nvPr/>
        </p:nvSpPr>
        <p:spPr>
          <a:xfrm>
            <a:off x="1143000" y="1997280"/>
            <a:ext cx="7542360" cy="97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In the Dockerfile replace the </a:t>
            </a:r>
            <a:r>
              <a:rPr b="1" lang="en-US" sz="1500" spc="-1" strike="noStrike">
                <a:solidFill>
                  <a:srgbClr val="000000"/>
                </a:solidFill>
                <a:latin typeface="DejaVu Sans"/>
                <a:ea typeface="DejaVu Sans"/>
              </a:rPr>
              <a:t>FROM ubuntu</a:t>
            </a:r>
            <a:r>
              <a:rPr b="0" lang="en-US" sz="1500" spc="-1" strike="noStrike">
                <a:solidFill>
                  <a:srgbClr val="000000"/>
                </a:solidFill>
                <a:latin typeface="DejaVu Sans"/>
                <a:ea typeface="DejaVu Sans"/>
              </a:rPr>
              <a:t> by </a:t>
            </a:r>
            <a:r>
              <a:rPr b="1" lang="en-US" sz="1500" spc="-1" strike="noStrike">
                <a:solidFill>
                  <a:srgbClr val="000000"/>
                </a:solidFill>
                <a:latin typeface="DejaVu Sans"/>
                <a:ea typeface="DejaVu Sans"/>
              </a:rPr>
              <a:t>FROM ubuntu:20.04 </a:t>
            </a:r>
            <a:r>
              <a:rPr b="0" lang="en-US" sz="1500" spc="-1" strike="noStrike">
                <a:solidFill>
                  <a:srgbClr val="000000"/>
                </a:solidFill>
                <a:latin typeface="DejaVu Sans"/>
                <a:ea typeface="DejaVu Sans"/>
              </a:rPr>
              <a:t>and build the new image:</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build -t docker-tutorial:ubuntu-20.04 .</a:t>
            </a:r>
            <a:endParaRPr b="0" lang="en-US" sz="1500" spc="-1" strike="noStrike">
              <a:solidFill>
                <a:srgbClr val="000000"/>
              </a:solidFill>
              <a:latin typeface="DejaVu Sans"/>
            </a:endParaRPr>
          </a:p>
        </p:txBody>
      </p:sp>
      <p:sp>
        <p:nvSpPr>
          <p:cNvPr id="632" name=""/>
          <p:cNvSpPr/>
          <p:nvPr/>
        </p:nvSpPr>
        <p:spPr>
          <a:xfrm>
            <a:off x="1143000" y="4467600"/>
            <a:ext cx="5942160" cy="56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To check the all the available Ubuntu image variants (tags) go to </a:t>
            </a:r>
            <a:r>
              <a:rPr b="0" lang="en-US" sz="1500" spc="-1" strike="noStrike" u="sng">
                <a:solidFill>
                  <a:srgbClr val="0000ff"/>
                </a:solidFill>
                <a:uFillTx/>
                <a:latin typeface="DejaVu Sans"/>
                <a:ea typeface="DejaVu Sans"/>
                <a:hlinkClick r:id="rId1"/>
              </a:rPr>
              <a:t>Dockerhub</a:t>
            </a:r>
            <a:r>
              <a:rPr b="0" lang="en-US" sz="1500" spc="-1" strike="noStrike">
                <a:solidFill>
                  <a:srgbClr val="000000"/>
                </a:solidFill>
                <a:latin typeface="DejaVu Sans"/>
                <a:ea typeface="DejaVu Sans"/>
              </a:rPr>
              <a:t> and search for ubuntu.</a:t>
            </a:r>
            <a:endParaRPr b="0" lang="en-US" sz="1500" spc="-1" strike="noStrike">
              <a:solidFill>
                <a:srgbClr val="000000"/>
              </a:solidFill>
              <a:latin typeface="DejaVu Sans"/>
            </a:endParaRPr>
          </a:p>
        </p:txBody>
      </p:sp>
      <p:sp>
        <p:nvSpPr>
          <p:cNvPr id="633" name=""/>
          <p:cNvSpPr/>
          <p:nvPr/>
        </p:nvSpPr>
        <p:spPr>
          <a:xfrm>
            <a:off x="1143000" y="3429000"/>
            <a:ext cx="5942160" cy="309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Now our image is built on top of Ubuntu 20.04!</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sp>
        <p:nvSpPr>
          <p:cNvPr id="635"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36" name=""/>
          <p:cNvSpPr/>
          <p:nvPr/>
        </p:nvSpPr>
        <p:spPr>
          <a:xfrm>
            <a:off x="1143360" y="1143000"/>
            <a:ext cx="7542360" cy="76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Let’s create a new environment variable named </a:t>
            </a:r>
            <a:r>
              <a:rPr b="1" lang="en-US" sz="1500" spc="-1" strike="noStrike">
                <a:solidFill>
                  <a:srgbClr val="000000"/>
                </a:solidFill>
                <a:latin typeface="DejaVu Sans"/>
                <a:ea typeface="DejaVu Sans"/>
              </a:rPr>
              <a:t>Hello World </a:t>
            </a:r>
            <a:r>
              <a:rPr b="0" lang="en-US" sz="1500" spc="-1" strike="noStrike">
                <a:solidFill>
                  <a:srgbClr val="000000"/>
                </a:solidFill>
                <a:latin typeface="DejaVu Sans"/>
                <a:ea typeface="DejaVu Sans"/>
              </a:rPr>
              <a:t>and append to a file and print it to the console.</a:t>
            </a:r>
            <a:endParaRPr b="0" lang="en-US" sz="1500" spc="-1" strike="noStrike">
              <a:solidFill>
                <a:srgbClr val="000000"/>
              </a:solidFill>
              <a:latin typeface="DejaVu Sans"/>
            </a:endParaRPr>
          </a:p>
        </p:txBody>
      </p:sp>
      <p:pic>
        <p:nvPicPr>
          <p:cNvPr id="637" name="" descr=""/>
          <p:cNvPicPr/>
          <p:nvPr/>
        </p:nvPicPr>
        <p:blipFill>
          <a:blip r:embed="rId1"/>
          <a:stretch/>
        </p:blipFill>
        <p:spPr>
          <a:xfrm>
            <a:off x="1577880" y="1708560"/>
            <a:ext cx="6422040" cy="2405160"/>
          </a:xfrm>
          <a:prstGeom prst="rect">
            <a:avLst/>
          </a:prstGeom>
          <a:ln w="0">
            <a:noFill/>
          </a:ln>
        </p:spPr>
      </p:pic>
      <p:sp>
        <p:nvSpPr>
          <p:cNvPr id="638" name=""/>
          <p:cNvSpPr/>
          <p:nvPr/>
        </p:nvSpPr>
        <p:spPr>
          <a:xfrm>
            <a:off x="1143360" y="4114800"/>
            <a:ext cx="7542360" cy="76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Running a new container from the image will output the contents of the example.txt:</a:t>
            </a:r>
            <a:endParaRPr b="0" lang="en-US" sz="1500" spc="-1" strike="noStrike">
              <a:solidFill>
                <a:srgbClr val="000000"/>
              </a:solidFill>
              <a:latin typeface="DejaVu Sans"/>
            </a:endParaRPr>
          </a:p>
        </p:txBody>
      </p:sp>
      <p:pic>
        <p:nvPicPr>
          <p:cNvPr id="639" name="" descr=""/>
          <p:cNvPicPr/>
          <p:nvPr/>
        </p:nvPicPr>
        <p:blipFill>
          <a:blip r:embed="rId2"/>
          <a:stretch/>
        </p:blipFill>
        <p:spPr>
          <a:xfrm>
            <a:off x="457200" y="4800600"/>
            <a:ext cx="9237960" cy="617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sp>
        <p:nvSpPr>
          <p:cNvPr id="641"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42" name=""/>
          <p:cNvSpPr/>
          <p:nvPr/>
        </p:nvSpPr>
        <p:spPr>
          <a:xfrm>
            <a:off x="1143000" y="1371600"/>
            <a:ext cx="754236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What if we want to copy files from our host computer to a Docker Image?</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Source Han Sans SC"/>
              </a:rPr>
              <a:t>Create a new file in the same directory as your Dockerfile on the host computer and edit it with your preferred text editor (vim, nano, gedit, </a:t>
            </a:r>
            <a:r>
              <a:rPr b="0" lang="en-US" sz="1500" spc="-1" strike="noStrike">
                <a:solidFill>
                  <a:srgbClr val="000000"/>
                </a:solidFill>
                <a:latin typeface="DejaVu Sans"/>
                <a:ea typeface="DejaVu Sans"/>
              </a:rPr>
              <a:t>code, etc...). Add the COPY instruction to your Dockerfile:</a:t>
            </a:r>
            <a:endParaRPr b="0" lang="en-US" sz="1500" spc="-1" strike="noStrike">
              <a:solidFill>
                <a:srgbClr val="000000"/>
              </a:solidFill>
              <a:latin typeface="DejaVu Sans"/>
            </a:endParaRPr>
          </a:p>
        </p:txBody>
      </p:sp>
      <p:pic>
        <p:nvPicPr>
          <p:cNvPr id="643" name="" descr=""/>
          <p:cNvPicPr/>
          <p:nvPr/>
        </p:nvPicPr>
        <p:blipFill>
          <a:blip r:embed="rId1"/>
          <a:stretch/>
        </p:blipFill>
        <p:spPr>
          <a:xfrm>
            <a:off x="1229040" y="2838960"/>
            <a:ext cx="5627880" cy="1249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sp>
        <p:nvSpPr>
          <p:cNvPr id="645"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46" name=""/>
          <p:cNvSpPr/>
          <p:nvPr/>
        </p:nvSpPr>
        <p:spPr>
          <a:xfrm>
            <a:off x="1143360" y="174708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What if we want to edit files inside a container created? We can execute a different command like </a:t>
            </a:r>
            <a:r>
              <a:rPr b="0" i="1" lang="en-US" sz="1500" spc="-1" strike="noStrike">
                <a:solidFill>
                  <a:srgbClr val="000000"/>
                </a:solidFill>
                <a:latin typeface="DejaVu Sans"/>
                <a:ea typeface="DejaVu Sans"/>
              </a:rPr>
              <a:t>bash</a:t>
            </a:r>
            <a:r>
              <a:rPr b="0" lang="en-US" sz="1500" spc="-1" strike="noStrike">
                <a:solidFill>
                  <a:srgbClr val="000000"/>
                </a:solidFill>
                <a:latin typeface="DejaVu Sans"/>
                <a:ea typeface="DejaVu Sans"/>
              </a:rPr>
              <a:t> and gain access to the running container: </a:t>
            </a:r>
            <a:endParaRPr b="0" lang="en-US" sz="1500" spc="-1" strike="noStrike">
              <a:solidFill>
                <a:srgbClr val="000000"/>
              </a:solidFill>
              <a:latin typeface="DejaVu Sans"/>
            </a:endParaRPr>
          </a:p>
        </p:txBody>
      </p:sp>
      <p:pic>
        <p:nvPicPr>
          <p:cNvPr id="647" name="" descr=""/>
          <p:cNvPicPr/>
          <p:nvPr/>
        </p:nvPicPr>
        <p:blipFill>
          <a:blip r:embed="rId1"/>
          <a:stretch/>
        </p:blipFill>
        <p:spPr>
          <a:xfrm>
            <a:off x="435240" y="2383200"/>
            <a:ext cx="9164880" cy="587520"/>
          </a:xfrm>
          <a:prstGeom prst="rect">
            <a:avLst/>
          </a:prstGeom>
          <a:ln w="0">
            <a:noFill/>
          </a:ln>
        </p:spPr>
      </p:pic>
      <p:sp>
        <p:nvSpPr>
          <p:cNvPr id="648" name=""/>
          <p:cNvSpPr/>
          <p:nvPr/>
        </p:nvSpPr>
        <p:spPr>
          <a:xfrm>
            <a:off x="686160" y="4490280"/>
            <a:ext cx="7542360" cy="76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Now that we are in a shell inside our container (on the /workspace folder), we can edit files/download software etc… </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Try to edit the newly created file </a:t>
            </a:r>
            <a:r>
              <a:rPr b="1" lang="en-US" sz="1500" spc="-1" strike="noStrike">
                <a:solidFill>
                  <a:srgbClr val="000000"/>
                </a:solidFill>
                <a:latin typeface="DejaVu Sans"/>
                <a:ea typeface="DejaVu Sans"/>
              </a:rPr>
              <a:t>INSIDE</a:t>
            </a:r>
            <a:r>
              <a:rPr b="0" lang="en-US" sz="1500" spc="-1" strike="noStrike">
                <a:solidFill>
                  <a:srgbClr val="000000"/>
                </a:solidFill>
                <a:latin typeface="DejaVu Sans"/>
                <a:ea typeface="DejaVu Sans"/>
              </a:rPr>
              <a:t> the container  </a:t>
            </a:r>
            <a:endParaRPr b="0" lang="en-US" sz="1500" spc="-1" strike="noStrike">
              <a:solidFill>
                <a:srgbClr val="000000"/>
              </a:solidFill>
              <a:latin typeface="DejaVu Sans"/>
            </a:endParaRPr>
          </a:p>
        </p:txBody>
      </p:sp>
      <p:sp>
        <p:nvSpPr>
          <p:cNvPr id="649" name=""/>
          <p:cNvSpPr/>
          <p:nvPr/>
        </p:nvSpPr>
        <p:spPr>
          <a:xfrm>
            <a:off x="1143000" y="3347280"/>
            <a:ext cx="7542360" cy="76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We must pass extra flags to perform what we want:</a:t>
            </a:r>
            <a:endParaRPr b="0" lang="en-US" sz="1500" spc="-1" strike="noStrike">
              <a:solidFill>
                <a:srgbClr val="000000"/>
              </a:solidFill>
              <a:latin typeface="DejaVu Sans"/>
            </a:endParaRPr>
          </a:p>
          <a:p>
            <a:pPr marL="216000" indent="-216000">
              <a:lnSpc>
                <a:spcPct val="100000"/>
              </a:lnSpc>
              <a:buClr>
                <a:srgbClr val="000000"/>
              </a:buClr>
              <a:buFont typeface="Symbol"/>
              <a:buChar char=""/>
            </a:pPr>
            <a:r>
              <a:rPr b="1" lang="en-US" sz="1500" spc="-1" strike="noStrike">
                <a:solidFill>
                  <a:srgbClr val="000000"/>
                </a:solidFill>
                <a:latin typeface="DejaVu Sans"/>
                <a:ea typeface="DejaVu Sans"/>
              </a:rPr>
              <a:t>-i</a:t>
            </a:r>
            <a:r>
              <a:rPr b="0" lang="en-US" sz="1500" spc="-1" strike="noStrike">
                <a:solidFill>
                  <a:srgbClr val="000000"/>
                </a:solidFill>
                <a:latin typeface="DejaVu Sans"/>
                <a:ea typeface="DejaVu Sans"/>
              </a:rPr>
              <a:t> means interactive mode, keeps STDIN open even if not attached</a:t>
            </a:r>
            <a:endParaRPr b="0" lang="en-US" sz="1500" spc="-1" strike="noStrike">
              <a:solidFill>
                <a:srgbClr val="000000"/>
              </a:solidFill>
              <a:latin typeface="DejaVu Sans"/>
            </a:endParaRPr>
          </a:p>
          <a:p>
            <a:pPr marL="216000" indent="-216000">
              <a:lnSpc>
                <a:spcPct val="100000"/>
              </a:lnSpc>
              <a:buClr>
                <a:srgbClr val="000000"/>
              </a:buClr>
              <a:buFont typeface="Symbol"/>
              <a:buChar char=""/>
            </a:pPr>
            <a:r>
              <a:rPr b="1" lang="en-US" sz="1500" spc="-1" strike="noStrike">
                <a:solidFill>
                  <a:srgbClr val="000000"/>
                </a:solidFill>
                <a:latin typeface="DejaVu Sans"/>
                <a:ea typeface="DejaVu Sans"/>
              </a:rPr>
              <a:t>-t</a:t>
            </a:r>
            <a:r>
              <a:rPr b="0" lang="en-US" sz="1500" spc="-1" strike="noStrike">
                <a:solidFill>
                  <a:srgbClr val="000000"/>
                </a:solidFill>
                <a:latin typeface="DejaVu Sans"/>
                <a:ea typeface="DejaVu Sans"/>
              </a:rPr>
              <a:t> means tty, allocates a pseudo-TTY session</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sp>
        <p:nvSpPr>
          <p:cNvPr id="651"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52" name=""/>
          <p:cNvSpPr/>
          <p:nvPr/>
        </p:nvSpPr>
        <p:spPr>
          <a:xfrm>
            <a:off x="1143360" y="1975680"/>
            <a:ext cx="7542360" cy="76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After changing the file inside the container, what happends to the original file in the host? Does it change or not?</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The files that are copied into a container are a </a:t>
            </a:r>
            <a:r>
              <a:rPr b="1" lang="en-US" sz="1500" spc="-1" strike="noStrike">
                <a:solidFill>
                  <a:srgbClr val="000000"/>
                </a:solidFill>
                <a:latin typeface="DejaVu Sans"/>
                <a:ea typeface="DejaVu Sans"/>
              </a:rPr>
              <a:t>hard copy</a:t>
            </a:r>
            <a:r>
              <a:rPr b="0" lang="en-US" sz="1500" spc="-1" strike="noStrike">
                <a:solidFill>
                  <a:srgbClr val="000000"/>
                </a:solidFill>
                <a:latin typeface="DejaVu Sans"/>
                <a:ea typeface="DejaVu Sans"/>
              </a:rPr>
              <a:t>, so any change in the host will not be reflected on the existing image and vice-versa. For the changes to occur inside the image/container we must </a:t>
            </a:r>
            <a:r>
              <a:rPr b="1" lang="en-US" sz="1500" spc="-1" strike="noStrike">
                <a:solidFill>
                  <a:srgbClr val="000000"/>
                </a:solidFill>
                <a:latin typeface="DejaVu Sans"/>
                <a:ea typeface="DejaVu Sans"/>
              </a:rPr>
              <a:t>rebuild </a:t>
            </a:r>
            <a:r>
              <a:rPr b="0" lang="en-US" sz="1500" spc="-1" strike="noStrike">
                <a:solidFill>
                  <a:srgbClr val="000000"/>
                </a:solidFill>
                <a:latin typeface="DejaVu Sans"/>
                <a:ea typeface="DejaVu Sans"/>
              </a:rPr>
              <a:t>the image.</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This can be cumbersome during the development phase, is there a better way to share files between host and containers? </a:t>
            </a:r>
            <a:r>
              <a:rPr b="1" lang="en-US" sz="1500" spc="-1" strike="noStrike">
                <a:solidFill>
                  <a:srgbClr val="000000"/>
                </a:solidFill>
                <a:latin typeface="DejaVu Sans"/>
                <a:ea typeface="DejaVu Sans"/>
              </a:rPr>
              <a:t>Yes </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Creating our first Dockerfile</a:t>
            </a:r>
            <a:endParaRPr b="0" lang="en-US" sz="4000" spc="-1" strike="noStrike">
              <a:solidFill>
                <a:srgbClr val="000000"/>
              </a:solidFill>
              <a:latin typeface="DejaVu Sans"/>
            </a:endParaRPr>
          </a:p>
        </p:txBody>
      </p:sp>
      <p:sp>
        <p:nvSpPr>
          <p:cNvPr id="654"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55" name=""/>
          <p:cNvSpPr/>
          <p:nvPr/>
        </p:nvSpPr>
        <p:spPr>
          <a:xfrm>
            <a:off x="1143360" y="197568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We can share directories from the host into a container. In the same directory as your Dockerfile create a folder and move the text file to it.</a:t>
            </a:r>
            <a:endParaRPr b="0" lang="en-US" sz="1500" spc="-1" strike="noStrike">
              <a:solidFill>
                <a:srgbClr val="000000"/>
              </a:solidFill>
              <a:latin typeface="DejaVu Sans"/>
            </a:endParaRPr>
          </a:p>
        </p:txBody>
      </p:sp>
      <p:sp>
        <p:nvSpPr>
          <p:cNvPr id="656" name=""/>
          <p:cNvSpPr/>
          <p:nvPr/>
        </p:nvSpPr>
        <p:spPr>
          <a:xfrm>
            <a:off x="1143000" y="2904120"/>
            <a:ext cx="7771320" cy="75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To share our directory (our volume) we need to add a new flag:</a:t>
            </a:r>
            <a:endParaRPr b="0" lang="en-US" sz="1500" spc="-1" strike="noStrike">
              <a:solidFill>
                <a:srgbClr val="000000"/>
              </a:solidFill>
              <a:latin typeface="DejaVu Sans"/>
            </a:endParaRPr>
          </a:p>
          <a:p>
            <a:pPr marL="216000" indent="-216000">
              <a:lnSpc>
                <a:spcPct val="100000"/>
              </a:lnSpc>
              <a:buClr>
                <a:srgbClr val="000000"/>
              </a:buClr>
              <a:buSzPct val="45000"/>
              <a:buFont typeface="Wingdings" charset="2"/>
              <a:buChar char=""/>
            </a:pPr>
            <a:r>
              <a:rPr b="1" lang="en-US" sz="1500" spc="-1" strike="noStrike">
                <a:solidFill>
                  <a:srgbClr val="000000"/>
                </a:solidFill>
                <a:latin typeface="DejaVu Sans"/>
                <a:ea typeface="DejaVu Sans"/>
              </a:rPr>
              <a:t>-v </a:t>
            </a:r>
            <a:r>
              <a:rPr b="0" lang="en-US" sz="1500" spc="-1" strike="noStrike">
                <a:solidFill>
                  <a:srgbClr val="000000"/>
                </a:solidFill>
                <a:latin typeface="DejaVu Sans"/>
                <a:ea typeface="DejaVu Sans"/>
              </a:rPr>
              <a:t>-</a:t>
            </a:r>
            <a:r>
              <a:rPr b="1" lang="en-US" sz="1500" spc="-1" strike="noStrike">
                <a:solidFill>
                  <a:srgbClr val="000000"/>
                </a:solidFill>
                <a:latin typeface="DejaVu Sans"/>
                <a:ea typeface="DejaVu Sans"/>
              </a:rPr>
              <a:t> </a:t>
            </a:r>
            <a:r>
              <a:rPr b="0" lang="en-US" sz="1500" spc="-1" strike="noStrike">
                <a:solidFill>
                  <a:srgbClr val="000000"/>
                </a:solidFill>
                <a:latin typeface="DejaVu Sans"/>
                <a:ea typeface="DejaVu Sans"/>
              </a:rPr>
              <a:t>Bind mount a volume, e.g. </a:t>
            </a:r>
            <a:r>
              <a:rPr b="1" lang="en-US" sz="1500" spc="-1" strike="noStrike">
                <a:solidFill>
                  <a:srgbClr val="000000"/>
                </a:solidFill>
                <a:latin typeface="DejaVu Sans"/>
                <a:ea typeface="DejaVu Sans"/>
              </a:rPr>
              <a:t>-v [path_on_host]:[path_on_image][:ro]</a:t>
            </a:r>
            <a:r>
              <a:rPr b="0" lang="en-US" sz="1500" spc="-1" strike="noStrike">
                <a:solidFill>
                  <a:srgbClr val="000000"/>
                </a:solidFill>
                <a:latin typeface="DejaVu Sans"/>
                <a:ea typeface="DejaVu Sans"/>
              </a:rPr>
              <a:t>, the extra </a:t>
            </a:r>
            <a:r>
              <a:rPr b="1" lang="en-US" sz="1500" spc="-1" strike="noStrike">
                <a:solidFill>
                  <a:srgbClr val="000000"/>
                </a:solidFill>
                <a:latin typeface="DejaVu Sans"/>
                <a:ea typeface="DejaVu Sans"/>
              </a:rPr>
              <a:t>:ro</a:t>
            </a:r>
            <a:r>
              <a:rPr b="0" lang="en-US" sz="1500" spc="-1" strike="noStrike">
                <a:solidFill>
                  <a:srgbClr val="000000"/>
                </a:solidFill>
                <a:latin typeface="DejaVu Sans"/>
                <a:ea typeface="DejaVu Sans"/>
              </a:rPr>
              <a:t> can be added to make it </a:t>
            </a:r>
            <a:r>
              <a:rPr b="1" lang="en-US" sz="1500" spc="-1" strike="noStrike">
                <a:solidFill>
                  <a:srgbClr val="000000"/>
                </a:solidFill>
                <a:latin typeface="DejaVu Sans"/>
                <a:ea typeface="DejaVu Sans"/>
              </a:rPr>
              <a:t>r</a:t>
            </a:r>
            <a:r>
              <a:rPr b="0" lang="en-US" sz="1500" spc="-1" strike="noStrike">
                <a:solidFill>
                  <a:srgbClr val="000000"/>
                </a:solidFill>
                <a:latin typeface="DejaVu Sans"/>
                <a:ea typeface="DejaVu Sans"/>
              </a:rPr>
              <a:t>ead </a:t>
            </a:r>
            <a:r>
              <a:rPr b="1" lang="en-US" sz="1500" spc="-1" strike="noStrike">
                <a:solidFill>
                  <a:srgbClr val="000000"/>
                </a:solidFill>
                <a:latin typeface="DejaVu Sans"/>
                <a:ea typeface="DejaVu Sans"/>
              </a:rPr>
              <a:t>o</a:t>
            </a:r>
            <a:r>
              <a:rPr b="0" lang="en-US" sz="1500" spc="-1" strike="noStrike">
                <a:solidFill>
                  <a:srgbClr val="000000"/>
                </a:solidFill>
                <a:latin typeface="DejaVu Sans"/>
                <a:ea typeface="DejaVu Sans"/>
              </a:rPr>
              <a:t>nly.</a:t>
            </a:r>
            <a:endParaRPr b="0" lang="en-US" sz="1500" spc="-1" strike="noStrike">
              <a:solidFill>
                <a:srgbClr val="000000"/>
              </a:solidFill>
              <a:latin typeface="DejaVu Sans"/>
            </a:endParaRPr>
          </a:p>
        </p:txBody>
      </p:sp>
      <p:pic>
        <p:nvPicPr>
          <p:cNvPr id="657" name="" descr=""/>
          <p:cNvPicPr/>
          <p:nvPr/>
        </p:nvPicPr>
        <p:blipFill>
          <a:blip r:embed="rId1"/>
          <a:stretch/>
        </p:blipFill>
        <p:spPr>
          <a:xfrm>
            <a:off x="360" y="4055400"/>
            <a:ext cx="10079280" cy="7441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The Docker CLI</a:t>
            </a:r>
            <a:endParaRPr b="0" lang="en-US" sz="4000" spc="-1" strike="noStrike">
              <a:solidFill>
                <a:srgbClr val="000000"/>
              </a:solidFill>
              <a:latin typeface="DejaVu Sans"/>
            </a:endParaRPr>
          </a:p>
        </p:txBody>
      </p:sp>
      <p:sp>
        <p:nvSpPr>
          <p:cNvPr id="659"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60" name=""/>
          <p:cNvSpPr/>
          <p:nvPr/>
        </p:nvSpPr>
        <p:spPr>
          <a:xfrm>
            <a:off x="1143000" y="174708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Everytime we run </a:t>
            </a:r>
            <a:r>
              <a:rPr b="0" i="1" lang="en-US" sz="1500" spc="-1" strike="noStrike">
                <a:solidFill>
                  <a:srgbClr val="000000"/>
                </a:solidFill>
                <a:latin typeface="DejaVu Sans"/>
                <a:ea typeface="DejaVu Sans"/>
              </a:rPr>
              <a:t>docker run, </a:t>
            </a:r>
            <a:r>
              <a:rPr b="0" lang="en-US" sz="1500" spc="-1" strike="noStrike">
                <a:solidFill>
                  <a:srgbClr val="000000"/>
                </a:solidFill>
                <a:latin typeface="DejaVu Sans"/>
                <a:ea typeface="DejaVu Sans"/>
              </a:rPr>
              <a:t>we create a new container. You can list </a:t>
            </a:r>
            <a:r>
              <a:rPr b="1" lang="en-US" sz="1500" spc="-1" strike="noStrike">
                <a:solidFill>
                  <a:srgbClr val="000000"/>
                </a:solidFill>
                <a:latin typeface="DejaVu Sans"/>
                <a:ea typeface="DejaVu Sans"/>
              </a:rPr>
              <a:t>a</a:t>
            </a:r>
            <a:r>
              <a:rPr b="0" lang="en-US" sz="1500" spc="-1" strike="noStrike">
                <a:solidFill>
                  <a:srgbClr val="000000"/>
                </a:solidFill>
                <a:latin typeface="DejaVu Sans"/>
                <a:ea typeface="DejaVu Sans"/>
              </a:rPr>
              <a:t>ll the containers with:</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ps -a</a:t>
            </a:r>
            <a:endParaRPr b="0" lang="en-US" sz="1500" spc="-1" strike="noStrike">
              <a:solidFill>
                <a:srgbClr val="000000"/>
              </a:solidFill>
              <a:latin typeface="DejaVu Sans"/>
            </a:endParaRPr>
          </a:p>
        </p:txBody>
      </p:sp>
      <p:sp>
        <p:nvSpPr>
          <p:cNvPr id="661" name=""/>
          <p:cNvSpPr/>
          <p:nvPr/>
        </p:nvSpPr>
        <p:spPr>
          <a:xfrm>
            <a:off x="1143360" y="251460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And every image as:</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image list</a:t>
            </a:r>
            <a:endParaRPr b="0" lang="en-US" sz="1500" spc="-1" strike="noStrike">
              <a:solidFill>
                <a:srgbClr val="000000"/>
              </a:solidFill>
              <a:latin typeface="DejaVu Sans"/>
            </a:endParaRPr>
          </a:p>
        </p:txBody>
      </p:sp>
      <p:sp>
        <p:nvSpPr>
          <p:cNvPr id="662" name=""/>
          <p:cNvSpPr/>
          <p:nvPr/>
        </p:nvSpPr>
        <p:spPr>
          <a:xfrm>
            <a:off x="1143360" y="4114800"/>
            <a:ext cx="7542360" cy="91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We don’t need to create a new container, we can start previously created containers with:</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start [container_name]</a:t>
            </a:r>
            <a:endParaRPr b="0" lang="en-US" sz="1500" spc="-1" strike="noStrike">
              <a:solidFill>
                <a:srgbClr val="000000"/>
              </a:solidFill>
              <a:latin typeface="DejaVu Sans"/>
            </a:endParaRPr>
          </a:p>
        </p:txBody>
      </p:sp>
      <p:pic>
        <p:nvPicPr>
          <p:cNvPr id="663" name="" descr=""/>
          <p:cNvPicPr/>
          <p:nvPr/>
        </p:nvPicPr>
        <p:blipFill>
          <a:blip r:embed="rId1"/>
          <a:stretch/>
        </p:blipFill>
        <p:spPr>
          <a:xfrm>
            <a:off x="0" y="3200400"/>
            <a:ext cx="10079280" cy="843480"/>
          </a:xfrm>
          <a:prstGeom prst="rect">
            <a:avLst/>
          </a:prstGeom>
          <a:ln w="0">
            <a:noFill/>
          </a:ln>
        </p:spPr>
      </p:pic>
      <p:sp>
        <p:nvSpPr>
          <p:cNvPr id="664" name=""/>
          <p:cNvSpPr/>
          <p:nvPr/>
        </p:nvSpPr>
        <p:spPr>
          <a:xfrm>
            <a:off x="1143360" y="5213520"/>
            <a:ext cx="754236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Don’t forget to add the </a:t>
            </a:r>
            <a:r>
              <a:rPr b="1" lang="en-US" sz="1500" spc="-1" strike="noStrike">
                <a:solidFill>
                  <a:srgbClr val="000000"/>
                </a:solidFill>
                <a:latin typeface="DejaVu Sans"/>
                <a:ea typeface="DejaVu Sans"/>
              </a:rPr>
              <a:t>-i</a:t>
            </a:r>
            <a:r>
              <a:rPr b="0" lang="en-US" sz="1500" spc="-1" strike="noStrike">
                <a:solidFill>
                  <a:srgbClr val="000000"/>
                </a:solidFill>
                <a:latin typeface="DejaVu Sans"/>
                <a:ea typeface="DejaVu Sans"/>
              </a:rPr>
              <a:t> flag to run in interactive mode</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3"/>
          <p:cNvSpPr/>
          <p:nvPr/>
        </p:nvSpPr>
        <p:spPr>
          <a:xfrm>
            <a:off x="460080" y="2137680"/>
            <a:ext cx="5664240" cy="20005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1" lang="en-US" sz="1800" spc="-1" strike="noStrike">
                <a:solidFill>
                  <a:srgbClr val="808080"/>
                </a:solidFill>
                <a:latin typeface="Noto Sans"/>
                <a:ea typeface="DejaVu Sans"/>
              </a:rPr>
              <a:t>Chapter 0 – Docker Basics</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1" lang="en-US" sz="1800" spc="-1" strike="noStrike">
                <a:solidFill>
                  <a:srgbClr val="808080"/>
                </a:solidFill>
                <a:latin typeface="Noto Sans"/>
                <a:ea typeface="DejaVu Sans"/>
              </a:rPr>
              <a:t>Chapter 1 – Docker Hands-On</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1" lang="en-US" sz="1800" spc="-1" strike="noStrike">
                <a:solidFill>
                  <a:srgbClr val="808080"/>
                </a:solidFill>
                <a:latin typeface="Noto Sans"/>
                <a:ea typeface="DejaVu Sans"/>
              </a:rPr>
              <a:t>Chapter 2 – Integration with ROS</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1" lang="en-US" sz="1800" spc="-1" strike="noStrike">
                <a:solidFill>
                  <a:srgbClr val="808080"/>
                </a:solidFill>
                <a:latin typeface="Noto Sans"/>
                <a:ea typeface="DejaVu Sans"/>
              </a:rPr>
              <a:t>Chapter 3 – Advanced Concepts</a:t>
            </a:r>
            <a:endParaRPr b="0" lang="en-US" sz="1800" spc="-1" strike="noStrike">
              <a:solidFill>
                <a:srgbClr val="000000"/>
              </a:solidFill>
              <a:latin typeface="DejaVu Sans"/>
            </a:endParaRPr>
          </a:p>
          <a:p>
            <a:pPr>
              <a:lnSpc>
                <a:spcPct val="100000"/>
              </a:lnSpc>
              <a:spcBef>
                <a:spcPts val="720"/>
              </a:spcBef>
            </a:pPr>
            <a:endParaRPr b="0" lang="en-US" sz="1800" spc="-1" strike="noStrike">
              <a:solidFill>
                <a:srgbClr val="000000"/>
              </a:solidFill>
              <a:latin typeface="DejaVu Sans"/>
            </a:endParaRPr>
          </a:p>
        </p:txBody>
      </p:sp>
      <p:sp>
        <p:nvSpPr>
          <p:cNvPr id="509" name="TextShape 4"/>
          <p:cNvSpPr/>
          <p:nvPr/>
        </p:nvSpPr>
        <p:spPr>
          <a:xfrm>
            <a:off x="274320" y="1180800"/>
            <a:ext cx="3381120" cy="39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000" spc="-1" strike="noStrike">
                <a:solidFill>
                  <a:srgbClr val="000000"/>
                </a:solidFill>
                <a:latin typeface="Noto Sans"/>
                <a:ea typeface="DejaVu Sans"/>
              </a:rPr>
              <a:t>Chapter List</a:t>
            </a:r>
            <a:endParaRPr b="0" lang="en-US" sz="4000" spc="-1" strike="noStrike">
              <a:solidFill>
                <a:srgbClr val="000000"/>
              </a:solidFill>
              <a:latin typeface="DejaVu Sans"/>
            </a:endParaRPr>
          </a:p>
        </p:txBody>
      </p:sp>
      <p:sp>
        <p:nvSpPr>
          <p:cNvPr id="510" name=""/>
          <p:cNvSpPr/>
          <p:nvPr/>
        </p:nvSpPr>
        <p:spPr>
          <a:xfrm>
            <a:off x="4572000" y="4800600"/>
            <a:ext cx="2284200" cy="6840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The Docker CLI</a:t>
            </a:r>
            <a:endParaRPr b="0" lang="en-US" sz="4000" spc="-1" strike="noStrike">
              <a:solidFill>
                <a:srgbClr val="000000"/>
              </a:solidFill>
              <a:latin typeface="DejaVu Sans"/>
            </a:endParaRPr>
          </a:p>
        </p:txBody>
      </p:sp>
      <p:sp>
        <p:nvSpPr>
          <p:cNvPr id="666"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67" name=""/>
          <p:cNvSpPr/>
          <p:nvPr/>
        </p:nvSpPr>
        <p:spPr>
          <a:xfrm>
            <a:off x="1143000" y="174708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We can also remove containers, remove images etc… You can run</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--help</a:t>
            </a:r>
            <a:endParaRPr b="0" lang="en-US" sz="1500" spc="-1" strike="noStrike">
              <a:solidFill>
                <a:srgbClr val="000000"/>
              </a:solidFill>
              <a:latin typeface="DejaVu Sans"/>
            </a:endParaRPr>
          </a:p>
        </p:txBody>
      </p:sp>
      <p:sp>
        <p:nvSpPr>
          <p:cNvPr id="668" name=""/>
          <p:cNvSpPr/>
          <p:nvPr/>
        </p:nvSpPr>
        <p:spPr>
          <a:xfrm>
            <a:off x="1143720" y="274320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To check every available command.</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image list</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Web Applications</a:t>
            </a:r>
            <a:endParaRPr b="0" lang="en-US" sz="4000" spc="-1" strike="noStrike">
              <a:solidFill>
                <a:srgbClr val="000000"/>
              </a:solidFill>
              <a:latin typeface="DejaVu Sans"/>
            </a:endParaRPr>
          </a:p>
        </p:txBody>
      </p:sp>
      <p:sp>
        <p:nvSpPr>
          <p:cNvPr id="670"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71" name=""/>
          <p:cNvSpPr/>
          <p:nvPr/>
        </p:nvSpPr>
        <p:spPr>
          <a:xfrm>
            <a:off x="1143000" y="160020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Many softwares run services that use the browser to display their interfaces (Jupyter Notebook, Foxglove, EmulatorJS are a few examples).  It is trivial to let the services running inside Docker expose a port to the host computer, allowing visualization in the browser.</a:t>
            </a:r>
            <a:endParaRPr b="0" lang="en-US" sz="1500" spc="-1" strike="noStrike">
              <a:solidFill>
                <a:srgbClr val="000000"/>
              </a:solidFill>
              <a:latin typeface="DejaVu Sans"/>
            </a:endParaRPr>
          </a:p>
        </p:txBody>
      </p:sp>
      <p:sp>
        <p:nvSpPr>
          <p:cNvPr id="672" name=""/>
          <p:cNvSpPr/>
          <p:nvPr/>
        </p:nvSpPr>
        <p:spPr>
          <a:xfrm>
            <a:off x="1143720" y="274320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Take for example we want to use a Jupyter Notebook, we can run the following Docker command:</a:t>
            </a:r>
            <a:br>
              <a:rPr sz="1500"/>
            </a:br>
            <a:r>
              <a:rPr b="1" lang="en-US" sz="1500" spc="-1" strike="noStrike">
                <a:solidFill>
                  <a:srgbClr val="000000"/>
                </a:solidFill>
                <a:latin typeface="DejaVu Sans"/>
                <a:ea typeface="DejaVu Sans"/>
              </a:rPr>
              <a:t>$ docker run --name jupyter-scipy \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-p 8000:8888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jupyter/scipy-notebook</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Visualize GUI Applications</a:t>
            </a:r>
            <a:endParaRPr b="0" lang="en-US" sz="4000" spc="-1" strike="noStrike">
              <a:solidFill>
                <a:srgbClr val="000000"/>
              </a:solidFill>
              <a:latin typeface="DejaVu Sans"/>
            </a:endParaRPr>
          </a:p>
        </p:txBody>
      </p:sp>
      <p:sp>
        <p:nvSpPr>
          <p:cNvPr id="674"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75" name=""/>
          <p:cNvSpPr/>
          <p:nvPr/>
        </p:nvSpPr>
        <p:spPr>
          <a:xfrm>
            <a:off x="1143000" y="1600200"/>
            <a:ext cx="7542360" cy="251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Start by building the image with a new tag:</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build -t vis-tutorial .</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Then run:</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run -it \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--env="DISPLAY"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--env="QT_X11_NO_MITSHM=1"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--volume="/tmp/.X11-unix:/tmp/.X11-unix:rw"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vis-tutorial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xeyes </a:t>
            </a:r>
            <a:endParaRPr b="0" lang="en-US" sz="1500" spc="-1" strike="noStrike">
              <a:solidFill>
                <a:srgbClr val="000000"/>
              </a:solidFill>
              <a:latin typeface="DejaVu Sans"/>
            </a:endParaRPr>
          </a:p>
        </p:txBody>
      </p:sp>
      <p:sp>
        <p:nvSpPr>
          <p:cNvPr id="676"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With X11: The lazy, reckless and worst solution</a:t>
            </a:r>
            <a:endParaRPr b="0" lang="en-US" sz="18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Visualize GUI Applications</a:t>
            </a:r>
            <a:endParaRPr b="0" lang="en-US" sz="4000" spc="-1" strike="noStrike">
              <a:solidFill>
                <a:srgbClr val="000000"/>
              </a:solidFill>
              <a:latin typeface="DejaVu Sans"/>
            </a:endParaRPr>
          </a:p>
        </p:txBody>
      </p:sp>
      <p:sp>
        <p:nvSpPr>
          <p:cNvPr id="678"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79"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With X11: The lazy, reckless and worst solution</a:t>
            </a:r>
            <a:endParaRPr b="0" lang="en-US" sz="1800" spc="-1" strike="noStrike">
              <a:solidFill>
                <a:srgbClr val="000000"/>
              </a:solidFill>
              <a:latin typeface="DejaVu Sans"/>
            </a:endParaRPr>
          </a:p>
        </p:txBody>
      </p:sp>
      <p:pic>
        <p:nvPicPr>
          <p:cNvPr id="680" name="" descr=""/>
          <p:cNvPicPr/>
          <p:nvPr/>
        </p:nvPicPr>
        <p:blipFill>
          <a:blip r:embed="rId1"/>
          <a:stretch/>
        </p:blipFill>
        <p:spPr>
          <a:xfrm>
            <a:off x="1295640" y="2057400"/>
            <a:ext cx="6019200" cy="441720"/>
          </a:xfrm>
          <a:prstGeom prst="rect">
            <a:avLst/>
          </a:prstGeom>
          <a:ln w="0">
            <a:noFill/>
          </a:ln>
        </p:spPr>
      </p:pic>
      <p:sp>
        <p:nvSpPr>
          <p:cNvPr id="681" name=""/>
          <p:cNvSpPr/>
          <p:nvPr/>
        </p:nvSpPr>
        <p:spPr>
          <a:xfrm>
            <a:off x="1144080" y="160020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You should have the following error:</a:t>
            </a:r>
            <a:endParaRPr b="0" lang="en-US" sz="1500" spc="-1" strike="noStrike">
              <a:solidFill>
                <a:srgbClr val="000000"/>
              </a:solidFill>
              <a:latin typeface="DejaVu Sans"/>
            </a:endParaRPr>
          </a:p>
        </p:txBody>
      </p:sp>
      <p:sp>
        <p:nvSpPr>
          <p:cNvPr id="682" name=""/>
          <p:cNvSpPr/>
          <p:nvPr/>
        </p:nvSpPr>
        <p:spPr>
          <a:xfrm>
            <a:off x="915480" y="266220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You can fix it with:</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xhost +local:root #Be carefull</a:t>
            </a:r>
            <a:endParaRPr b="0" lang="en-US" sz="1500" spc="-1" strike="noStrike">
              <a:solidFill>
                <a:srgbClr val="000000"/>
              </a:solidFill>
              <a:latin typeface="DejaVu Sans"/>
            </a:endParaRPr>
          </a:p>
        </p:txBody>
      </p:sp>
      <p:sp>
        <p:nvSpPr>
          <p:cNvPr id="683" name=""/>
          <p:cNvSpPr/>
          <p:nvPr/>
        </p:nvSpPr>
        <p:spPr>
          <a:xfrm>
            <a:off x="914400" y="3348000"/>
            <a:ext cx="7542360" cy="5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You compromise the access control to X server on your host. With a little effort, someone can display something on your screen. </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After finishing the work you intend you should run:</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$xhost -local:root</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Visualize GUI Applications</a:t>
            </a:r>
            <a:endParaRPr b="0" lang="en-US" sz="4000" spc="-1" strike="noStrike">
              <a:solidFill>
                <a:srgbClr val="000000"/>
              </a:solidFill>
              <a:latin typeface="DejaVu Sans"/>
            </a:endParaRPr>
          </a:p>
        </p:txBody>
      </p:sp>
      <p:sp>
        <p:nvSpPr>
          <p:cNvPr id="685"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DejaVu Sans"/>
              <a:ea typeface="DejaVu Sans"/>
            </a:endParaRPr>
          </a:p>
        </p:txBody>
      </p:sp>
      <p:sp>
        <p:nvSpPr>
          <p:cNvPr id="686" name=""/>
          <p:cNvSpPr/>
          <p:nvPr/>
        </p:nvSpPr>
        <p:spPr>
          <a:xfrm>
            <a:off x="2286000" y="901800"/>
            <a:ext cx="59421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With VNC: The superior solution</a:t>
            </a:r>
            <a:endParaRPr b="0" lang="en-US" sz="1800" spc="-1" strike="noStrike">
              <a:solidFill>
                <a:srgbClr val="000000"/>
              </a:solidFill>
              <a:latin typeface="DejaVu Sans"/>
            </a:endParaRPr>
          </a:p>
        </p:txBody>
      </p:sp>
      <p:sp>
        <p:nvSpPr>
          <p:cNvPr id="687" name=""/>
          <p:cNvSpPr/>
          <p:nvPr/>
        </p:nvSpPr>
        <p:spPr>
          <a:xfrm>
            <a:off x="1144080" y="1371600"/>
            <a:ext cx="7542360" cy="2971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DejaVu Sans"/>
                <a:ea typeface="DejaVu Sans"/>
              </a:rPr>
              <a:t>Start by creating a new network named vnc-net:</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network create vnc-net</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Then</a:t>
            </a:r>
            <a:r>
              <a:rPr b="0" lang="en-US" sz="1500" spc="-1" strike="noStrike">
                <a:solidFill>
                  <a:srgbClr val="000000"/>
                </a:solidFill>
                <a:latin typeface="DejaVu Sans"/>
                <a:ea typeface="DejaVu Sans"/>
              </a:rPr>
              <a:t> pull the </a:t>
            </a:r>
            <a:r>
              <a:rPr b="1" lang="en-US" sz="1500" spc="-1" strike="noStrike">
                <a:solidFill>
                  <a:srgbClr val="000000"/>
                </a:solidFill>
                <a:latin typeface="DejaVu Sans"/>
                <a:ea typeface="DejaVu Sans"/>
              </a:rPr>
              <a:t>novnc </a:t>
            </a:r>
            <a:r>
              <a:rPr b="0" lang="en-US" sz="1500" spc="-1" strike="noStrike">
                <a:solidFill>
                  <a:srgbClr val="000000"/>
                </a:solidFill>
                <a:latin typeface="DejaVu Sans"/>
                <a:ea typeface="DejaVu Sans"/>
              </a:rPr>
              <a:t>docker image:</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pull theasp/novnc:latest</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Create a new a container:</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run -d --rm --net=vnc-net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--env="DISPLAY_WIDTH=3000" --env="DISPLAY_HEIGHT=1800" \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--env="RUN_XTERM=no"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--name=novnc -p=8085:8080 \</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a:t>
            </a:r>
            <a:r>
              <a:rPr b="1" lang="en-US" sz="1500" spc="-1" strike="noStrike">
                <a:solidFill>
                  <a:srgbClr val="000000"/>
                </a:solidFill>
                <a:latin typeface="DejaVu Sans"/>
                <a:ea typeface="DejaVu Sans"/>
              </a:rPr>
              <a:t>theasp/novnc:latest</a:t>
            </a:r>
            <a:endParaRPr b="0" lang="en-US" sz="1500" spc="-1" strike="noStrike">
              <a:solidFill>
                <a:srgbClr val="000000"/>
              </a:solidFill>
              <a:latin typeface="DejaVu Sans"/>
            </a:endParaRPr>
          </a:p>
          <a:p>
            <a:pPr>
              <a:lnSpc>
                <a:spcPct val="100000"/>
              </a:lnSpc>
            </a:pPr>
            <a:endParaRPr b="0" lang="en-US" sz="1500" spc="-1" strike="noStrike">
              <a:solidFill>
                <a:srgbClr val="000000"/>
              </a:solidFill>
              <a:latin typeface="DejaVu Sans"/>
            </a:endParaRPr>
          </a:p>
          <a:p>
            <a:pPr>
              <a:lnSpc>
                <a:spcPct val="100000"/>
              </a:lnSpc>
            </a:pPr>
            <a:r>
              <a:rPr b="0" lang="en-US" sz="1500" spc="-1" strike="noStrike">
                <a:solidFill>
                  <a:srgbClr val="000000"/>
                </a:solidFill>
                <a:latin typeface="DejaVu Sans"/>
                <a:ea typeface="DejaVu Sans"/>
              </a:rPr>
              <a:t>Run the visual application:</a:t>
            </a:r>
            <a:endParaRPr b="0" lang="en-US" sz="1500" spc="-1" strike="noStrike">
              <a:solidFill>
                <a:srgbClr val="000000"/>
              </a:solidFill>
              <a:latin typeface="DejaVu Sans"/>
            </a:endParaRPr>
          </a:p>
          <a:p>
            <a:pPr>
              <a:lnSpc>
                <a:spcPct val="100000"/>
              </a:lnSpc>
            </a:pPr>
            <a:r>
              <a:rPr b="1" lang="en-US" sz="1500" spc="-1" strike="noStrike">
                <a:solidFill>
                  <a:srgbClr val="000000"/>
                </a:solidFill>
                <a:latin typeface="DejaVu Sans"/>
                <a:ea typeface="DejaVu Sans"/>
              </a:rPr>
              <a:t>$ docker run --net=vnc-net --name xeyes vis-tutorial</a:t>
            </a:r>
            <a:endParaRPr b="0" lang="en-US" sz="15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TextShape 7"/>
          <p:cNvSpPr/>
          <p:nvPr/>
        </p:nvSpPr>
        <p:spPr>
          <a:xfrm>
            <a:off x="460080" y="2137680"/>
            <a:ext cx="5664240" cy="20005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Lorem</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Ipsum</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Dolor</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Sit</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Amet</a:t>
            </a:r>
            <a:endParaRPr b="0" lang="en-US" sz="1800" spc="-1" strike="noStrike">
              <a:solidFill>
                <a:srgbClr val="000000"/>
              </a:solidFill>
              <a:latin typeface="DejaVu Sans"/>
            </a:endParaRPr>
          </a:p>
        </p:txBody>
      </p:sp>
      <p:sp>
        <p:nvSpPr>
          <p:cNvPr id="689" name="TextShape 8"/>
          <p:cNvSpPr/>
          <p:nvPr/>
        </p:nvSpPr>
        <p:spPr>
          <a:xfrm>
            <a:off x="274320" y="1180800"/>
            <a:ext cx="3381120" cy="39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Noto Sans"/>
                <a:ea typeface="DejaVu Sans"/>
              </a:rPr>
              <a:t>Lorem &amp; Ipsum</a:t>
            </a:r>
            <a:endParaRPr b="0" lang="en-US" sz="24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
          <p:cNvSpPr/>
          <p:nvPr/>
        </p:nvSpPr>
        <p:spPr>
          <a:xfrm>
            <a:off x="731520" y="1505520"/>
            <a:ext cx="3747240" cy="78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000" spc="-1" strike="noStrike" u="wavyHeavy">
                <a:solidFill>
                  <a:srgbClr val="000000"/>
                </a:solidFill>
                <a:uFillTx/>
                <a:latin typeface="Noto Sans"/>
                <a:ea typeface="DejaVu Sans"/>
              </a:rPr>
              <a:t>Lorem</a:t>
            </a:r>
            <a:endParaRPr b="0" lang="en-US" sz="4000" spc="-1" strike="noStrike">
              <a:solidFill>
                <a:srgbClr val="000000"/>
              </a:solidFill>
              <a:latin typeface="DejaVu Sans"/>
            </a:endParaRPr>
          </a:p>
        </p:txBody>
      </p:sp>
      <p:sp>
        <p:nvSpPr>
          <p:cNvPr id="691" name=""/>
          <p:cNvSpPr/>
          <p:nvPr/>
        </p:nvSpPr>
        <p:spPr>
          <a:xfrm>
            <a:off x="822960" y="2273400"/>
            <a:ext cx="182700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Ipsum Dolor</a:t>
            </a:r>
            <a:endParaRPr b="0" lang="en-US" sz="1800" spc="-1" strike="noStrike">
              <a:solidFill>
                <a:srgbClr val="000000"/>
              </a:solidFill>
              <a:latin typeface="DejaVu Sans"/>
            </a:endParaRPr>
          </a:p>
        </p:txBody>
      </p:sp>
      <p:sp>
        <p:nvSpPr>
          <p:cNvPr id="692" name=""/>
          <p:cNvSpPr/>
          <p:nvPr/>
        </p:nvSpPr>
        <p:spPr>
          <a:xfrm>
            <a:off x="1097280" y="2885400"/>
            <a:ext cx="5850360" cy="1530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999999"/>
                </a:solidFill>
                <a:latin typeface="Noto Sans"/>
                <a:ea typeface="DejaVu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lang="en-US" sz="1600" spc="-1" strike="noStrike">
              <a:solidFill>
                <a:srgbClr val="000000"/>
              </a:solidFill>
              <a:latin typeface="DejaVu Sans"/>
            </a:endParaRPr>
          </a:p>
        </p:txBody>
      </p:sp>
      <p:sp>
        <p:nvSpPr>
          <p:cNvPr id="693" name=""/>
          <p:cNvSpPr/>
          <p:nvPr/>
        </p:nvSpPr>
        <p:spPr>
          <a:xfrm>
            <a:off x="914400" y="2835000"/>
            <a:ext cx="89640" cy="16441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
          <p:cNvSpPr/>
          <p:nvPr/>
        </p:nvSpPr>
        <p:spPr>
          <a:xfrm>
            <a:off x="91440" y="1158840"/>
            <a:ext cx="3381480" cy="7466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695" name=""/>
          <p:cNvSpPr/>
          <p:nvPr/>
        </p:nvSpPr>
        <p:spPr>
          <a:xfrm>
            <a:off x="1463040" y="731520"/>
            <a:ext cx="2009880" cy="399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Lorem</a:t>
            </a:r>
            <a:endParaRPr b="0" lang="en-US" sz="1800" spc="-1" strike="noStrike">
              <a:solidFill>
                <a:srgbClr val="000000"/>
              </a:solidFill>
              <a:latin typeface="DejaVu Sans"/>
            </a:endParaRPr>
          </a:p>
        </p:txBody>
      </p:sp>
      <p:sp>
        <p:nvSpPr>
          <p:cNvPr id="696" name=""/>
          <p:cNvSpPr/>
          <p:nvPr/>
        </p:nvSpPr>
        <p:spPr>
          <a:xfrm>
            <a:off x="109800" y="2639520"/>
            <a:ext cx="3381480" cy="10591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697" name=""/>
          <p:cNvSpPr/>
          <p:nvPr/>
        </p:nvSpPr>
        <p:spPr>
          <a:xfrm>
            <a:off x="1481400" y="2212200"/>
            <a:ext cx="2009880" cy="399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Ipsum</a:t>
            </a:r>
            <a:endParaRPr b="0" lang="en-US" sz="1800" spc="-1" strike="noStrike">
              <a:solidFill>
                <a:srgbClr val="000000"/>
              </a:solidFill>
              <a:latin typeface="DejaVu Sans"/>
            </a:endParaRPr>
          </a:p>
        </p:txBody>
      </p:sp>
      <p:sp>
        <p:nvSpPr>
          <p:cNvPr id="698" name=""/>
          <p:cNvSpPr/>
          <p:nvPr/>
        </p:nvSpPr>
        <p:spPr>
          <a:xfrm>
            <a:off x="91440" y="4097880"/>
            <a:ext cx="3381480" cy="7466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699" name=""/>
          <p:cNvSpPr/>
          <p:nvPr/>
        </p:nvSpPr>
        <p:spPr>
          <a:xfrm>
            <a:off x="1463040" y="3670560"/>
            <a:ext cx="2009880" cy="399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Dolor</a:t>
            </a:r>
            <a:endParaRPr b="0" lang="en-US" sz="1800" spc="-1" strike="noStrike">
              <a:solidFill>
                <a:srgbClr val="000000"/>
              </a:solidFill>
              <a:latin typeface="DejaVu Sans"/>
            </a:endParaRPr>
          </a:p>
        </p:txBody>
      </p:sp>
      <p:sp>
        <p:nvSpPr>
          <p:cNvPr id="700" name=""/>
          <p:cNvSpPr/>
          <p:nvPr/>
        </p:nvSpPr>
        <p:spPr>
          <a:xfrm>
            <a:off x="6672240" y="4447080"/>
            <a:ext cx="3381480" cy="746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701" name=""/>
          <p:cNvSpPr/>
          <p:nvPr/>
        </p:nvSpPr>
        <p:spPr>
          <a:xfrm>
            <a:off x="6672240" y="4019760"/>
            <a:ext cx="200988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Consectetur</a:t>
            </a:r>
            <a:endParaRPr b="0" lang="en-US" sz="1800" spc="-1" strike="noStrike">
              <a:solidFill>
                <a:srgbClr val="000000"/>
              </a:solidFill>
              <a:latin typeface="DejaVu Sans"/>
            </a:endParaRPr>
          </a:p>
        </p:txBody>
      </p:sp>
      <p:sp>
        <p:nvSpPr>
          <p:cNvPr id="702" name=""/>
          <p:cNvSpPr/>
          <p:nvPr/>
        </p:nvSpPr>
        <p:spPr>
          <a:xfrm>
            <a:off x="6672240" y="2990520"/>
            <a:ext cx="3381480" cy="746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703" name=""/>
          <p:cNvSpPr/>
          <p:nvPr/>
        </p:nvSpPr>
        <p:spPr>
          <a:xfrm>
            <a:off x="6672240" y="2563200"/>
            <a:ext cx="200988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Lato Black"/>
                <a:ea typeface="DejaVu Sans"/>
              </a:rPr>
              <a:t>Amet</a:t>
            </a:r>
            <a:endParaRPr b="0" lang="en-US" sz="1800" spc="-1" strike="noStrike">
              <a:solidFill>
                <a:srgbClr val="000000"/>
              </a:solidFill>
              <a:latin typeface="DejaVu Sans"/>
            </a:endParaRPr>
          </a:p>
        </p:txBody>
      </p:sp>
      <p:sp>
        <p:nvSpPr>
          <p:cNvPr id="704" name=""/>
          <p:cNvSpPr/>
          <p:nvPr/>
        </p:nvSpPr>
        <p:spPr>
          <a:xfrm>
            <a:off x="6672240" y="1433160"/>
            <a:ext cx="3381480" cy="746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705" name=""/>
          <p:cNvSpPr/>
          <p:nvPr/>
        </p:nvSpPr>
        <p:spPr>
          <a:xfrm>
            <a:off x="6672240" y="1005840"/>
            <a:ext cx="200988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Sit</a:t>
            </a:r>
            <a:endParaRPr b="0" lang="en-US" sz="18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6" name="" descr=""/>
          <p:cNvPicPr/>
          <p:nvPr/>
        </p:nvPicPr>
        <p:blipFill>
          <a:blip r:embed="rId1"/>
          <a:stretch/>
        </p:blipFill>
        <p:spPr>
          <a:xfrm>
            <a:off x="1188720" y="2783880"/>
            <a:ext cx="780480" cy="780480"/>
          </a:xfrm>
          <a:prstGeom prst="rect">
            <a:avLst/>
          </a:prstGeom>
          <a:ln w="0">
            <a:noFill/>
          </a:ln>
          <a:effectLst>
            <a:outerShdw blurRad="0" dir="2700000" dist="102841" rotWithShape="0">
              <a:srgbClr val="808080">
                <a:alpha val="20000"/>
              </a:srgbClr>
            </a:outerShdw>
          </a:effectLst>
        </p:spPr>
      </p:pic>
      <p:sp>
        <p:nvSpPr>
          <p:cNvPr id="707" name=""/>
          <p:cNvSpPr/>
          <p:nvPr/>
        </p:nvSpPr>
        <p:spPr>
          <a:xfrm>
            <a:off x="2651760" y="4467600"/>
            <a:ext cx="3381480" cy="746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708" name=""/>
          <p:cNvSpPr/>
          <p:nvPr/>
        </p:nvSpPr>
        <p:spPr>
          <a:xfrm>
            <a:off x="2651760" y="4040280"/>
            <a:ext cx="200988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03 Dolor</a:t>
            </a:r>
            <a:endParaRPr b="0" lang="en-US" sz="1800" spc="-1" strike="noStrike">
              <a:solidFill>
                <a:srgbClr val="000000"/>
              </a:solidFill>
              <a:latin typeface="DejaVu Sans"/>
            </a:endParaRPr>
          </a:p>
        </p:txBody>
      </p:sp>
      <p:sp>
        <p:nvSpPr>
          <p:cNvPr id="709" name=""/>
          <p:cNvSpPr/>
          <p:nvPr/>
        </p:nvSpPr>
        <p:spPr>
          <a:xfrm>
            <a:off x="180000" y="1250280"/>
            <a:ext cx="3475800" cy="984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710" name=""/>
          <p:cNvSpPr/>
          <p:nvPr/>
        </p:nvSpPr>
        <p:spPr>
          <a:xfrm>
            <a:off x="2468880" y="822960"/>
            <a:ext cx="1408680" cy="136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11" name=""/>
          <p:cNvSpPr/>
          <p:nvPr/>
        </p:nvSpPr>
        <p:spPr>
          <a:xfrm>
            <a:off x="1645920" y="822960"/>
            <a:ext cx="2009880" cy="399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01 Lorem</a:t>
            </a:r>
            <a:endParaRPr b="0" lang="en-US" sz="1800" spc="-1" strike="noStrike">
              <a:solidFill>
                <a:srgbClr val="000000"/>
              </a:solidFill>
              <a:latin typeface="DejaVu Sans"/>
            </a:endParaRPr>
          </a:p>
        </p:txBody>
      </p:sp>
      <p:pic>
        <p:nvPicPr>
          <p:cNvPr id="712" name="" descr=""/>
          <p:cNvPicPr/>
          <p:nvPr/>
        </p:nvPicPr>
        <p:blipFill>
          <a:blip r:embed="rId2"/>
          <a:stretch/>
        </p:blipFill>
        <p:spPr>
          <a:xfrm>
            <a:off x="4854240" y="1774080"/>
            <a:ext cx="941400" cy="1043640"/>
          </a:xfrm>
          <a:prstGeom prst="rect">
            <a:avLst/>
          </a:prstGeom>
          <a:ln w="0">
            <a:noFill/>
          </a:ln>
          <a:effectLst>
            <a:outerShdw blurRad="0" dir="2700000" dist="102841" rotWithShape="0">
              <a:srgbClr val="808080">
                <a:alpha val="20000"/>
              </a:srgbClr>
            </a:outerShdw>
          </a:effectLst>
        </p:spPr>
      </p:pic>
      <p:pic>
        <p:nvPicPr>
          <p:cNvPr id="713" name="" descr=""/>
          <p:cNvPicPr/>
          <p:nvPr/>
        </p:nvPicPr>
        <p:blipFill>
          <a:blip r:embed="rId3"/>
          <a:stretch/>
        </p:blipFill>
        <p:spPr>
          <a:xfrm>
            <a:off x="6884640" y="3486960"/>
            <a:ext cx="922680" cy="845640"/>
          </a:xfrm>
          <a:prstGeom prst="rect">
            <a:avLst/>
          </a:prstGeom>
          <a:ln w="0">
            <a:noFill/>
          </a:ln>
          <a:effectLst>
            <a:outerShdw blurRad="0" dir="2700000" dist="102841" rotWithShape="0">
              <a:srgbClr val="808080">
                <a:alpha val="20000"/>
              </a:srgbClr>
            </a:outerShdw>
          </a:effectLst>
        </p:spPr>
      </p:pic>
      <p:sp>
        <p:nvSpPr>
          <p:cNvPr id="714" name=""/>
          <p:cNvSpPr/>
          <p:nvPr/>
        </p:nvSpPr>
        <p:spPr>
          <a:xfrm>
            <a:off x="6309360" y="1856520"/>
            <a:ext cx="2741400" cy="9180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ea typeface="DejaVu Sans"/>
              </a:rPr>
              <a:t>Lorem ipsum dolor sit amet, consectetur adipiscing elit, sed do eiusmod tempor incididunt ut labore et dolore magna aliqua. </a:t>
            </a:r>
            <a:endParaRPr b="0" lang="en-US" sz="1200" spc="-1" strike="noStrike">
              <a:solidFill>
                <a:srgbClr val="000000"/>
              </a:solidFill>
              <a:latin typeface="DejaVu Sans"/>
            </a:endParaRPr>
          </a:p>
        </p:txBody>
      </p:sp>
      <p:sp>
        <p:nvSpPr>
          <p:cNvPr id="715" name=""/>
          <p:cNvSpPr/>
          <p:nvPr/>
        </p:nvSpPr>
        <p:spPr>
          <a:xfrm>
            <a:off x="7040880" y="1429200"/>
            <a:ext cx="2009880" cy="399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02 Ipsum</a:t>
            </a:r>
            <a:endParaRPr b="0" lang="en-US" sz="18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
          <p:cNvSpPr/>
          <p:nvPr/>
        </p:nvSpPr>
        <p:spPr>
          <a:xfrm>
            <a:off x="953280" y="1524240"/>
            <a:ext cx="3198600" cy="113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ea typeface="DejaVu Sans"/>
              </a:rPr>
              <a:t>Lorem ipsum dolor sit amet, consectetur adipiscing elit, sed do eiusmod tempor incididunt ut labore et dolore magna aliqua. </a:t>
            </a:r>
            <a:endParaRPr b="0" lang="en-US" sz="1500" spc="-1" strike="noStrike">
              <a:solidFill>
                <a:srgbClr val="000000"/>
              </a:solidFill>
              <a:latin typeface="DejaVu Sans"/>
            </a:endParaRPr>
          </a:p>
        </p:txBody>
      </p:sp>
      <p:sp>
        <p:nvSpPr>
          <p:cNvPr id="717" name=""/>
          <p:cNvSpPr/>
          <p:nvPr/>
        </p:nvSpPr>
        <p:spPr>
          <a:xfrm>
            <a:off x="1604520" y="1113840"/>
            <a:ext cx="1552680" cy="4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ea typeface="DejaVu Sans"/>
              </a:rPr>
              <a:t>Lorem</a:t>
            </a:r>
            <a:endParaRPr b="0" lang="en-US" sz="2200" spc="-1" strike="noStrike">
              <a:solidFill>
                <a:srgbClr val="000000"/>
              </a:solidFill>
              <a:latin typeface="DejaVu Sans"/>
            </a:endParaRPr>
          </a:p>
        </p:txBody>
      </p:sp>
      <p:sp>
        <p:nvSpPr>
          <p:cNvPr id="718" name=""/>
          <p:cNvSpPr/>
          <p:nvPr/>
        </p:nvSpPr>
        <p:spPr>
          <a:xfrm>
            <a:off x="2873520" y="4037760"/>
            <a:ext cx="3198600" cy="113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ea typeface="DejaVu Sans"/>
              </a:rPr>
              <a:t>Lorem ipsum dolor sit amet, consectetur adipiscing elit, sed do eiusmod tempor incididunt ut labore et dolore magna aliqua. </a:t>
            </a:r>
            <a:endParaRPr b="0" lang="en-US" sz="1500" spc="-1" strike="noStrike">
              <a:solidFill>
                <a:srgbClr val="000000"/>
              </a:solidFill>
              <a:latin typeface="DejaVu Sans"/>
            </a:endParaRPr>
          </a:p>
        </p:txBody>
      </p:sp>
      <p:sp>
        <p:nvSpPr>
          <p:cNvPr id="719" name=""/>
          <p:cNvSpPr/>
          <p:nvPr/>
        </p:nvSpPr>
        <p:spPr>
          <a:xfrm>
            <a:off x="3524760" y="3627360"/>
            <a:ext cx="1552680" cy="4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ea typeface="DejaVu Sans"/>
              </a:rPr>
              <a:t>Ipsum</a:t>
            </a:r>
            <a:endParaRPr b="0" lang="en-US" sz="2200" spc="-1" strike="noStrike">
              <a:solidFill>
                <a:srgbClr val="000000"/>
              </a:solidFill>
              <a:latin typeface="DejaVu Sans"/>
            </a:endParaRPr>
          </a:p>
        </p:txBody>
      </p:sp>
      <p:sp>
        <p:nvSpPr>
          <p:cNvPr id="720" name=""/>
          <p:cNvSpPr/>
          <p:nvPr/>
        </p:nvSpPr>
        <p:spPr>
          <a:xfrm>
            <a:off x="6714000" y="4084560"/>
            <a:ext cx="3198600" cy="113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ea typeface="DejaVu Sans"/>
              </a:rPr>
              <a:t>Lorem ipsum dolor sit amet, consectetur adipiscing elit, sed do eiusmod tempor incididunt ut labore et dolore magna aliqua. </a:t>
            </a:r>
            <a:endParaRPr b="0" lang="en-US" sz="1500" spc="-1" strike="noStrike">
              <a:solidFill>
                <a:srgbClr val="000000"/>
              </a:solidFill>
              <a:latin typeface="DejaVu Sans"/>
            </a:endParaRPr>
          </a:p>
        </p:txBody>
      </p:sp>
      <p:sp>
        <p:nvSpPr>
          <p:cNvPr id="721" name=""/>
          <p:cNvSpPr/>
          <p:nvPr/>
        </p:nvSpPr>
        <p:spPr>
          <a:xfrm>
            <a:off x="7365240" y="3674160"/>
            <a:ext cx="1552680" cy="4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ea typeface="DejaVu Sans"/>
              </a:rPr>
              <a:t>Sit</a:t>
            </a:r>
            <a:endParaRPr b="0" lang="en-US" sz="2200" spc="-1" strike="noStrike">
              <a:solidFill>
                <a:srgbClr val="000000"/>
              </a:solidFill>
              <a:latin typeface="DejaVu Sans"/>
            </a:endParaRPr>
          </a:p>
        </p:txBody>
      </p:sp>
      <p:sp>
        <p:nvSpPr>
          <p:cNvPr id="722" name=""/>
          <p:cNvSpPr/>
          <p:nvPr/>
        </p:nvSpPr>
        <p:spPr>
          <a:xfrm>
            <a:off x="5068080" y="1524240"/>
            <a:ext cx="3198600" cy="113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ea typeface="DejaVu Sans"/>
              </a:rPr>
              <a:t>Lorem ipsum dolor sit amet, consectetur adipiscing elit, sed do eiusmod tempor incididunt ut labore et dolore magna aliqua. </a:t>
            </a:r>
            <a:endParaRPr b="0" lang="en-US" sz="1500" spc="-1" strike="noStrike">
              <a:solidFill>
                <a:srgbClr val="000000"/>
              </a:solidFill>
              <a:latin typeface="DejaVu Sans"/>
            </a:endParaRPr>
          </a:p>
        </p:txBody>
      </p:sp>
      <p:sp>
        <p:nvSpPr>
          <p:cNvPr id="723" name=""/>
          <p:cNvSpPr/>
          <p:nvPr/>
        </p:nvSpPr>
        <p:spPr>
          <a:xfrm>
            <a:off x="5719320" y="1113840"/>
            <a:ext cx="1552680" cy="4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ea typeface="DejaVu Sans"/>
              </a:rPr>
              <a:t>Dolor</a:t>
            </a:r>
            <a:endParaRPr b="0" lang="en-US" sz="2200" spc="-1" strike="noStrike">
              <a:solidFill>
                <a:srgbClr val="000000"/>
              </a:solidFill>
              <a:latin typeface="DejaVu Sans"/>
            </a:endParaRPr>
          </a:p>
        </p:txBody>
      </p:sp>
      <p:sp>
        <p:nvSpPr>
          <p:cNvPr id="724" name=""/>
          <p:cNvSpPr/>
          <p:nvPr/>
        </p:nvSpPr>
        <p:spPr>
          <a:xfrm>
            <a:off x="496080" y="518400"/>
            <a:ext cx="1095480" cy="112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ea typeface="DejaVu Sans"/>
              </a:rPr>
              <a:t>01</a:t>
            </a:r>
            <a:endParaRPr b="0" lang="en-US" sz="6000" spc="-1" strike="noStrike">
              <a:solidFill>
                <a:srgbClr val="000000"/>
              </a:solidFill>
              <a:latin typeface="DejaVu Sans"/>
            </a:endParaRPr>
          </a:p>
        </p:txBody>
      </p:sp>
      <p:sp>
        <p:nvSpPr>
          <p:cNvPr id="725" name=""/>
          <p:cNvSpPr/>
          <p:nvPr/>
        </p:nvSpPr>
        <p:spPr>
          <a:xfrm>
            <a:off x="2416320" y="3078720"/>
            <a:ext cx="1095480" cy="112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ea typeface="DejaVu Sans"/>
              </a:rPr>
              <a:t>02</a:t>
            </a:r>
            <a:endParaRPr b="0" lang="en-US" sz="6000" spc="-1" strike="noStrike">
              <a:solidFill>
                <a:srgbClr val="000000"/>
              </a:solidFill>
              <a:latin typeface="DejaVu Sans"/>
            </a:endParaRPr>
          </a:p>
        </p:txBody>
      </p:sp>
      <p:sp>
        <p:nvSpPr>
          <p:cNvPr id="726" name=""/>
          <p:cNvSpPr/>
          <p:nvPr/>
        </p:nvSpPr>
        <p:spPr>
          <a:xfrm>
            <a:off x="4610880" y="577440"/>
            <a:ext cx="1095480" cy="112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ea typeface="DejaVu Sans"/>
              </a:rPr>
              <a:t>03</a:t>
            </a:r>
            <a:endParaRPr b="0" lang="en-US" sz="6000" spc="-1" strike="noStrike">
              <a:solidFill>
                <a:srgbClr val="000000"/>
              </a:solidFill>
              <a:latin typeface="DejaVu Sans"/>
            </a:endParaRPr>
          </a:p>
        </p:txBody>
      </p:sp>
      <p:sp>
        <p:nvSpPr>
          <p:cNvPr id="727" name=""/>
          <p:cNvSpPr/>
          <p:nvPr/>
        </p:nvSpPr>
        <p:spPr>
          <a:xfrm>
            <a:off x="6256800" y="3137760"/>
            <a:ext cx="1095480" cy="112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ea typeface="DejaVu Sans"/>
              </a:rPr>
              <a:t>04</a:t>
            </a:r>
            <a:endParaRPr b="0" lang="en-US" sz="60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
          <p:cNvSpPr/>
          <p:nvPr/>
        </p:nvSpPr>
        <p:spPr>
          <a:xfrm>
            <a:off x="4297680" y="2011680"/>
            <a:ext cx="3838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oto Sans"/>
                <a:ea typeface="DejaVu Sans"/>
              </a:rPr>
              <a:t>Docker a tool that can package software into container that run </a:t>
            </a:r>
            <a:r>
              <a:rPr b="1" lang="en-US" sz="1800" spc="-1" strike="noStrike">
                <a:solidFill>
                  <a:srgbClr val="000000"/>
                </a:solidFill>
                <a:latin typeface="Noto Sans"/>
                <a:ea typeface="DejaVu Sans"/>
              </a:rPr>
              <a:t>reliably</a:t>
            </a:r>
            <a:r>
              <a:rPr b="0" lang="en-US" sz="1800" spc="-1" strike="noStrike">
                <a:solidFill>
                  <a:srgbClr val="000000"/>
                </a:solidFill>
                <a:latin typeface="Noto Sans"/>
                <a:ea typeface="DejaVu Sans"/>
              </a:rPr>
              <a:t> in any </a:t>
            </a:r>
            <a:r>
              <a:rPr b="1" lang="en-US" sz="1800" spc="-1" strike="noStrike">
                <a:solidFill>
                  <a:srgbClr val="000000"/>
                </a:solidFill>
                <a:latin typeface="Noto Sans"/>
                <a:ea typeface="DejaVu Sans"/>
              </a:rPr>
              <a:t>environment</a:t>
            </a:r>
            <a:r>
              <a:rPr b="0" lang="en-US" sz="1800" spc="-1" strike="noStrike">
                <a:solidFill>
                  <a:srgbClr val="000000"/>
                </a:solidFill>
                <a:latin typeface="Noto Sans"/>
                <a:ea typeface="DejaVu Sans"/>
              </a:rPr>
              <a:t>.</a:t>
            </a:r>
            <a:endParaRPr b="0" lang="en-US" sz="1800" spc="-1" strike="noStrike">
              <a:solidFill>
                <a:srgbClr val="000000"/>
              </a:solidFill>
              <a:latin typeface="DejaVu Sans"/>
            </a:endParaRPr>
          </a:p>
        </p:txBody>
      </p:sp>
      <p:sp>
        <p:nvSpPr>
          <p:cNvPr id="512" name=""/>
          <p:cNvSpPr/>
          <p:nvPr/>
        </p:nvSpPr>
        <p:spPr>
          <a:xfrm>
            <a:off x="2514600" y="360720"/>
            <a:ext cx="5027400" cy="78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000" spc="-1" strike="noStrike">
                <a:solidFill>
                  <a:srgbClr val="000000"/>
                </a:solidFill>
                <a:latin typeface="Arial"/>
                <a:ea typeface="DejaVu Sans"/>
              </a:rPr>
              <a:t>What is Docker?</a:t>
            </a:r>
            <a:endParaRPr b="0" lang="en-US" sz="40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
          <p:cNvSpPr/>
          <p:nvPr/>
        </p:nvSpPr>
        <p:spPr>
          <a:xfrm>
            <a:off x="4297680" y="2011680"/>
            <a:ext cx="3838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oto Sans"/>
                <a:ea typeface="DejaVu Sans"/>
              </a:rPr>
              <a:t>Lorem ipsum dolor sit amet, consectetur adipiscing elit, sed do eiusmod tempor incididunt ut labore et dolore magna aliqua. </a:t>
            </a:r>
            <a:endParaRPr b="0" lang="en-US" sz="1800" spc="-1" strike="noStrike">
              <a:solidFill>
                <a:srgbClr val="000000"/>
              </a:solidFill>
              <a:latin typeface="DejaVu Sans"/>
            </a:endParaRPr>
          </a:p>
        </p:txBody>
      </p:sp>
      <p:sp>
        <p:nvSpPr>
          <p:cNvPr id="729" name=""/>
          <p:cNvSpPr/>
          <p:nvPr/>
        </p:nvSpPr>
        <p:spPr>
          <a:xfrm>
            <a:off x="4317120" y="3388320"/>
            <a:ext cx="155268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000000"/>
                </a:solidFill>
                <a:latin typeface="Noto Sans"/>
                <a:ea typeface="DejaVu Sans"/>
              </a:rPr>
              <a:t>- Loremus</a:t>
            </a:r>
            <a:endParaRPr b="0" lang="en-US" sz="16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
          <p:cNvSpPr/>
          <p:nvPr/>
        </p:nvSpPr>
        <p:spPr>
          <a:xfrm>
            <a:off x="2560320" y="285840"/>
            <a:ext cx="4935960" cy="571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800" spc="-1" strike="noStrike">
                <a:solidFill>
                  <a:srgbClr val="000000"/>
                </a:solidFill>
                <a:latin typeface="Lato Black"/>
                <a:ea typeface="DejaVu Sans"/>
              </a:rPr>
              <a:t>Lorem &amp; Ipsum</a:t>
            </a:r>
            <a:endParaRPr b="0" lang="en-US" sz="2800" spc="-1" strike="noStrike">
              <a:solidFill>
                <a:srgbClr val="000000"/>
              </a:solidFill>
              <a:latin typeface="DejaVu Sans"/>
            </a:endParaRPr>
          </a:p>
        </p:txBody>
      </p:sp>
      <p:grpSp>
        <p:nvGrpSpPr>
          <p:cNvPr id="731" name=""/>
          <p:cNvGrpSpPr/>
          <p:nvPr/>
        </p:nvGrpSpPr>
        <p:grpSpPr>
          <a:xfrm>
            <a:off x="914400" y="2103120"/>
            <a:ext cx="1461240" cy="1461240"/>
            <a:chOff x="914400" y="2103120"/>
            <a:chExt cx="1461240" cy="1461240"/>
          </a:xfrm>
        </p:grpSpPr>
        <p:sp>
          <p:nvSpPr>
            <p:cNvPr id="732" name=""/>
            <p:cNvSpPr/>
            <p:nvPr/>
          </p:nvSpPr>
          <p:spPr>
            <a:xfrm>
              <a:off x="914400" y="2103120"/>
              <a:ext cx="1461240" cy="1461240"/>
            </a:xfrm>
            <a:prstGeom prst="ellipse">
              <a:avLst/>
            </a:prstGeom>
            <a:solidFill>
              <a:srgbClr val="b8dbd9"/>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pic>
          <p:nvPicPr>
            <p:cNvPr id="733" name="" descr=""/>
            <p:cNvPicPr/>
            <p:nvPr/>
          </p:nvPicPr>
          <p:blipFill>
            <a:blip r:embed="rId1"/>
            <a:stretch/>
          </p:blipFill>
          <p:spPr>
            <a:xfrm>
              <a:off x="1188720" y="2377440"/>
              <a:ext cx="912600" cy="912600"/>
            </a:xfrm>
            <a:prstGeom prst="rect">
              <a:avLst/>
            </a:prstGeom>
            <a:ln w="0">
              <a:noFill/>
            </a:ln>
          </p:spPr>
        </p:pic>
      </p:grpSp>
      <p:grpSp>
        <p:nvGrpSpPr>
          <p:cNvPr id="734" name=""/>
          <p:cNvGrpSpPr/>
          <p:nvPr/>
        </p:nvGrpSpPr>
        <p:grpSpPr>
          <a:xfrm>
            <a:off x="4297680" y="2103120"/>
            <a:ext cx="1461240" cy="1461240"/>
            <a:chOff x="4297680" y="2103120"/>
            <a:chExt cx="1461240" cy="1461240"/>
          </a:xfrm>
        </p:grpSpPr>
        <p:sp>
          <p:nvSpPr>
            <p:cNvPr id="735" name=""/>
            <p:cNvSpPr/>
            <p:nvPr/>
          </p:nvSpPr>
          <p:spPr>
            <a:xfrm>
              <a:off x="4297680" y="2103120"/>
              <a:ext cx="1461240" cy="1461240"/>
            </a:xfrm>
            <a:prstGeom prst="ellipse">
              <a:avLst/>
            </a:prstGeom>
            <a:solidFill>
              <a:srgbClr val="586f7c"/>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pic>
          <p:nvPicPr>
            <p:cNvPr id="736" name="" descr=""/>
            <p:cNvPicPr/>
            <p:nvPr/>
          </p:nvPicPr>
          <p:blipFill>
            <a:blip r:embed="rId2"/>
            <a:stretch/>
          </p:blipFill>
          <p:spPr>
            <a:xfrm>
              <a:off x="4572000" y="2370600"/>
              <a:ext cx="919440" cy="919440"/>
            </a:xfrm>
            <a:prstGeom prst="rect">
              <a:avLst/>
            </a:prstGeom>
            <a:ln w="0">
              <a:noFill/>
            </a:ln>
          </p:spPr>
        </p:pic>
      </p:grpSp>
      <p:grpSp>
        <p:nvGrpSpPr>
          <p:cNvPr id="737" name=""/>
          <p:cNvGrpSpPr/>
          <p:nvPr/>
        </p:nvGrpSpPr>
        <p:grpSpPr>
          <a:xfrm>
            <a:off x="7570080" y="2103120"/>
            <a:ext cx="1461240" cy="1461240"/>
            <a:chOff x="7570080" y="2103120"/>
            <a:chExt cx="1461240" cy="1461240"/>
          </a:xfrm>
        </p:grpSpPr>
        <p:sp>
          <p:nvSpPr>
            <p:cNvPr id="738" name=""/>
            <p:cNvSpPr/>
            <p:nvPr/>
          </p:nvSpPr>
          <p:spPr>
            <a:xfrm>
              <a:off x="7570080" y="2103120"/>
              <a:ext cx="1461240" cy="1461240"/>
            </a:xfrm>
            <a:prstGeom prst="ellipse">
              <a:avLst/>
            </a:prstGeom>
            <a:solidFill>
              <a:srgbClr val="2f4550"/>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pic>
          <p:nvPicPr>
            <p:cNvPr id="739" name="" descr=""/>
            <p:cNvPicPr/>
            <p:nvPr/>
          </p:nvPicPr>
          <p:blipFill>
            <a:blip r:embed="rId3"/>
            <a:stretch/>
          </p:blipFill>
          <p:spPr>
            <a:xfrm>
              <a:off x="7844400" y="2286000"/>
              <a:ext cx="991440" cy="991440"/>
            </a:xfrm>
            <a:prstGeom prst="rect">
              <a:avLst/>
            </a:prstGeom>
            <a:ln w="0">
              <a:noFill/>
            </a:ln>
          </p:spPr>
        </p:pic>
      </p:grpSp>
      <p:sp>
        <p:nvSpPr>
          <p:cNvPr id="740" name=""/>
          <p:cNvSpPr/>
          <p:nvPr/>
        </p:nvSpPr>
        <p:spPr>
          <a:xfrm>
            <a:off x="1005840" y="3736440"/>
            <a:ext cx="1278360" cy="39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Noto Sans"/>
                <a:ea typeface="DejaVu Sans"/>
              </a:rPr>
              <a:t>Lorem</a:t>
            </a:r>
            <a:endParaRPr b="0" lang="en-US" sz="1800" spc="-1" strike="noStrike">
              <a:solidFill>
                <a:srgbClr val="000000"/>
              </a:solidFill>
              <a:latin typeface="DejaVu Sans"/>
            </a:endParaRPr>
          </a:p>
        </p:txBody>
      </p:sp>
      <p:sp>
        <p:nvSpPr>
          <p:cNvPr id="741" name=""/>
          <p:cNvSpPr/>
          <p:nvPr/>
        </p:nvSpPr>
        <p:spPr>
          <a:xfrm>
            <a:off x="4389120" y="3768480"/>
            <a:ext cx="1278360" cy="39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Noto Sans"/>
                <a:ea typeface="DejaVu Sans"/>
              </a:rPr>
              <a:t>Ipsum</a:t>
            </a:r>
            <a:endParaRPr b="0" lang="en-US" sz="1800" spc="-1" strike="noStrike">
              <a:solidFill>
                <a:srgbClr val="000000"/>
              </a:solidFill>
              <a:latin typeface="DejaVu Sans"/>
            </a:endParaRPr>
          </a:p>
        </p:txBody>
      </p:sp>
      <p:sp>
        <p:nvSpPr>
          <p:cNvPr id="742" name=""/>
          <p:cNvSpPr/>
          <p:nvPr/>
        </p:nvSpPr>
        <p:spPr>
          <a:xfrm>
            <a:off x="7661520" y="3749040"/>
            <a:ext cx="1278360" cy="39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Noto Sans"/>
                <a:ea typeface="DejaVu Sans"/>
              </a:rPr>
              <a:t>Dolor</a:t>
            </a:r>
            <a:endParaRPr b="0" lang="en-US" sz="1800" spc="-1" strike="noStrike">
              <a:solidFill>
                <a:srgbClr val="000000"/>
              </a:solidFill>
              <a:latin typeface="DejaVu Sans"/>
            </a:endParaRPr>
          </a:p>
        </p:txBody>
      </p:sp>
      <p:sp>
        <p:nvSpPr>
          <p:cNvPr id="743" name=""/>
          <p:cNvSpPr/>
          <p:nvPr/>
        </p:nvSpPr>
        <p:spPr>
          <a:xfrm>
            <a:off x="365760" y="4088520"/>
            <a:ext cx="2872440" cy="1652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666666"/>
                </a:solidFill>
                <a:latin typeface="Noto Sans"/>
                <a:ea typeface="DejaVu Sans"/>
              </a:rPr>
              <a:t>Lorem ipsum dolor sit amet, consectetur adipiscing elit, sed do eiusmod tempor incididunt ut labore et dolore magna aliqua. </a:t>
            </a:r>
            <a:endParaRPr b="0" lang="en-US" sz="1500" spc="-1" strike="noStrike">
              <a:solidFill>
                <a:srgbClr val="000000"/>
              </a:solidFill>
              <a:latin typeface="DejaVu Sans"/>
            </a:endParaRPr>
          </a:p>
        </p:txBody>
      </p:sp>
      <p:sp>
        <p:nvSpPr>
          <p:cNvPr id="744" name=""/>
          <p:cNvSpPr/>
          <p:nvPr/>
        </p:nvSpPr>
        <p:spPr>
          <a:xfrm>
            <a:off x="3600000" y="4088880"/>
            <a:ext cx="2780280" cy="1652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666666"/>
                </a:solidFill>
                <a:latin typeface="Noto Sans"/>
                <a:ea typeface="DejaVu Sans"/>
              </a:rPr>
              <a:t>Lorem ipsum dolor sit amet, consectetur adipiscing elit, sed do eiusmod tempor incididunt ut labore et dolore magna aliqua. </a:t>
            </a:r>
            <a:endParaRPr b="0" lang="en-US" sz="1500" spc="-1" strike="noStrike">
              <a:solidFill>
                <a:srgbClr val="000000"/>
              </a:solidFill>
              <a:latin typeface="DejaVu Sans"/>
            </a:endParaRPr>
          </a:p>
        </p:txBody>
      </p:sp>
      <p:sp>
        <p:nvSpPr>
          <p:cNvPr id="745" name=""/>
          <p:cNvSpPr/>
          <p:nvPr/>
        </p:nvSpPr>
        <p:spPr>
          <a:xfrm>
            <a:off x="6840000" y="4089240"/>
            <a:ext cx="2816280" cy="1652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666666"/>
                </a:solidFill>
                <a:latin typeface="Noto Sans"/>
                <a:ea typeface="DejaVu Sans"/>
              </a:rPr>
              <a:t>Lorem ipsum dolor sit amet, consectetur adipiscing elit, sed do eiusmod tempor incididunt ut labore et dolore magna aliqua. </a:t>
            </a:r>
            <a:endParaRPr b="0" lang="en-US" sz="1500" spc="-1" strike="noStrike">
              <a:solidFill>
                <a:srgbClr val="000000"/>
              </a:solidFill>
              <a:latin typeface="DejaVu Sans"/>
            </a:endParaRPr>
          </a:p>
        </p:txBody>
      </p:sp>
      <p:sp>
        <p:nvSpPr>
          <p:cNvPr id="746" name=""/>
          <p:cNvSpPr/>
          <p:nvPr/>
        </p:nvSpPr>
        <p:spPr>
          <a:xfrm>
            <a:off x="4445640" y="822960"/>
            <a:ext cx="272520" cy="272520"/>
          </a:xfrm>
          <a:prstGeom prst="ellipse">
            <a:avLst/>
          </a:prstGeom>
          <a:solidFill>
            <a:srgbClr val="b8dbd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747" name=""/>
          <p:cNvSpPr/>
          <p:nvPr/>
        </p:nvSpPr>
        <p:spPr>
          <a:xfrm>
            <a:off x="4902840" y="822960"/>
            <a:ext cx="272520" cy="272520"/>
          </a:xfrm>
          <a:prstGeom prst="ellipse">
            <a:avLst/>
          </a:prstGeom>
          <a:solidFill>
            <a:srgbClr val="586f7c"/>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748" name=""/>
          <p:cNvSpPr/>
          <p:nvPr/>
        </p:nvSpPr>
        <p:spPr>
          <a:xfrm>
            <a:off x="5360040" y="822960"/>
            <a:ext cx="272520" cy="27252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
          <p:cNvSpPr/>
          <p:nvPr/>
        </p:nvSpPr>
        <p:spPr>
          <a:xfrm>
            <a:off x="457200" y="1546920"/>
            <a:ext cx="5118840" cy="165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ea typeface="DejaVu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lang="en-US" sz="1500" spc="-1" strike="noStrike">
              <a:solidFill>
                <a:srgbClr val="000000"/>
              </a:solidFill>
              <a:latin typeface="DejaVu Sans"/>
            </a:endParaRPr>
          </a:p>
        </p:txBody>
      </p:sp>
      <p:sp>
        <p:nvSpPr>
          <p:cNvPr id="750" name=""/>
          <p:cNvSpPr/>
          <p:nvPr/>
        </p:nvSpPr>
        <p:spPr>
          <a:xfrm>
            <a:off x="365760" y="3670920"/>
            <a:ext cx="5118840" cy="11311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US" sz="1500" spc="-1" strike="noStrike">
                <a:solidFill>
                  <a:srgbClr val="666666"/>
                </a:solidFill>
                <a:latin typeface="Noto Sans"/>
                <a:ea typeface="DejaVu Sans"/>
              </a:rPr>
              <a:t>Id volutpat lacus laoreet non curabitur gravida arcu. Felis bibendum ut tristique et egestas quis ipsum suspendisse. Quam viverra orci sagittis eu. Risus commodo viverra </a:t>
            </a:r>
            <a:endParaRPr b="0" lang="en-US" sz="1500" spc="-1" strike="noStrike">
              <a:solidFill>
                <a:srgbClr val="000000"/>
              </a:solidFill>
              <a:latin typeface="DejaVu Sans"/>
            </a:endParaRPr>
          </a:p>
        </p:txBody>
      </p:sp>
      <p:sp>
        <p:nvSpPr>
          <p:cNvPr id="751" name=""/>
          <p:cNvSpPr/>
          <p:nvPr/>
        </p:nvSpPr>
        <p:spPr>
          <a:xfrm>
            <a:off x="274320" y="365760"/>
            <a:ext cx="3564360" cy="4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ea typeface="DejaVu Sans"/>
              </a:rPr>
              <a:t>Lorem &amp; Ipsum</a:t>
            </a:r>
            <a:endParaRPr b="0" lang="en-US" sz="2200" spc="-1" strike="noStrike">
              <a:solidFill>
                <a:srgbClr val="000000"/>
              </a:solidFill>
              <a:latin typeface="DejaVu Sans"/>
            </a:endParaRPr>
          </a:p>
        </p:txBody>
      </p:sp>
      <p:sp>
        <p:nvSpPr>
          <p:cNvPr id="752" name=""/>
          <p:cNvSpPr/>
          <p:nvPr/>
        </p:nvSpPr>
        <p:spPr>
          <a:xfrm>
            <a:off x="5873400" y="1190520"/>
            <a:ext cx="4092480" cy="4092480"/>
          </a:xfrm>
          <a:custGeom>
            <a:avLst/>
            <a:gdLst>
              <a:gd name="textAreaLeft" fmla="*/ 0 w 4092480"/>
              <a:gd name="textAreaRight" fmla="*/ 4094280 w 4092480"/>
              <a:gd name="textAreaTop" fmla="*/ 0 h 4092480"/>
              <a:gd name="textAreaBottom" fmla="*/ 4094280 h 4092480"/>
            </a:gdLst>
            <a:ahLst/>
            <a:rect l="textAreaLeft" t="textAreaTop" r="textAreaRight" b="textAreaBottom"/>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1"/>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
          <p:cNvSpPr/>
          <p:nvPr/>
        </p:nvSpPr>
        <p:spPr>
          <a:xfrm>
            <a:off x="0" y="22860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What are containers?</a:t>
            </a:r>
            <a:endParaRPr b="0" lang="en-US" sz="4000" spc="-1" strike="noStrike">
              <a:solidFill>
                <a:srgbClr val="000000"/>
              </a:solidFill>
              <a:latin typeface="DejaVu Sans"/>
            </a:endParaRPr>
          </a:p>
        </p:txBody>
      </p:sp>
      <p:sp>
        <p:nvSpPr>
          <p:cNvPr id="514" name=""/>
          <p:cNvSpPr/>
          <p:nvPr/>
        </p:nvSpPr>
        <p:spPr>
          <a:xfrm>
            <a:off x="2286000" y="901800"/>
            <a:ext cx="397584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And why do we need them</a:t>
            </a:r>
            <a:endParaRPr b="0" lang="en-US" sz="1800" spc="-1" strike="noStrike">
              <a:solidFill>
                <a:srgbClr val="000000"/>
              </a:solidFill>
              <a:latin typeface="DejaVu Sans"/>
            </a:endParaRPr>
          </a:p>
        </p:txBody>
      </p:sp>
      <p:sp>
        <p:nvSpPr>
          <p:cNvPr id="515" name=""/>
          <p:cNvSpPr/>
          <p:nvPr/>
        </p:nvSpPr>
        <p:spPr>
          <a:xfrm>
            <a:off x="457200" y="2514600"/>
            <a:ext cx="2284200" cy="274140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16" name=""/>
          <p:cNvSpPr/>
          <p:nvPr/>
        </p:nvSpPr>
        <p:spPr>
          <a:xfrm>
            <a:off x="457200" y="2113200"/>
            <a:ext cx="2284200" cy="451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Arial"/>
                <a:ea typeface="DejaVu Sans"/>
              </a:rPr>
              <a:t>Your Environment</a:t>
            </a:r>
            <a:endParaRPr b="0" lang="en-US" sz="1800" spc="-1" strike="noStrike">
              <a:solidFill>
                <a:srgbClr val="000000"/>
              </a:solidFill>
              <a:latin typeface="DejaVu Sans"/>
            </a:endParaRPr>
          </a:p>
        </p:txBody>
      </p:sp>
      <p:pic>
        <p:nvPicPr>
          <p:cNvPr id="517" name="" descr=""/>
          <p:cNvPicPr/>
          <p:nvPr/>
        </p:nvPicPr>
        <p:blipFill>
          <a:blip r:embed="rId1"/>
          <a:stretch/>
        </p:blipFill>
        <p:spPr>
          <a:xfrm>
            <a:off x="1828800" y="2971800"/>
            <a:ext cx="586800" cy="586800"/>
          </a:xfrm>
          <a:prstGeom prst="rect">
            <a:avLst/>
          </a:prstGeom>
          <a:ln w="0">
            <a:noFill/>
          </a:ln>
        </p:spPr>
      </p:pic>
      <p:pic>
        <p:nvPicPr>
          <p:cNvPr id="518" name="" descr=""/>
          <p:cNvPicPr/>
          <p:nvPr/>
        </p:nvPicPr>
        <p:blipFill>
          <a:blip r:embed="rId2"/>
          <a:stretch/>
        </p:blipFill>
        <p:spPr>
          <a:xfrm>
            <a:off x="632520" y="2971800"/>
            <a:ext cx="508680" cy="572760"/>
          </a:xfrm>
          <a:prstGeom prst="rect">
            <a:avLst/>
          </a:prstGeom>
          <a:ln w="0">
            <a:noFill/>
          </a:ln>
        </p:spPr>
      </p:pic>
      <p:sp>
        <p:nvSpPr>
          <p:cNvPr id="519" name=""/>
          <p:cNvSpPr/>
          <p:nvPr/>
        </p:nvSpPr>
        <p:spPr>
          <a:xfrm>
            <a:off x="457200" y="4343400"/>
            <a:ext cx="2284200" cy="91260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pic>
        <p:nvPicPr>
          <p:cNvPr id="520" name="" descr=""/>
          <p:cNvPicPr/>
          <p:nvPr/>
        </p:nvPicPr>
        <p:blipFill>
          <a:blip r:embed="rId3"/>
          <a:stretch/>
        </p:blipFill>
        <p:spPr>
          <a:xfrm>
            <a:off x="1371600" y="4395240"/>
            <a:ext cx="790200" cy="790200"/>
          </a:xfrm>
          <a:prstGeom prst="rect">
            <a:avLst/>
          </a:prstGeom>
          <a:ln w="0">
            <a:noFill/>
          </a:ln>
        </p:spPr>
      </p:pic>
      <p:sp>
        <p:nvSpPr>
          <p:cNvPr id="521" name=""/>
          <p:cNvSpPr/>
          <p:nvPr/>
        </p:nvSpPr>
        <p:spPr>
          <a:xfrm>
            <a:off x="457200" y="4572000"/>
            <a:ext cx="684000" cy="39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OS</a:t>
            </a:r>
            <a:endParaRPr b="0" lang="en-US" sz="1800" spc="-1" strike="noStrike">
              <a:solidFill>
                <a:srgbClr val="000000"/>
              </a:solidFill>
              <a:latin typeface="DejaVu Sans"/>
            </a:endParaRPr>
          </a:p>
        </p:txBody>
      </p:sp>
      <p:sp>
        <p:nvSpPr>
          <p:cNvPr id="522" name=""/>
          <p:cNvSpPr/>
          <p:nvPr/>
        </p:nvSpPr>
        <p:spPr>
          <a:xfrm>
            <a:off x="457200" y="2514600"/>
            <a:ext cx="2284200" cy="349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000000"/>
                </a:solidFill>
                <a:latin typeface="Arial"/>
                <a:ea typeface="DejaVu Sans"/>
              </a:rPr>
              <a:t>Needed software</a:t>
            </a:r>
            <a:endParaRPr b="0" lang="en-US" sz="1500" spc="-1" strike="noStrike">
              <a:solidFill>
                <a:srgbClr val="000000"/>
              </a:solidFill>
              <a:latin typeface="DejaVu Sans"/>
            </a:endParaRPr>
          </a:p>
        </p:txBody>
      </p:sp>
      <p:pic>
        <p:nvPicPr>
          <p:cNvPr id="523" name="" descr=""/>
          <p:cNvPicPr/>
          <p:nvPr/>
        </p:nvPicPr>
        <p:blipFill>
          <a:blip r:embed="rId4"/>
          <a:stretch/>
        </p:blipFill>
        <p:spPr>
          <a:xfrm>
            <a:off x="516240" y="3657600"/>
            <a:ext cx="624960" cy="624960"/>
          </a:xfrm>
          <a:prstGeom prst="rect">
            <a:avLst/>
          </a:prstGeom>
          <a:ln w="0">
            <a:noFill/>
          </a:ln>
        </p:spPr>
      </p:pic>
      <p:pic>
        <p:nvPicPr>
          <p:cNvPr id="524" name="" descr=""/>
          <p:cNvPicPr/>
          <p:nvPr/>
        </p:nvPicPr>
        <p:blipFill>
          <a:blip r:embed="rId5"/>
          <a:stretch/>
        </p:blipFill>
        <p:spPr>
          <a:xfrm>
            <a:off x="1828800" y="3657600"/>
            <a:ext cx="607320" cy="607320"/>
          </a:xfrm>
          <a:prstGeom prst="rect">
            <a:avLst/>
          </a:prstGeom>
          <a:ln w="0">
            <a:noFill/>
          </a:ln>
        </p:spPr>
      </p:pic>
      <p:sp>
        <p:nvSpPr>
          <p:cNvPr id="525" name=""/>
          <p:cNvSpPr/>
          <p:nvPr/>
        </p:nvSpPr>
        <p:spPr>
          <a:xfrm>
            <a:off x="7097760" y="1503360"/>
            <a:ext cx="2273040" cy="169524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26" name=""/>
          <p:cNvSpPr/>
          <p:nvPr/>
        </p:nvSpPr>
        <p:spPr>
          <a:xfrm>
            <a:off x="7097760" y="1143000"/>
            <a:ext cx="2512800" cy="710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Arial"/>
                <a:ea typeface="DejaVu Sans"/>
              </a:rPr>
              <a:t>Client Environment</a:t>
            </a:r>
            <a:endParaRPr b="0" lang="en-US" sz="1800" spc="-1" strike="noStrike">
              <a:solidFill>
                <a:srgbClr val="000000"/>
              </a:solidFill>
              <a:latin typeface="DejaVu Sans"/>
            </a:endParaRPr>
          </a:p>
        </p:txBody>
      </p:sp>
      <p:sp>
        <p:nvSpPr>
          <p:cNvPr id="527" name=""/>
          <p:cNvSpPr/>
          <p:nvPr/>
        </p:nvSpPr>
        <p:spPr>
          <a:xfrm>
            <a:off x="7086600" y="2417760"/>
            <a:ext cx="2284200" cy="78084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28" name=""/>
          <p:cNvSpPr/>
          <p:nvPr/>
        </p:nvSpPr>
        <p:spPr>
          <a:xfrm>
            <a:off x="7086600" y="2597040"/>
            <a:ext cx="621720" cy="39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OS</a:t>
            </a:r>
            <a:endParaRPr b="0" lang="en-US" sz="1800" spc="-1" strike="noStrike">
              <a:solidFill>
                <a:srgbClr val="000000"/>
              </a:solidFill>
              <a:latin typeface="DejaVu Sans"/>
            </a:endParaRPr>
          </a:p>
        </p:txBody>
      </p:sp>
      <p:sp>
        <p:nvSpPr>
          <p:cNvPr id="529" name=""/>
          <p:cNvSpPr/>
          <p:nvPr/>
        </p:nvSpPr>
        <p:spPr>
          <a:xfrm>
            <a:off x="7086600" y="1488960"/>
            <a:ext cx="2284200" cy="349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000000"/>
                </a:solidFill>
                <a:latin typeface="Arial"/>
                <a:ea typeface="DejaVu Sans"/>
              </a:rPr>
              <a:t>System software</a:t>
            </a:r>
            <a:endParaRPr b="0" lang="en-US" sz="1500" spc="-1" strike="noStrike">
              <a:solidFill>
                <a:srgbClr val="000000"/>
              </a:solidFill>
              <a:latin typeface="DejaVu Sans"/>
            </a:endParaRPr>
          </a:p>
        </p:txBody>
      </p:sp>
      <p:pic>
        <p:nvPicPr>
          <p:cNvPr id="530" name="" descr=""/>
          <p:cNvPicPr/>
          <p:nvPr/>
        </p:nvPicPr>
        <p:blipFill>
          <a:blip r:embed="rId6"/>
          <a:stretch/>
        </p:blipFill>
        <p:spPr>
          <a:xfrm>
            <a:off x="7917840" y="2417760"/>
            <a:ext cx="709560" cy="780840"/>
          </a:xfrm>
          <a:prstGeom prst="rect">
            <a:avLst/>
          </a:prstGeom>
          <a:ln w="0">
            <a:noFill/>
          </a:ln>
        </p:spPr>
      </p:pic>
      <p:pic>
        <p:nvPicPr>
          <p:cNvPr id="531" name="" descr=""/>
          <p:cNvPicPr/>
          <p:nvPr/>
        </p:nvPicPr>
        <p:blipFill>
          <a:blip r:embed="rId7"/>
          <a:stretch/>
        </p:blipFill>
        <p:spPr>
          <a:xfrm>
            <a:off x="8012160" y="1839960"/>
            <a:ext cx="444240" cy="444240"/>
          </a:xfrm>
          <a:prstGeom prst="rect">
            <a:avLst/>
          </a:prstGeom>
          <a:ln w="0">
            <a:noFill/>
          </a:ln>
        </p:spPr>
      </p:pic>
      <p:sp>
        <p:nvSpPr>
          <p:cNvPr id="532" name=""/>
          <p:cNvSpPr/>
          <p:nvPr/>
        </p:nvSpPr>
        <p:spPr>
          <a:xfrm>
            <a:off x="4800600" y="3886200"/>
            <a:ext cx="2284200" cy="169524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33" name=""/>
          <p:cNvSpPr/>
          <p:nvPr/>
        </p:nvSpPr>
        <p:spPr>
          <a:xfrm>
            <a:off x="4800600" y="4800600"/>
            <a:ext cx="2284200" cy="78084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34" name=""/>
          <p:cNvSpPr/>
          <p:nvPr/>
        </p:nvSpPr>
        <p:spPr>
          <a:xfrm>
            <a:off x="4800600" y="4979880"/>
            <a:ext cx="684000" cy="39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OS</a:t>
            </a:r>
            <a:endParaRPr b="0" lang="en-US" sz="1800" spc="-1" strike="noStrike">
              <a:solidFill>
                <a:srgbClr val="000000"/>
              </a:solidFill>
              <a:latin typeface="DejaVu Sans"/>
            </a:endParaRPr>
          </a:p>
        </p:txBody>
      </p:sp>
      <p:sp>
        <p:nvSpPr>
          <p:cNvPr id="535" name=""/>
          <p:cNvSpPr/>
          <p:nvPr/>
        </p:nvSpPr>
        <p:spPr>
          <a:xfrm>
            <a:off x="4800600" y="3886200"/>
            <a:ext cx="2284200" cy="349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000000"/>
                </a:solidFill>
                <a:latin typeface="Arial"/>
                <a:ea typeface="DejaVu Sans"/>
              </a:rPr>
              <a:t>System software</a:t>
            </a:r>
            <a:endParaRPr b="0" lang="en-US" sz="1500" spc="-1" strike="noStrike">
              <a:solidFill>
                <a:srgbClr val="000000"/>
              </a:solidFill>
              <a:latin typeface="DejaVu Sans"/>
            </a:endParaRPr>
          </a:p>
        </p:txBody>
      </p:sp>
      <p:pic>
        <p:nvPicPr>
          <p:cNvPr id="536" name="" descr=""/>
          <p:cNvPicPr/>
          <p:nvPr/>
        </p:nvPicPr>
        <p:blipFill>
          <a:blip r:embed="rId8"/>
          <a:stretch/>
        </p:blipFill>
        <p:spPr>
          <a:xfrm>
            <a:off x="5726160" y="4237200"/>
            <a:ext cx="444240" cy="444240"/>
          </a:xfrm>
          <a:prstGeom prst="rect">
            <a:avLst/>
          </a:prstGeom>
          <a:ln w="0">
            <a:noFill/>
          </a:ln>
        </p:spPr>
      </p:pic>
      <p:pic>
        <p:nvPicPr>
          <p:cNvPr id="537" name="" descr=""/>
          <p:cNvPicPr/>
          <p:nvPr/>
        </p:nvPicPr>
        <p:blipFill>
          <a:blip r:embed="rId9"/>
          <a:stretch/>
        </p:blipFill>
        <p:spPr>
          <a:xfrm>
            <a:off x="5715000" y="4867560"/>
            <a:ext cx="617040" cy="617040"/>
          </a:xfrm>
          <a:prstGeom prst="rect">
            <a:avLst/>
          </a:prstGeom>
          <a:ln w="0">
            <a:noFill/>
          </a:ln>
        </p:spPr>
      </p:pic>
      <p:sp>
        <p:nvSpPr>
          <p:cNvPr id="538" name=""/>
          <p:cNvSpPr/>
          <p:nvPr/>
        </p:nvSpPr>
        <p:spPr>
          <a:xfrm>
            <a:off x="4114800" y="3429000"/>
            <a:ext cx="3655800" cy="455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Arial"/>
                <a:ea typeface="DejaVu Sans"/>
              </a:rPr>
              <a:t>Weird Colleague Environment</a:t>
            </a:r>
            <a:endParaRPr b="0" lang="en-US" sz="1800" spc="-1" strike="noStrike">
              <a:solidFill>
                <a:srgbClr val="000000"/>
              </a:solidFill>
              <a:latin typeface="DejaVu Sans"/>
            </a:endParaRPr>
          </a:p>
        </p:txBody>
      </p:sp>
      <p:sp>
        <p:nvSpPr>
          <p:cNvPr id="539" name=""/>
          <p:cNvSpPr/>
          <p:nvPr/>
        </p:nvSpPr>
        <p:spPr>
          <a:xfrm flipH="1">
            <a:off x="7097760" y="2417760"/>
            <a:ext cx="2286000" cy="360"/>
          </a:xfrm>
          <a:prstGeom prst="line">
            <a:avLst/>
          </a:prstGeom>
          <a:ln w="18360">
            <a:solidFill>
              <a:srgbClr val="000000">
                <a:alpha val="50000"/>
              </a:srgbClr>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a typeface="DejaVu Sans"/>
            </a:endParaRPr>
          </a:p>
        </p:txBody>
      </p:sp>
      <p:sp>
        <p:nvSpPr>
          <p:cNvPr id="540" name=""/>
          <p:cNvSpPr/>
          <p:nvPr/>
        </p:nvSpPr>
        <p:spPr>
          <a:xfrm flipH="1">
            <a:off x="4800600" y="4800600"/>
            <a:ext cx="2286000" cy="360"/>
          </a:xfrm>
          <a:prstGeom prst="line">
            <a:avLst/>
          </a:prstGeom>
          <a:ln w="18360">
            <a:solidFill>
              <a:srgbClr val="000000">
                <a:alpha val="50000"/>
              </a:srgbClr>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a typeface="DejaVu Sans"/>
            </a:endParaRPr>
          </a:p>
        </p:txBody>
      </p:sp>
      <p:sp>
        <p:nvSpPr>
          <p:cNvPr id="541" name=""/>
          <p:cNvSpPr/>
          <p:nvPr/>
        </p:nvSpPr>
        <p:spPr>
          <a:xfrm flipH="1">
            <a:off x="457200" y="4343400"/>
            <a:ext cx="2286000" cy="360"/>
          </a:xfrm>
          <a:prstGeom prst="line">
            <a:avLst/>
          </a:prstGeom>
          <a:ln w="18360">
            <a:solidFill>
              <a:srgbClr val="000000">
                <a:alpha val="50000"/>
              </a:srgbClr>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a typeface="DejaVu Sans"/>
            </a:endParaRPr>
          </a:p>
        </p:txBody>
      </p:sp>
      <p:pic>
        <p:nvPicPr>
          <p:cNvPr id="542" name="" descr=""/>
          <p:cNvPicPr/>
          <p:nvPr/>
        </p:nvPicPr>
        <p:blipFill>
          <a:blip r:embed="rId10"/>
          <a:stretch/>
        </p:blipFill>
        <p:spPr>
          <a:xfrm rot="21586200">
            <a:off x="5850720" y="5011560"/>
            <a:ext cx="353520" cy="353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
          <p:cNvSpPr/>
          <p:nvPr/>
        </p:nvSpPr>
        <p:spPr>
          <a:xfrm>
            <a:off x="4800600" y="-183600"/>
            <a:ext cx="5484600" cy="585180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44" name=""/>
          <p:cNvSpPr/>
          <p:nvPr/>
        </p:nvSpPr>
        <p:spPr>
          <a:xfrm>
            <a:off x="914400" y="4343400"/>
            <a:ext cx="226800" cy="912600"/>
          </a:xfrm>
          <a:custGeom>
            <a:avLst/>
            <a:gdLst>
              <a:gd name="textAreaLeft" fmla="*/ 66960 w 226800"/>
              <a:gd name="textAreaRight" fmla="*/ 228960 w 226800"/>
              <a:gd name="textAreaTop" fmla="*/ 37800 h 912600"/>
              <a:gd name="textAreaBottom" fmla="*/ 876600 h 912600"/>
            </a:gdLst>
            <a:ahLst/>
            <a:rect l="textAreaLeft" t="textAreaTop" r="textAreaRight" b="textAreaBottom"/>
            <a:pathLst>
              <a:path w="21600" h="21600">
                <a:moveTo>
                  <a:pt x="21600" y="0"/>
                </a:moveTo>
                <a:cubicBezTo>
                  <a:pt x="10800" y="0"/>
                  <a:pt x="0" y="900"/>
                  <a:pt x="0" y="1800"/>
                </a:cubicBezTo>
                <a:lnTo>
                  <a:pt x="0" y="19800"/>
                </a:lnTo>
                <a:cubicBezTo>
                  <a:pt x="0" y="20700"/>
                  <a:pt x="10800" y="21600"/>
                  <a:pt x="21600" y="21600"/>
                </a:cubicBezTo>
              </a:path>
            </a:pathLst>
          </a:custGeom>
          <a:noFill/>
          <a:ln w="36720">
            <a:solidFill>
              <a:srgbClr val="000000">
                <a:alpha val="50000"/>
              </a:srgbClr>
            </a:solidFill>
            <a:round/>
          </a:ln>
        </p:spPr>
        <p:style>
          <a:lnRef idx="0"/>
          <a:fillRef idx="0"/>
          <a:effectRef idx="0"/>
          <a:fontRef idx="minor"/>
        </p:style>
        <p:txBody>
          <a:bodyPr lIns="108000" rIns="108000" tIns="63000" bIns="63000" anchor="ctr">
            <a:noAutofit/>
          </a:bodyPr>
          <a:p>
            <a:pPr>
              <a:lnSpc>
                <a:spcPct val="100000"/>
              </a:lnSpc>
            </a:pPr>
            <a:endParaRPr b="0" lang="en-US" sz="1800" spc="-1" strike="noStrike">
              <a:solidFill>
                <a:srgbClr val="000000"/>
              </a:solidFill>
              <a:latin typeface="Arial"/>
              <a:ea typeface="DejaVu Sans"/>
            </a:endParaRPr>
          </a:p>
        </p:txBody>
      </p:sp>
      <p:sp>
        <p:nvSpPr>
          <p:cNvPr id="545" name=""/>
          <p:cNvSpPr/>
          <p:nvPr/>
        </p:nvSpPr>
        <p:spPr>
          <a:xfrm>
            <a:off x="1143000" y="4800600"/>
            <a:ext cx="3427200" cy="4554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Hardware</a:t>
            </a:r>
            <a:endParaRPr b="0" lang="en-US" sz="1800" spc="-1" strike="noStrike">
              <a:solidFill>
                <a:srgbClr val="000000"/>
              </a:solidFill>
              <a:latin typeface="DejaVu Sans"/>
            </a:endParaRPr>
          </a:p>
        </p:txBody>
      </p:sp>
      <p:sp>
        <p:nvSpPr>
          <p:cNvPr id="546" name=""/>
          <p:cNvSpPr/>
          <p:nvPr/>
        </p:nvSpPr>
        <p:spPr>
          <a:xfrm>
            <a:off x="1143000" y="4343400"/>
            <a:ext cx="3427200" cy="4554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Operating System</a:t>
            </a:r>
            <a:endParaRPr b="0" lang="en-US" sz="1800" spc="-1" strike="noStrike">
              <a:solidFill>
                <a:srgbClr val="000000"/>
              </a:solidFill>
              <a:latin typeface="DejaVu Sans"/>
            </a:endParaRPr>
          </a:p>
        </p:txBody>
      </p:sp>
      <p:sp>
        <p:nvSpPr>
          <p:cNvPr id="547" name=""/>
          <p:cNvSpPr/>
          <p:nvPr/>
        </p:nvSpPr>
        <p:spPr>
          <a:xfrm>
            <a:off x="914400" y="2514600"/>
            <a:ext cx="226800" cy="1827000"/>
          </a:xfrm>
          <a:custGeom>
            <a:avLst/>
            <a:gdLst>
              <a:gd name="textAreaLeft" fmla="*/ 66960 w 226800"/>
              <a:gd name="textAreaRight" fmla="*/ 228960 w 226800"/>
              <a:gd name="textAreaTop" fmla="*/ 75960 h 1827000"/>
              <a:gd name="textAreaBottom" fmla="*/ 1752840 h 1827000"/>
            </a:gdLst>
            <a:ahLst/>
            <a:rect l="textAreaLeft" t="textAreaTop" r="textAreaRight" b="textAreaBottom"/>
            <a:pathLst>
              <a:path w="21600" h="21600">
                <a:moveTo>
                  <a:pt x="21600" y="0"/>
                </a:moveTo>
                <a:cubicBezTo>
                  <a:pt x="10800" y="0"/>
                  <a:pt x="0" y="900"/>
                  <a:pt x="0" y="1800"/>
                </a:cubicBezTo>
                <a:lnTo>
                  <a:pt x="0" y="19800"/>
                </a:lnTo>
                <a:cubicBezTo>
                  <a:pt x="0" y="20700"/>
                  <a:pt x="10800" y="21600"/>
                  <a:pt x="21600" y="21600"/>
                </a:cubicBezTo>
              </a:path>
            </a:pathLst>
          </a:custGeom>
          <a:noFill/>
          <a:ln w="36720">
            <a:solidFill>
              <a:srgbClr val="000000">
                <a:alpha val="50000"/>
              </a:srgbClr>
            </a:solidFill>
            <a:round/>
          </a:ln>
        </p:spPr>
        <p:style>
          <a:lnRef idx="0"/>
          <a:fillRef idx="0"/>
          <a:effectRef idx="0"/>
          <a:fontRef idx="minor"/>
        </p:style>
        <p:txBody>
          <a:bodyPr lIns="108000" rIns="108000" tIns="63000" bIns="63000" anchor="ctr">
            <a:noAutofit/>
          </a:bodyPr>
          <a:p>
            <a:pPr>
              <a:lnSpc>
                <a:spcPct val="100000"/>
              </a:lnSpc>
            </a:pPr>
            <a:endParaRPr b="0" lang="en-US" sz="1800" spc="-1" strike="noStrike">
              <a:solidFill>
                <a:srgbClr val="000000"/>
              </a:solidFill>
              <a:latin typeface="Arial"/>
              <a:ea typeface="DejaVu Sans"/>
            </a:endParaRPr>
          </a:p>
        </p:txBody>
      </p:sp>
      <p:sp>
        <p:nvSpPr>
          <p:cNvPr id="548" name=""/>
          <p:cNvSpPr/>
          <p:nvPr/>
        </p:nvSpPr>
        <p:spPr>
          <a:xfrm>
            <a:off x="1143000" y="3200400"/>
            <a:ext cx="1369800" cy="11412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b">
            <a:noAutofit/>
          </a:bodyPr>
          <a:p>
            <a:pPr algn="ctr">
              <a:lnSpc>
                <a:spcPct val="100000"/>
              </a:lnSpc>
            </a:pPr>
            <a:r>
              <a:rPr b="0" lang="en-US" sz="1800" spc="-1" strike="noStrike">
                <a:solidFill>
                  <a:srgbClr val="000000"/>
                </a:solidFill>
                <a:latin typeface="Arial"/>
                <a:ea typeface="DejaVu Sans"/>
              </a:rPr>
              <a:t>Guest OS 1</a:t>
            </a:r>
            <a:endParaRPr b="0" lang="en-US" sz="1800" spc="-1" strike="noStrike">
              <a:solidFill>
                <a:srgbClr val="000000"/>
              </a:solidFill>
              <a:latin typeface="DejaVu Sans"/>
            </a:endParaRPr>
          </a:p>
        </p:txBody>
      </p:sp>
      <p:sp>
        <p:nvSpPr>
          <p:cNvPr id="549" name=""/>
          <p:cNvSpPr/>
          <p:nvPr/>
        </p:nvSpPr>
        <p:spPr>
          <a:xfrm>
            <a:off x="1143000" y="2514600"/>
            <a:ext cx="1369800" cy="6840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 1</a:t>
            </a:r>
            <a:endParaRPr b="0" lang="en-US" sz="1800" spc="-1" strike="noStrike">
              <a:solidFill>
                <a:srgbClr val="000000"/>
              </a:solidFill>
              <a:latin typeface="DejaVu Sans"/>
            </a:endParaRPr>
          </a:p>
        </p:txBody>
      </p:sp>
      <p:pic>
        <p:nvPicPr>
          <p:cNvPr id="550" name="" descr=""/>
          <p:cNvPicPr/>
          <p:nvPr/>
        </p:nvPicPr>
        <p:blipFill>
          <a:blip r:embed="rId1"/>
          <a:stretch/>
        </p:blipFill>
        <p:spPr>
          <a:xfrm>
            <a:off x="1371600" y="3200400"/>
            <a:ext cx="790200" cy="790200"/>
          </a:xfrm>
          <a:prstGeom prst="rect">
            <a:avLst/>
          </a:prstGeom>
          <a:ln w="0">
            <a:noFill/>
          </a:ln>
        </p:spPr>
      </p:pic>
      <p:sp>
        <p:nvSpPr>
          <p:cNvPr id="551" name=""/>
          <p:cNvSpPr/>
          <p:nvPr/>
        </p:nvSpPr>
        <p:spPr>
          <a:xfrm>
            <a:off x="3200400" y="3200400"/>
            <a:ext cx="1369800" cy="11412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b">
            <a:noAutofit/>
          </a:bodyPr>
          <a:p>
            <a:pPr algn="ctr">
              <a:lnSpc>
                <a:spcPct val="100000"/>
              </a:lnSpc>
            </a:pPr>
            <a:r>
              <a:rPr b="0" lang="en-US" sz="1800" spc="-1" strike="noStrike">
                <a:solidFill>
                  <a:srgbClr val="000000"/>
                </a:solidFill>
                <a:latin typeface="Arial"/>
                <a:ea typeface="DejaVu Sans"/>
              </a:rPr>
              <a:t>Guest OS N</a:t>
            </a:r>
            <a:endParaRPr b="0" lang="en-US" sz="1800" spc="-1" strike="noStrike">
              <a:solidFill>
                <a:srgbClr val="000000"/>
              </a:solidFill>
              <a:latin typeface="DejaVu Sans"/>
            </a:endParaRPr>
          </a:p>
        </p:txBody>
      </p:sp>
      <p:sp>
        <p:nvSpPr>
          <p:cNvPr id="552" name=""/>
          <p:cNvSpPr/>
          <p:nvPr/>
        </p:nvSpPr>
        <p:spPr>
          <a:xfrm>
            <a:off x="3200400" y="2514600"/>
            <a:ext cx="1369800" cy="6840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 N</a:t>
            </a:r>
            <a:endParaRPr b="0" lang="en-US" sz="1800" spc="-1" strike="noStrike">
              <a:solidFill>
                <a:srgbClr val="000000"/>
              </a:solidFill>
              <a:latin typeface="DejaVu Sans"/>
            </a:endParaRPr>
          </a:p>
        </p:txBody>
      </p:sp>
      <p:sp>
        <p:nvSpPr>
          <p:cNvPr id="553" name=""/>
          <p:cNvSpPr/>
          <p:nvPr/>
        </p:nvSpPr>
        <p:spPr>
          <a:xfrm>
            <a:off x="2514600" y="2857680"/>
            <a:ext cx="684000" cy="569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a:t>
            </a:r>
            <a:endParaRPr b="0" lang="en-US" sz="1800" spc="-1" strike="noStrike">
              <a:solidFill>
                <a:srgbClr val="000000"/>
              </a:solidFill>
              <a:latin typeface="DejaVu Sans"/>
            </a:endParaRPr>
          </a:p>
        </p:txBody>
      </p:sp>
      <p:sp>
        <p:nvSpPr>
          <p:cNvPr id="554" name=""/>
          <p:cNvSpPr/>
          <p:nvPr/>
        </p:nvSpPr>
        <p:spPr>
          <a:xfrm rot="16202400">
            <a:off x="-114120" y="4290480"/>
            <a:ext cx="1369800" cy="1021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Host Machine</a:t>
            </a:r>
            <a:endParaRPr b="0" lang="en-US" sz="1800" spc="-1" strike="noStrike">
              <a:solidFill>
                <a:srgbClr val="000000"/>
              </a:solidFill>
              <a:latin typeface="DejaVu Sans"/>
            </a:endParaRPr>
          </a:p>
        </p:txBody>
      </p:sp>
      <p:sp>
        <p:nvSpPr>
          <p:cNvPr id="555" name=""/>
          <p:cNvSpPr/>
          <p:nvPr/>
        </p:nvSpPr>
        <p:spPr>
          <a:xfrm rot="16202400">
            <a:off x="-400320" y="2918880"/>
            <a:ext cx="1827000" cy="1021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Virtual Machine</a:t>
            </a:r>
            <a:endParaRPr b="0" lang="en-US" sz="1800" spc="-1" strike="noStrike">
              <a:solidFill>
                <a:srgbClr val="000000"/>
              </a:solidFill>
              <a:latin typeface="DejaVu Sans"/>
            </a:endParaRPr>
          </a:p>
        </p:txBody>
      </p:sp>
      <p:sp>
        <p:nvSpPr>
          <p:cNvPr id="556" name=""/>
          <p:cNvSpPr/>
          <p:nvPr/>
        </p:nvSpPr>
        <p:spPr>
          <a:xfrm>
            <a:off x="5655600" y="4343040"/>
            <a:ext cx="226800" cy="912600"/>
          </a:xfrm>
          <a:custGeom>
            <a:avLst/>
            <a:gdLst>
              <a:gd name="textAreaLeft" fmla="*/ 66960 w 226800"/>
              <a:gd name="textAreaRight" fmla="*/ 228960 w 226800"/>
              <a:gd name="textAreaTop" fmla="*/ 37800 h 912600"/>
              <a:gd name="textAreaBottom" fmla="*/ 876600 h 912600"/>
            </a:gdLst>
            <a:ahLst/>
            <a:rect l="textAreaLeft" t="textAreaTop" r="textAreaRight" b="textAreaBottom"/>
            <a:pathLst>
              <a:path w="21600" h="21600">
                <a:moveTo>
                  <a:pt x="21600" y="0"/>
                </a:moveTo>
                <a:cubicBezTo>
                  <a:pt x="10800" y="0"/>
                  <a:pt x="0" y="900"/>
                  <a:pt x="0" y="1800"/>
                </a:cubicBezTo>
                <a:lnTo>
                  <a:pt x="0" y="19800"/>
                </a:lnTo>
                <a:cubicBezTo>
                  <a:pt x="0" y="20700"/>
                  <a:pt x="10800" y="21600"/>
                  <a:pt x="21600" y="21600"/>
                </a:cubicBezTo>
              </a:path>
            </a:pathLst>
          </a:custGeom>
          <a:noFill/>
          <a:ln w="36720">
            <a:solidFill>
              <a:srgbClr val="000000">
                <a:alpha val="50000"/>
              </a:srgbClr>
            </a:solidFill>
            <a:round/>
          </a:ln>
        </p:spPr>
        <p:style>
          <a:lnRef idx="0"/>
          <a:fillRef idx="0"/>
          <a:effectRef idx="0"/>
          <a:fontRef idx="minor"/>
        </p:style>
        <p:txBody>
          <a:bodyPr lIns="108000" rIns="108000" tIns="63000" bIns="63000" anchor="ctr">
            <a:noAutofit/>
          </a:bodyPr>
          <a:p>
            <a:pPr>
              <a:lnSpc>
                <a:spcPct val="100000"/>
              </a:lnSpc>
            </a:pPr>
            <a:endParaRPr b="0" lang="en-US" sz="1800" spc="-1" strike="noStrike">
              <a:solidFill>
                <a:srgbClr val="000000"/>
              </a:solidFill>
              <a:latin typeface="Arial"/>
              <a:ea typeface="DejaVu Sans"/>
            </a:endParaRPr>
          </a:p>
        </p:txBody>
      </p:sp>
      <p:sp>
        <p:nvSpPr>
          <p:cNvPr id="557" name=""/>
          <p:cNvSpPr/>
          <p:nvPr/>
        </p:nvSpPr>
        <p:spPr>
          <a:xfrm>
            <a:off x="5884200" y="4800240"/>
            <a:ext cx="3427200" cy="4554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Hardware</a:t>
            </a:r>
            <a:endParaRPr b="0" lang="en-US" sz="1800" spc="-1" strike="noStrike">
              <a:solidFill>
                <a:srgbClr val="000000"/>
              </a:solidFill>
              <a:latin typeface="DejaVu Sans"/>
            </a:endParaRPr>
          </a:p>
        </p:txBody>
      </p:sp>
      <p:sp>
        <p:nvSpPr>
          <p:cNvPr id="558" name=""/>
          <p:cNvSpPr/>
          <p:nvPr/>
        </p:nvSpPr>
        <p:spPr>
          <a:xfrm>
            <a:off x="5884200" y="4343040"/>
            <a:ext cx="3427200" cy="4554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Operating System</a:t>
            </a:r>
            <a:endParaRPr b="0" lang="en-US" sz="1800" spc="-1" strike="noStrike">
              <a:solidFill>
                <a:srgbClr val="000000"/>
              </a:solidFill>
              <a:latin typeface="DejaVu Sans"/>
            </a:endParaRPr>
          </a:p>
        </p:txBody>
      </p:sp>
      <p:sp>
        <p:nvSpPr>
          <p:cNvPr id="559" name=""/>
          <p:cNvSpPr/>
          <p:nvPr/>
        </p:nvSpPr>
        <p:spPr>
          <a:xfrm>
            <a:off x="5655600" y="2514240"/>
            <a:ext cx="226800" cy="1827000"/>
          </a:xfrm>
          <a:custGeom>
            <a:avLst/>
            <a:gdLst>
              <a:gd name="textAreaLeft" fmla="*/ 66960 w 226800"/>
              <a:gd name="textAreaRight" fmla="*/ 228960 w 226800"/>
              <a:gd name="textAreaTop" fmla="*/ 75960 h 1827000"/>
              <a:gd name="textAreaBottom" fmla="*/ 1752840 h 1827000"/>
            </a:gdLst>
            <a:ahLst/>
            <a:rect l="textAreaLeft" t="textAreaTop" r="textAreaRight" b="textAreaBottom"/>
            <a:pathLst>
              <a:path w="21600" h="21600">
                <a:moveTo>
                  <a:pt x="21600" y="0"/>
                </a:moveTo>
                <a:cubicBezTo>
                  <a:pt x="10800" y="0"/>
                  <a:pt x="0" y="900"/>
                  <a:pt x="0" y="1800"/>
                </a:cubicBezTo>
                <a:lnTo>
                  <a:pt x="0" y="19800"/>
                </a:lnTo>
                <a:cubicBezTo>
                  <a:pt x="0" y="20700"/>
                  <a:pt x="10800" y="21600"/>
                  <a:pt x="21600" y="21600"/>
                </a:cubicBezTo>
              </a:path>
            </a:pathLst>
          </a:custGeom>
          <a:noFill/>
          <a:ln w="36720">
            <a:solidFill>
              <a:srgbClr val="000000">
                <a:alpha val="50000"/>
              </a:srgbClr>
            </a:solidFill>
            <a:round/>
          </a:ln>
        </p:spPr>
        <p:style>
          <a:lnRef idx="0"/>
          <a:fillRef idx="0"/>
          <a:effectRef idx="0"/>
          <a:fontRef idx="minor"/>
        </p:style>
        <p:txBody>
          <a:bodyPr lIns="108000" rIns="108000" tIns="63000" bIns="63000" anchor="ctr">
            <a:noAutofit/>
          </a:bodyPr>
          <a:p>
            <a:pPr>
              <a:lnSpc>
                <a:spcPct val="100000"/>
              </a:lnSpc>
            </a:pPr>
            <a:endParaRPr b="0" lang="en-US" sz="1800" spc="-1" strike="noStrike">
              <a:solidFill>
                <a:srgbClr val="000000"/>
              </a:solidFill>
              <a:latin typeface="Arial"/>
              <a:ea typeface="DejaVu Sans"/>
            </a:endParaRPr>
          </a:p>
        </p:txBody>
      </p:sp>
      <p:sp>
        <p:nvSpPr>
          <p:cNvPr id="560" name=""/>
          <p:cNvSpPr/>
          <p:nvPr/>
        </p:nvSpPr>
        <p:spPr>
          <a:xfrm>
            <a:off x="5884200" y="2514600"/>
            <a:ext cx="1369800" cy="11412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 1</a:t>
            </a:r>
            <a:endParaRPr b="0" lang="en-US" sz="1800" spc="-1" strike="noStrike">
              <a:solidFill>
                <a:srgbClr val="000000"/>
              </a:solidFill>
              <a:latin typeface="DejaVu Sans"/>
            </a:endParaRPr>
          </a:p>
        </p:txBody>
      </p:sp>
      <p:sp>
        <p:nvSpPr>
          <p:cNvPr id="561" name=""/>
          <p:cNvSpPr/>
          <p:nvPr/>
        </p:nvSpPr>
        <p:spPr>
          <a:xfrm>
            <a:off x="5884200" y="3657600"/>
            <a:ext cx="3427200" cy="68364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Docker Engine</a:t>
            </a:r>
            <a:endParaRPr b="0" lang="en-US" sz="1800" spc="-1" strike="noStrike">
              <a:solidFill>
                <a:srgbClr val="000000"/>
              </a:solidFill>
              <a:latin typeface="DejaVu Sans"/>
            </a:endParaRPr>
          </a:p>
        </p:txBody>
      </p:sp>
      <p:sp>
        <p:nvSpPr>
          <p:cNvPr id="562" name=""/>
          <p:cNvSpPr/>
          <p:nvPr/>
        </p:nvSpPr>
        <p:spPr>
          <a:xfrm>
            <a:off x="7941600" y="2514600"/>
            <a:ext cx="1369800" cy="1141200"/>
          </a:xfrm>
          <a:prstGeom prst="rect">
            <a:avLst/>
          </a:prstGeom>
          <a:solidFill>
            <a:srgbClr val="ced4da"/>
          </a:solidFill>
          <a:ln w="0">
            <a:solidFill>
              <a:srgbClr val="000000">
                <a:alpha val="50000"/>
              </a:srgbClr>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 N</a:t>
            </a:r>
            <a:endParaRPr b="0" lang="en-US" sz="1800" spc="-1" strike="noStrike">
              <a:solidFill>
                <a:srgbClr val="000000"/>
              </a:solidFill>
              <a:latin typeface="DejaVu Sans"/>
            </a:endParaRPr>
          </a:p>
        </p:txBody>
      </p:sp>
      <p:sp>
        <p:nvSpPr>
          <p:cNvPr id="563" name=""/>
          <p:cNvSpPr/>
          <p:nvPr/>
        </p:nvSpPr>
        <p:spPr>
          <a:xfrm>
            <a:off x="7255800" y="2857320"/>
            <a:ext cx="684000" cy="569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a:t>
            </a:r>
            <a:endParaRPr b="0" lang="en-US" sz="1800" spc="-1" strike="noStrike">
              <a:solidFill>
                <a:srgbClr val="000000"/>
              </a:solidFill>
              <a:latin typeface="DejaVu Sans"/>
            </a:endParaRPr>
          </a:p>
        </p:txBody>
      </p:sp>
      <p:sp>
        <p:nvSpPr>
          <p:cNvPr id="564" name=""/>
          <p:cNvSpPr/>
          <p:nvPr/>
        </p:nvSpPr>
        <p:spPr>
          <a:xfrm rot="16202400">
            <a:off x="4624920" y="4290120"/>
            <a:ext cx="1369800" cy="1021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Host Machine</a:t>
            </a:r>
            <a:endParaRPr b="0" lang="en-US" sz="1800" spc="-1" strike="noStrike">
              <a:solidFill>
                <a:srgbClr val="000000"/>
              </a:solidFill>
              <a:latin typeface="DejaVu Sans"/>
            </a:endParaRPr>
          </a:p>
        </p:txBody>
      </p:sp>
      <p:pic>
        <p:nvPicPr>
          <p:cNvPr id="565" name="" descr=""/>
          <p:cNvPicPr/>
          <p:nvPr/>
        </p:nvPicPr>
        <p:blipFill>
          <a:blip r:embed="rId2"/>
          <a:stretch/>
        </p:blipFill>
        <p:spPr>
          <a:xfrm>
            <a:off x="5884200" y="3657600"/>
            <a:ext cx="743400" cy="743400"/>
          </a:xfrm>
          <a:prstGeom prst="rect">
            <a:avLst/>
          </a:prstGeom>
          <a:ln w="0">
            <a:noFill/>
          </a:ln>
        </p:spPr>
      </p:pic>
      <p:pic>
        <p:nvPicPr>
          <p:cNvPr id="566" name="" descr=""/>
          <p:cNvPicPr/>
          <p:nvPr/>
        </p:nvPicPr>
        <p:blipFill>
          <a:blip r:embed="rId3"/>
          <a:stretch/>
        </p:blipFill>
        <p:spPr>
          <a:xfrm>
            <a:off x="3429000" y="3200400"/>
            <a:ext cx="845640" cy="845640"/>
          </a:xfrm>
          <a:prstGeom prst="rect">
            <a:avLst/>
          </a:prstGeom>
          <a:ln w="0">
            <a:noFill/>
          </a:ln>
        </p:spPr>
      </p:pic>
      <p:sp>
        <p:nvSpPr>
          <p:cNvPr id="567" name=""/>
          <p:cNvSpPr/>
          <p:nvPr/>
        </p:nvSpPr>
        <p:spPr>
          <a:xfrm rot="16202400">
            <a:off x="4624920" y="2918520"/>
            <a:ext cx="1369800" cy="1021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Docker Containers</a:t>
            </a:r>
            <a:endParaRPr b="0" lang="en-US" sz="1800" spc="-1" strike="noStrike">
              <a:solidFill>
                <a:srgbClr val="000000"/>
              </a:solidFill>
              <a:latin typeface="DejaVu Sans"/>
            </a:endParaRPr>
          </a:p>
        </p:txBody>
      </p:sp>
      <p:sp>
        <p:nvSpPr>
          <p:cNvPr id="568" name=""/>
          <p:cNvSpPr/>
          <p:nvPr/>
        </p:nvSpPr>
        <p:spPr>
          <a:xfrm>
            <a:off x="0" y="228960"/>
            <a:ext cx="100782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What are containers?</a:t>
            </a:r>
            <a:endParaRPr b="0" lang="en-US" sz="4000" spc="-1" strike="noStrike">
              <a:solidFill>
                <a:srgbClr val="000000"/>
              </a:solidFill>
              <a:latin typeface="DejaVu Sans"/>
            </a:endParaRPr>
          </a:p>
        </p:txBody>
      </p:sp>
      <p:sp>
        <p:nvSpPr>
          <p:cNvPr id="569" name=""/>
          <p:cNvSpPr/>
          <p:nvPr/>
        </p:nvSpPr>
        <p:spPr>
          <a:xfrm>
            <a:off x="2286000" y="902160"/>
            <a:ext cx="397584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And why do we need them</a:t>
            </a:r>
            <a:endParaRPr b="0" lang="en-US" sz="18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2"/>
          <p:cNvSpPr/>
          <p:nvPr/>
        </p:nvSpPr>
        <p:spPr>
          <a:xfrm>
            <a:off x="460080" y="2137680"/>
            <a:ext cx="5664240" cy="20005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Dockerfile</a:t>
            </a:r>
            <a:endParaRPr b="0" lang="en-US" sz="1800" spc="-1" strike="noStrike">
              <a:solidFill>
                <a:srgbClr val="000000"/>
              </a:solidFill>
              <a:latin typeface="DejaVu Sans"/>
            </a:endParaRPr>
          </a:p>
          <a:p>
            <a:pPr>
              <a:lnSpc>
                <a:spcPct val="100000"/>
              </a:lnSpc>
              <a:spcBef>
                <a:spcPts val="720"/>
              </a:spcBef>
            </a:pP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Docker Image</a:t>
            </a:r>
            <a:endParaRPr b="0" lang="en-US" sz="1800" spc="-1" strike="noStrike">
              <a:solidFill>
                <a:srgbClr val="000000"/>
              </a:solidFill>
              <a:latin typeface="DejaVu Sans"/>
            </a:endParaRPr>
          </a:p>
          <a:p>
            <a:pPr>
              <a:lnSpc>
                <a:spcPct val="100000"/>
              </a:lnSpc>
              <a:spcBef>
                <a:spcPts val="720"/>
              </a:spcBef>
            </a:pP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Docker Container</a:t>
            </a:r>
            <a:endParaRPr b="0" lang="en-US" sz="1800" spc="-1" strike="noStrike">
              <a:solidFill>
                <a:srgbClr val="000000"/>
              </a:solidFill>
              <a:latin typeface="DejaVu Sans"/>
            </a:endParaRPr>
          </a:p>
          <a:p>
            <a:pPr>
              <a:lnSpc>
                <a:spcPct val="100000"/>
              </a:lnSpc>
              <a:spcBef>
                <a:spcPts val="720"/>
              </a:spcBef>
            </a:pPr>
            <a:endParaRPr b="0" lang="en-US" sz="1800" spc="-1" strike="noStrike">
              <a:solidFill>
                <a:srgbClr val="000000"/>
              </a:solidFill>
              <a:latin typeface="DejaVu Sans"/>
            </a:endParaRPr>
          </a:p>
        </p:txBody>
      </p:sp>
      <p:sp>
        <p:nvSpPr>
          <p:cNvPr id="571" name="TextShape 1"/>
          <p:cNvSpPr/>
          <p:nvPr/>
        </p:nvSpPr>
        <p:spPr>
          <a:xfrm>
            <a:off x="274320" y="1180800"/>
            <a:ext cx="5210280" cy="39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Noto Sans"/>
                <a:ea typeface="DejaVu Sans"/>
              </a:rPr>
              <a:t>The 3 fundamental components</a:t>
            </a:r>
            <a:endParaRPr b="0" lang="en-US" sz="2400" spc="-1" strike="noStrike">
              <a:solidFill>
                <a:srgbClr val="000000"/>
              </a:solidFill>
              <a:latin typeface="DejaVu Sans"/>
            </a:endParaRPr>
          </a:p>
        </p:txBody>
      </p:sp>
      <p:sp>
        <p:nvSpPr>
          <p:cNvPr id="572" name=""/>
          <p:cNvSpPr/>
          <p:nvPr/>
        </p:nvSpPr>
        <p:spPr>
          <a:xfrm>
            <a:off x="4572000" y="4800600"/>
            <a:ext cx="2284200" cy="6840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pic>
        <p:nvPicPr>
          <p:cNvPr id="573" name="" descr=""/>
          <p:cNvPicPr/>
          <p:nvPr/>
        </p:nvPicPr>
        <p:blipFill>
          <a:blip r:embed="rId1"/>
          <a:stretch/>
        </p:blipFill>
        <p:spPr>
          <a:xfrm>
            <a:off x="1828800" y="1828800"/>
            <a:ext cx="912600" cy="912600"/>
          </a:xfrm>
          <a:prstGeom prst="rect">
            <a:avLst/>
          </a:prstGeom>
          <a:ln w="0">
            <a:noFill/>
          </a:ln>
        </p:spPr>
      </p:pic>
      <p:pic>
        <p:nvPicPr>
          <p:cNvPr id="574" name="" descr=""/>
          <p:cNvPicPr/>
          <p:nvPr/>
        </p:nvPicPr>
        <p:blipFill>
          <a:blip r:embed="rId2"/>
          <a:stretch/>
        </p:blipFill>
        <p:spPr>
          <a:xfrm>
            <a:off x="2514600" y="2743200"/>
            <a:ext cx="455400" cy="455400"/>
          </a:xfrm>
          <a:prstGeom prst="rect">
            <a:avLst/>
          </a:prstGeom>
          <a:ln w="0">
            <a:noFill/>
          </a:ln>
        </p:spPr>
      </p:pic>
      <p:pic>
        <p:nvPicPr>
          <p:cNvPr id="575" name="" descr=""/>
          <p:cNvPicPr/>
          <p:nvPr/>
        </p:nvPicPr>
        <p:blipFill>
          <a:blip r:embed="rId3"/>
          <a:stretch/>
        </p:blipFill>
        <p:spPr>
          <a:xfrm>
            <a:off x="2734200" y="3403800"/>
            <a:ext cx="709200" cy="709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
          <p:cNvSpPr/>
          <p:nvPr/>
        </p:nvSpPr>
        <p:spPr>
          <a:xfrm>
            <a:off x="5029200" y="0"/>
            <a:ext cx="5484600" cy="566820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77" name=""/>
          <p:cNvSpPr/>
          <p:nvPr/>
        </p:nvSpPr>
        <p:spPr>
          <a:xfrm>
            <a:off x="457200" y="228960"/>
            <a:ext cx="9370800" cy="780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u="wavyHeavy">
                <a:solidFill>
                  <a:srgbClr val="000000"/>
                </a:solidFill>
                <a:uFillTx/>
                <a:latin typeface="Noto Sans"/>
                <a:ea typeface="DejaVu Sans"/>
              </a:rPr>
              <a:t>Understanding the components</a:t>
            </a:r>
            <a:endParaRPr b="0" lang="en-US" sz="4000" spc="-1" strike="noStrike">
              <a:solidFill>
                <a:srgbClr val="000000"/>
              </a:solidFill>
              <a:latin typeface="DejaVu Sans"/>
            </a:endParaRPr>
          </a:p>
        </p:txBody>
      </p:sp>
      <p:sp>
        <p:nvSpPr>
          <p:cNvPr id="578" name=""/>
          <p:cNvSpPr/>
          <p:nvPr/>
        </p:nvSpPr>
        <p:spPr>
          <a:xfrm>
            <a:off x="1143000" y="902160"/>
            <a:ext cx="799920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A culinary analogy – Let’s make a soup!</a:t>
            </a:r>
            <a:endParaRPr b="0" lang="en-US" sz="1800" spc="-1" strike="noStrike">
              <a:solidFill>
                <a:srgbClr val="000000"/>
              </a:solidFill>
              <a:latin typeface="DejaVu Sans"/>
            </a:endParaRPr>
          </a:p>
        </p:txBody>
      </p:sp>
      <p:pic>
        <p:nvPicPr>
          <p:cNvPr id="579" name="" descr=""/>
          <p:cNvPicPr/>
          <p:nvPr/>
        </p:nvPicPr>
        <p:blipFill>
          <a:blip r:embed="rId1"/>
          <a:stretch/>
        </p:blipFill>
        <p:spPr>
          <a:xfrm>
            <a:off x="2048400" y="1371600"/>
            <a:ext cx="921600" cy="921600"/>
          </a:xfrm>
          <a:prstGeom prst="rect">
            <a:avLst/>
          </a:prstGeom>
          <a:ln w="0">
            <a:noFill/>
          </a:ln>
        </p:spPr>
      </p:pic>
      <p:pic>
        <p:nvPicPr>
          <p:cNvPr id="580" name="" descr=""/>
          <p:cNvPicPr/>
          <p:nvPr/>
        </p:nvPicPr>
        <p:blipFill>
          <a:blip r:embed="rId2"/>
          <a:stretch/>
        </p:blipFill>
        <p:spPr>
          <a:xfrm>
            <a:off x="7086600" y="1303560"/>
            <a:ext cx="1141560" cy="1141560"/>
          </a:xfrm>
          <a:prstGeom prst="rect">
            <a:avLst/>
          </a:prstGeom>
          <a:ln w="0">
            <a:noFill/>
          </a:ln>
        </p:spPr>
      </p:pic>
      <p:pic>
        <p:nvPicPr>
          <p:cNvPr id="581" name="" descr=""/>
          <p:cNvPicPr/>
          <p:nvPr/>
        </p:nvPicPr>
        <p:blipFill>
          <a:blip r:embed="rId3"/>
          <a:stretch/>
        </p:blipFill>
        <p:spPr>
          <a:xfrm>
            <a:off x="457200" y="4343400"/>
            <a:ext cx="912600" cy="912600"/>
          </a:xfrm>
          <a:prstGeom prst="rect">
            <a:avLst/>
          </a:prstGeom>
          <a:ln w="0">
            <a:noFill/>
          </a:ln>
        </p:spPr>
      </p:pic>
      <p:pic>
        <p:nvPicPr>
          <p:cNvPr id="582" name="" descr=""/>
          <p:cNvPicPr/>
          <p:nvPr/>
        </p:nvPicPr>
        <p:blipFill>
          <a:blip r:embed="rId4"/>
          <a:stretch/>
        </p:blipFill>
        <p:spPr>
          <a:xfrm>
            <a:off x="2057400" y="4343400"/>
            <a:ext cx="912600" cy="912600"/>
          </a:xfrm>
          <a:prstGeom prst="rect">
            <a:avLst/>
          </a:prstGeom>
          <a:ln w="0">
            <a:noFill/>
          </a:ln>
        </p:spPr>
      </p:pic>
      <p:pic>
        <p:nvPicPr>
          <p:cNvPr id="583" name="" descr=""/>
          <p:cNvPicPr/>
          <p:nvPr/>
        </p:nvPicPr>
        <p:blipFill>
          <a:blip r:embed="rId5"/>
          <a:stretch/>
        </p:blipFill>
        <p:spPr>
          <a:xfrm>
            <a:off x="3657600" y="4343400"/>
            <a:ext cx="912600" cy="912600"/>
          </a:xfrm>
          <a:prstGeom prst="rect">
            <a:avLst/>
          </a:prstGeom>
          <a:ln w="0">
            <a:noFill/>
          </a:ln>
        </p:spPr>
      </p:pic>
      <p:pic>
        <p:nvPicPr>
          <p:cNvPr id="584" name="" descr=""/>
          <p:cNvPicPr/>
          <p:nvPr/>
        </p:nvPicPr>
        <p:blipFill>
          <a:blip r:embed="rId6"/>
          <a:stretch/>
        </p:blipFill>
        <p:spPr>
          <a:xfrm>
            <a:off x="2057400" y="2743200"/>
            <a:ext cx="912600" cy="912600"/>
          </a:xfrm>
          <a:prstGeom prst="rect">
            <a:avLst/>
          </a:prstGeom>
          <a:ln w="0">
            <a:noFill/>
          </a:ln>
        </p:spPr>
      </p:pic>
      <p:pic>
        <p:nvPicPr>
          <p:cNvPr id="585" name="" descr=""/>
          <p:cNvPicPr/>
          <p:nvPr/>
        </p:nvPicPr>
        <p:blipFill>
          <a:blip r:embed="rId7"/>
          <a:stretch/>
        </p:blipFill>
        <p:spPr>
          <a:xfrm>
            <a:off x="7315200" y="2924640"/>
            <a:ext cx="731160" cy="731160"/>
          </a:xfrm>
          <a:prstGeom prst="rect">
            <a:avLst/>
          </a:prstGeom>
          <a:ln w="0">
            <a:noFill/>
          </a:ln>
        </p:spPr>
      </p:pic>
      <p:pic>
        <p:nvPicPr>
          <p:cNvPr id="586" name="" descr=""/>
          <p:cNvPicPr/>
          <p:nvPr/>
        </p:nvPicPr>
        <p:blipFill>
          <a:blip r:embed="rId8"/>
          <a:stretch/>
        </p:blipFill>
        <p:spPr>
          <a:xfrm>
            <a:off x="5715000" y="4343400"/>
            <a:ext cx="921600" cy="921600"/>
          </a:xfrm>
          <a:prstGeom prst="rect">
            <a:avLst/>
          </a:prstGeom>
          <a:ln w="0">
            <a:noFill/>
          </a:ln>
        </p:spPr>
      </p:pic>
      <p:pic>
        <p:nvPicPr>
          <p:cNvPr id="587" name="" descr=""/>
          <p:cNvPicPr/>
          <p:nvPr/>
        </p:nvPicPr>
        <p:blipFill>
          <a:blip r:embed="rId9"/>
          <a:stretch/>
        </p:blipFill>
        <p:spPr>
          <a:xfrm>
            <a:off x="7306200" y="4334400"/>
            <a:ext cx="921600" cy="921600"/>
          </a:xfrm>
          <a:prstGeom prst="rect">
            <a:avLst/>
          </a:prstGeom>
          <a:ln w="0">
            <a:noFill/>
          </a:ln>
        </p:spPr>
      </p:pic>
      <p:pic>
        <p:nvPicPr>
          <p:cNvPr id="588" name="" descr=""/>
          <p:cNvPicPr/>
          <p:nvPr/>
        </p:nvPicPr>
        <p:blipFill>
          <a:blip r:embed="rId10"/>
          <a:stretch/>
        </p:blipFill>
        <p:spPr>
          <a:xfrm>
            <a:off x="8677800" y="4334400"/>
            <a:ext cx="921600" cy="921600"/>
          </a:xfrm>
          <a:prstGeom prst="rect">
            <a:avLst/>
          </a:prstGeom>
          <a:ln w="0">
            <a:noFill/>
          </a:ln>
        </p:spPr>
      </p:pic>
      <p:pic>
        <p:nvPicPr>
          <p:cNvPr id="589" name="" descr=""/>
          <p:cNvPicPr/>
          <p:nvPr/>
        </p:nvPicPr>
        <p:blipFill>
          <a:blip r:embed="rId11"/>
          <a:stretch/>
        </p:blipFill>
        <p:spPr>
          <a:xfrm>
            <a:off x="2743200" y="2514600"/>
            <a:ext cx="455400" cy="455400"/>
          </a:xfrm>
          <a:prstGeom prst="rect">
            <a:avLst/>
          </a:prstGeom>
          <a:ln w="0">
            <a:noFill/>
          </a:ln>
        </p:spPr>
      </p:pic>
      <p:pic>
        <p:nvPicPr>
          <p:cNvPr id="590" name="" descr=""/>
          <p:cNvPicPr/>
          <p:nvPr/>
        </p:nvPicPr>
        <p:blipFill>
          <a:blip r:embed="rId12"/>
          <a:stretch/>
        </p:blipFill>
        <p:spPr>
          <a:xfrm>
            <a:off x="457200" y="4114800"/>
            <a:ext cx="455400" cy="455400"/>
          </a:xfrm>
          <a:prstGeom prst="rect">
            <a:avLst/>
          </a:prstGeom>
          <a:ln w="0">
            <a:noFill/>
          </a:ln>
        </p:spPr>
      </p:pic>
      <p:sp>
        <p:nvSpPr>
          <p:cNvPr id="591" name=""/>
          <p:cNvSpPr/>
          <p:nvPr/>
        </p:nvSpPr>
        <p:spPr>
          <a:xfrm>
            <a:off x="2971800" y="1340280"/>
            <a:ext cx="1369800" cy="815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Water</a:t>
            </a:r>
            <a:endParaRPr b="0" lang="en-US" sz="1400" spc="-1" strike="noStrike">
              <a:solidFill>
                <a:srgbClr val="000000"/>
              </a:solidFill>
              <a:latin typeface="DejaVu Sans"/>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Potatoes</a:t>
            </a:r>
            <a:endParaRPr b="0" lang="en-US" sz="1400" spc="-1" strike="noStrike">
              <a:solidFill>
                <a:srgbClr val="000000"/>
              </a:solidFill>
              <a:latin typeface="DejaVu Sans"/>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Carrots</a:t>
            </a:r>
            <a:endParaRPr b="0" lang="en-US" sz="1400" spc="-1" strike="noStrike">
              <a:solidFill>
                <a:srgbClr val="000000"/>
              </a:solidFill>
              <a:latin typeface="DejaVu Sans"/>
            </a:endParaRPr>
          </a:p>
        </p:txBody>
      </p:sp>
      <p:sp>
        <p:nvSpPr>
          <p:cNvPr id="592" name=""/>
          <p:cNvSpPr/>
          <p:nvPr/>
        </p:nvSpPr>
        <p:spPr>
          <a:xfrm>
            <a:off x="8229960" y="1371600"/>
            <a:ext cx="1369800" cy="815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Ubuntu 20</a:t>
            </a:r>
            <a:endParaRPr b="0" lang="en-US" sz="1400" spc="-1" strike="noStrike">
              <a:solidFill>
                <a:srgbClr val="000000"/>
              </a:solidFill>
              <a:latin typeface="DejaVu Sans"/>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Python 3.6</a:t>
            </a:r>
            <a:endParaRPr b="0" lang="en-US" sz="1400" spc="-1" strike="noStrike">
              <a:solidFill>
                <a:srgbClr val="000000"/>
              </a:solidFill>
              <a:latin typeface="DejaVu Sans"/>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ROS Noetic</a:t>
            </a:r>
            <a:endParaRPr b="0" lang="en-US" sz="1400" spc="-1" strike="noStrike">
              <a:solidFill>
                <a:srgbClr val="000000"/>
              </a:solidFill>
              <a:latin typeface="DejaVu Sans"/>
            </a:endParaRPr>
          </a:p>
        </p:txBody>
      </p:sp>
      <p:sp>
        <p:nvSpPr>
          <p:cNvPr id="593" name=""/>
          <p:cNvSpPr/>
          <p:nvPr/>
        </p:nvSpPr>
        <p:spPr>
          <a:xfrm>
            <a:off x="5486400" y="5153760"/>
            <a:ext cx="13698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Container</a:t>
            </a:r>
            <a:endParaRPr b="0" lang="en-US" sz="1400" spc="-1" strike="noStrike">
              <a:solidFill>
                <a:srgbClr val="000000"/>
              </a:solidFill>
              <a:latin typeface="DejaVu Sans"/>
            </a:endParaRPr>
          </a:p>
        </p:txBody>
      </p:sp>
      <p:sp>
        <p:nvSpPr>
          <p:cNvPr id="594" name=""/>
          <p:cNvSpPr/>
          <p:nvPr/>
        </p:nvSpPr>
        <p:spPr>
          <a:xfrm>
            <a:off x="7086600" y="5153760"/>
            <a:ext cx="13698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Container</a:t>
            </a:r>
            <a:endParaRPr b="0" lang="en-US" sz="1400" spc="-1" strike="noStrike">
              <a:solidFill>
                <a:srgbClr val="000000"/>
              </a:solidFill>
              <a:latin typeface="DejaVu Sans"/>
            </a:endParaRPr>
          </a:p>
        </p:txBody>
      </p:sp>
      <p:sp>
        <p:nvSpPr>
          <p:cNvPr id="595" name=""/>
          <p:cNvSpPr/>
          <p:nvPr/>
        </p:nvSpPr>
        <p:spPr>
          <a:xfrm>
            <a:off x="8458200" y="5153760"/>
            <a:ext cx="13698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Container</a:t>
            </a:r>
            <a:endParaRPr b="0" lang="en-US" sz="1400" spc="-1" strike="noStrike">
              <a:solidFill>
                <a:srgbClr val="000000"/>
              </a:solidFill>
              <a:latin typeface="DejaVu Sans"/>
            </a:endParaRPr>
          </a:p>
        </p:txBody>
      </p:sp>
      <p:sp>
        <p:nvSpPr>
          <p:cNvPr id="596" name=""/>
          <p:cNvSpPr/>
          <p:nvPr/>
        </p:nvSpPr>
        <p:spPr>
          <a:xfrm>
            <a:off x="7133760" y="2639160"/>
            <a:ext cx="9126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Image</a:t>
            </a:r>
            <a:endParaRPr b="0" lang="en-US" sz="1400" spc="-1" strike="noStrike">
              <a:solidFill>
                <a:srgbClr val="000000"/>
              </a:solidFill>
              <a:latin typeface="DejaVu Sans"/>
            </a:endParaRPr>
          </a:p>
        </p:txBody>
      </p:sp>
      <p:pic>
        <p:nvPicPr>
          <p:cNvPr id="597" name="" descr=""/>
          <p:cNvPicPr/>
          <p:nvPr/>
        </p:nvPicPr>
        <p:blipFill>
          <a:blip r:embed="rId13"/>
          <a:stretch/>
        </p:blipFill>
        <p:spPr>
          <a:xfrm>
            <a:off x="5486400" y="4200120"/>
            <a:ext cx="370080" cy="370080"/>
          </a:xfrm>
          <a:prstGeom prst="rect">
            <a:avLst/>
          </a:prstGeom>
          <a:ln w="0">
            <a:noFill/>
          </a:ln>
        </p:spPr>
      </p:pic>
      <p:sp>
        <p:nvSpPr>
          <p:cNvPr id="598" name=""/>
          <p:cNvSpPr/>
          <p:nvPr/>
        </p:nvSpPr>
        <p:spPr>
          <a:xfrm>
            <a:off x="8229600" y="2114280"/>
            <a:ext cx="1369800" cy="330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Git</a:t>
            </a:r>
            <a:endParaRPr b="0" lang="en-US" sz="1400" spc="-1" strike="noStrike">
              <a:solidFill>
                <a:srgbClr val="000000"/>
              </a:solidFill>
              <a:latin typeface="DejaVu Sans"/>
            </a:endParaRPr>
          </a:p>
        </p:txBody>
      </p:sp>
      <p:sp>
        <p:nvSpPr>
          <p:cNvPr id="599" name=""/>
          <p:cNvSpPr/>
          <p:nvPr/>
        </p:nvSpPr>
        <p:spPr>
          <a:xfrm>
            <a:off x="2971800" y="2057400"/>
            <a:ext cx="1369800" cy="330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Salt</a:t>
            </a:r>
            <a:endParaRPr b="0" lang="en-US" sz="1400" spc="-1" strike="noStrike">
              <a:solidFill>
                <a:srgbClr val="000000"/>
              </a:solidFill>
              <a:latin typeface="DejaVu Sans"/>
            </a:endParaRPr>
          </a:p>
        </p:txBody>
      </p:sp>
      <p:pic>
        <p:nvPicPr>
          <p:cNvPr id="600" name="" descr=""/>
          <p:cNvPicPr/>
          <p:nvPr/>
        </p:nvPicPr>
        <p:blipFill>
          <a:blip r:embed="rId14"/>
          <a:stretch/>
        </p:blipFill>
        <p:spPr>
          <a:xfrm>
            <a:off x="8001000" y="2639160"/>
            <a:ext cx="330840" cy="330840"/>
          </a:xfrm>
          <a:prstGeom prst="rect">
            <a:avLst/>
          </a:prstGeom>
          <a:ln w="0">
            <a:noFill/>
          </a:ln>
        </p:spPr>
      </p:pic>
      <p:sp>
        <p:nvSpPr>
          <p:cNvPr id="601" name=""/>
          <p:cNvSpPr/>
          <p:nvPr/>
        </p:nvSpPr>
        <p:spPr>
          <a:xfrm>
            <a:off x="7086600" y="1143000"/>
            <a:ext cx="11412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Dockerfile</a:t>
            </a:r>
            <a:endParaRPr b="0" lang="en-US" sz="1400" spc="-1" strike="noStrike">
              <a:solidFill>
                <a:srgbClr val="000000"/>
              </a:solidFill>
              <a:latin typeface="DejaVu Sans"/>
            </a:endParaRPr>
          </a:p>
        </p:txBody>
      </p:sp>
      <p:sp>
        <p:nvSpPr>
          <p:cNvPr id="602" name=""/>
          <p:cNvSpPr/>
          <p:nvPr/>
        </p:nvSpPr>
        <p:spPr>
          <a:xfrm>
            <a:off x="1600200" y="1828800"/>
            <a:ext cx="302760" cy="1369800"/>
          </a:xfrm>
          <a:custGeom>
            <a:avLst/>
            <a:gdLst>
              <a:gd name="textAreaLeft" fmla="*/ 0 w 302760"/>
              <a:gd name="textAreaRight" fmla="*/ 304560 w 302760"/>
              <a:gd name="textAreaTop" fmla="*/ 0 h 1369800"/>
              <a:gd name="textAreaBottom" fmla="*/ 1371600 h 1369800"/>
            </a:gdLst>
            <a:ahLst/>
            <a:rect l="textAreaLeft" t="textAreaTop" r="textAreaRight" b="textAreaBottom"/>
            <a:pathLst>
              <a:path fill="none" w="846" h="3810">
                <a:moveTo>
                  <a:pt x="846" y="0"/>
                </a:moveTo>
                <a:cubicBezTo>
                  <a:pt x="-1058" y="2286"/>
                  <a:pt x="846" y="3810"/>
                  <a:pt x="846" y="3810"/>
                </a:cubicBezTo>
              </a:path>
            </a:pathLst>
          </a:custGeom>
          <a:noFill/>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pPr>
              <a:lnSpc>
                <a:spcPct val="100000"/>
              </a:lnSpc>
            </a:pPr>
            <a:endParaRPr b="0" lang="en-US" sz="1800" spc="-1" strike="noStrike">
              <a:solidFill>
                <a:srgbClr val="000000"/>
              </a:solidFill>
              <a:latin typeface="Arial"/>
              <a:ea typeface="DejaVu Sans"/>
            </a:endParaRPr>
          </a:p>
        </p:txBody>
      </p:sp>
      <p:sp>
        <p:nvSpPr>
          <p:cNvPr id="603" name=""/>
          <p:cNvSpPr/>
          <p:nvPr/>
        </p:nvSpPr>
        <p:spPr>
          <a:xfrm>
            <a:off x="914400" y="2410560"/>
            <a:ext cx="6840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Cook</a:t>
            </a:r>
            <a:endParaRPr b="0" lang="en-US" sz="1400" spc="-1" strike="noStrike">
              <a:solidFill>
                <a:srgbClr val="000000"/>
              </a:solidFill>
              <a:latin typeface="DejaVu Sans"/>
            </a:endParaRPr>
          </a:p>
        </p:txBody>
      </p:sp>
      <p:sp>
        <p:nvSpPr>
          <p:cNvPr id="604" name=""/>
          <p:cNvSpPr/>
          <p:nvPr/>
        </p:nvSpPr>
        <p:spPr>
          <a:xfrm>
            <a:off x="6172200" y="2639160"/>
            <a:ext cx="6840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Build</a:t>
            </a:r>
            <a:endParaRPr b="0" lang="en-US" sz="1400" spc="-1" strike="noStrike">
              <a:solidFill>
                <a:srgbClr val="000000"/>
              </a:solidFill>
              <a:latin typeface="DejaVu Sans"/>
            </a:endParaRPr>
          </a:p>
        </p:txBody>
      </p:sp>
      <p:sp>
        <p:nvSpPr>
          <p:cNvPr id="605" name=""/>
          <p:cNvSpPr/>
          <p:nvPr/>
        </p:nvSpPr>
        <p:spPr>
          <a:xfrm>
            <a:off x="6858000" y="2057400"/>
            <a:ext cx="302760" cy="1369800"/>
          </a:xfrm>
          <a:custGeom>
            <a:avLst/>
            <a:gdLst>
              <a:gd name="textAreaLeft" fmla="*/ 0 w 302760"/>
              <a:gd name="textAreaRight" fmla="*/ 304560 w 302760"/>
              <a:gd name="textAreaTop" fmla="*/ 0 h 1369800"/>
              <a:gd name="textAreaBottom" fmla="*/ 1371600 h 1369800"/>
            </a:gdLst>
            <a:ahLst/>
            <a:rect l="textAreaLeft" t="textAreaTop" r="textAreaRight" b="textAreaBottom"/>
            <a:pathLst>
              <a:path fill="none" w="846" h="3810">
                <a:moveTo>
                  <a:pt x="846" y="0"/>
                </a:moveTo>
                <a:cubicBezTo>
                  <a:pt x="-1058" y="2286"/>
                  <a:pt x="846" y="3810"/>
                  <a:pt x="846" y="3810"/>
                </a:cubicBezTo>
              </a:path>
            </a:pathLst>
          </a:custGeom>
          <a:noFill/>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pPr>
              <a:lnSpc>
                <a:spcPct val="100000"/>
              </a:lnSpc>
            </a:pPr>
            <a:endParaRPr b="0" lang="en-US" sz="1800" spc="-1" strike="noStrike">
              <a:solidFill>
                <a:srgbClr val="000000"/>
              </a:solidFill>
              <a:latin typeface="Arial"/>
              <a:ea typeface="DejaVu Sans"/>
            </a:endParaRPr>
          </a:p>
        </p:txBody>
      </p:sp>
      <p:sp>
        <p:nvSpPr>
          <p:cNvPr id="606" name=""/>
          <p:cNvSpPr/>
          <p:nvPr/>
        </p:nvSpPr>
        <p:spPr>
          <a:xfrm flipH="1">
            <a:off x="1371600" y="3657600"/>
            <a:ext cx="1143000" cy="685800"/>
          </a:xfrm>
          <a:prstGeom prst="line">
            <a:avLst/>
          </a:prstGeom>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endParaRPr b="0" lang="en-US" sz="1800" spc="-1" strike="noStrike">
              <a:solidFill>
                <a:srgbClr val="000000"/>
              </a:solidFill>
              <a:latin typeface="Arial"/>
              <a:ea typeface="DejaVu Sans"/>
            </a:endParaRPr>
          </a:p>
        </p:txBody>
      </p:sp>
      <p:sp>
        <p:nvSpPr>
          <p:cNvPr id="607" name=""/>
          <p:cNvSpPr/>
          <p:nvPr/>
        </p:nvSpPr>
        <p:spPr>
          <a:xfrm flipH="1">
            <a:off x="2514600" y="3654720"/>
            <a:ext cx="9360" cy="688680"/>
          </a:xfrm>
          <a:prstGeom prst="line">
            <a:avLst/>
          </a:prstGeom>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endParaRPr b="0" lang="en-US" sz="1800" spc="-1" strike="noStrike">
              <a:solidFill>
                <a:srgbClr val="000000"/>
              </a:solidFill>
              <a:latin typeface="Arial"/>
              <a:ea typeface="DejaVu Sans"/>
            </a:endParaRPr>
          </a:p>
        </p:txBody>
      </p:sp>
      <p:sp>
        <p:nvSpPr>
          <p:cNvPr id="608" name=""/>
          <p:cNvSpPr/>
          <p:nvPr/>
        </p:nvSpPr>
        <p:spPr>
          <a:xfrm>
            <a:off x="2523960" y="3654720"/>
            <a:ext cx="1362240" cy="688680"/>
          </a:xfrm>
          <a:prstGeom prst="line">
            <a:avLst/>
          </a:prstGeom>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endParaRPr b="0" lang="en-US" sz="1800" spc="-1" strike="noStrike">
              <a:solidFill>
                <a:srgbClr val="000000"/>
              </a:solidFill>
              <a:latin typeface="Arial"/>
              <a:ea typeface="DejaVu Sans"/>
            </a:endParaRPr>
          </a:p>
        </p:txBody>
      </p:sp>
      <p:sp>
        <p:nvSpPr>
          <p:cNvPr id="609" name=""/>
          <p:cNvSpPr/>
          <p:nvPr/>
        </p:nvSpPr>
        <p:spPr>
          <a:xfrm>
            <a:off x="1371600" y="3657600"/>
            <a:ext cx="6840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Serve</a:t>
            </a:r>
            <a:endParaRPr b="0" lang="en-US" sz="1400" spc="-1" strike="noStrike">
              <a:solidFill>
                <a:srgbClr val="000000"/>
              </a:solidFill>
              <a:latin typeface="DejaVu Sans"/>
            </a:endParaRPr>
          </a:p>
        </p:txBody>
      </p:sp>
      <p:sp>
        <p:nvSpPr>
          <p:cNvPr id="610" name=""/>
          <p:cNvSpPr/>
          <p:nvPr/>
        </p:nvSpPr>
        <p:spPr>
          <a:xfrm flipH="1">
            <a:off x="6400800" y="3657600"/>
            <a:ext cx="1371600" cy="685800"/>
          </a:xfrm>
          <a:prstGeom prst="line">
            <a:avLst/>
          </a:prstGeom>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endParaRPr b="0" lang="en-US" sz="1800" spc="-1" strike="noStrike">
              <a:solidFill>
                <a:srgbClr val="000000"/>
              </a:solidFill>
              <a:latin typeface="Arial"/>
              <a:ea typeface="DejaVu Sans"/>
            </a:endParaRPr>
          </a:p>
        </p:txBody>
      </p:sp>
      <p:sp>
        <p:nvSpPr>
          <p:cNvPr id="611" name=""/>
          <p:cNvSpPr/>
          <p:nvPr/>
        </p:nvSpPr>
        <p:spPr>
          <a:xfrm flipH="1">
            <a:off x="7772400" y="3658680"/>
            <a:ext cx="9360" cy="675720"/>
          </a:xfrm>
          <a:prstGeom prst="line">
            <a:avLst/>
          </a:prstGeom>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endParaRPr b="0" lang="en-US" sz="1800" spc="-1" strike="noStrike">
              <a:solidFill>
                <a:srgbClr val="000000"/>
              </a:solidFill>
              <a:latin typeface="Arial"/>
              <a:ea typeface="DejaVu Sans"/>
            </a:endParaRPr>
          </a:p>
        </p:txBody>
      </p:sp>
      <p:sp>
        <p:nvSpPr>
          <p:cNvPr id="612" name=""/>
          <p:cNvSpPr/>
          <p:nvPr/>
        </p:nvSpPr>
        <p:spPr>
          <a:xfrm>
            <a:off x="7778520" y="3649680"/>
            <a:ext cx="1365480" cy="684720"/>
          </a:xfrm>
          <a:prstGeom prst="line">
            <a:avLst/>
          </a:prstGeom>
          <a:ln w="36720">
            <a:solidFill>
              <a:srgbClr val="000000">
                <a:alpha val="50000"/>
              </a:srgbClr>
            </a:solidFill>
            <a:round/>
            <a:tailEnd len="med" type="triangle" w="med"/>
          </a:ln>
        </p:spPr>
        <p:style>
          <a:lnRef idx="0"/>
          <a:fillRef idx="0"/>
          <a:effectRef idx="0"/>
          <a:fontRef idx="minor"/>
        </p:style>
        <p:txBody>
          <a:bodyPr lIns="108000" rIns="108000" tIns="63000" bIns="63000" anchor="ctr">
            <a:noAutofit/>
          </a:bodyPr>
          <a:p>
            <a:endParaRPr b="0" lang="en-US" sz="1800" spc="-1" strike="noStrike">
              <a:solidFill>
                <a:srgbClr val="000000"/>
              </a:solidFill>
              <a:latin typeface="Arial"/>
              <a:ea typeface="DejaVu Sans"/>
            </a:endParaRPr>
          </a:p>
        </p:txBody>
      </p:sp>
      <p:sp>
        <p:nvSpPr>
          <p:cNvPr id="613" name=""/>
          <p:cNvSpPr/>
          <p:nvPr/>
        </p:nvSpPr>
        <p:spPr>
          <a:xfrm>
            <a:off x="6400800" y="3657600"/>
            <a:ext cx="684000" cy="33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000000"/>
                </a:solidFill>
                <a:latin typeface="Arial"/>
                <a:ea typeface="DejaVu Sans"/>
              </a:rPr>
              <a:t>Run</a:t>
            </a:r>
            <a:endParaRPr b="0" lang="en-US" sz="14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TextShape 5"/>
          <p:cNvSpPr/>
          <p:nvPr/>
        </p:nvSpPr>
        <p:spPr>
          <a:xfrm>
            <a:off x="460080" y="2137680"/>
            <a:ext cx="5024880" cy="20005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1" lang="en-US" sz="1800" spc="-1" strike="noStrike">
                <a:solidFill>
                  <a:srgbClr val="111111"/>
                </a:solidFill>
                <a:latin typeface="Noto Sans"/>
                <a:ea typeface="DejaVu Sans"/>
              </a:rPr>
              <a:t>FROM</a:t>
            </a:r>
            <a:r>
              <a:rPr b="0" lang="en-US" sz="1800" spc="-1" strike="noStrike">
                <a:solidFill>
                  <a:srgbClr val="111111"/>
                </a:solidFill>
                <a:latin typeface="Noto Sans"/>
                <a:ea typeface="DejaVu Sans"/>
              </a:rPr>
              <a:t> – The base Docker image from which our system will be build.</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1" lang="en-US" sz="1800" spc="-1" strike="noStrike">
                <a:solidFill>
                  <a:srgbClr val="111111"/>
                </a:solidFill>
                <a:latin typeface="Noto Sans"/>
                <a:ea typeface="DejaVu Sans"/>
              </a:rPr>
              <a:t>RUN</a:t>
            </a:r>
            <a:r>
              <a:rPr b="0" lang="en-US" sz="1800" spc="-1" strike="noStrike">
                <a:solidFill>
                  <a:srgbClr val="111111"/>
                </a:solidFill>
                <a:latin typeface="Noto Sans"/>
                <a:ea typeface="DejaVu Sans"/>
              </a:rPr>
              <a:t> – Executes a command during the build process.</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1" lang="en-US" sz="1800" spc="-1" strike="noStrike">
                <a:solidFill>
                  <a:srgbClr val="111111"/>
                </a:solidFill>
                <a:latin typeface="Noto Sans"/>
                <a:ea typeface="DejaVu Sans"/>
              </a:rPr>
              <a:t>WORKDIR</a:t>
            </a:r>
            <a:r>
              <a:rPr b="0" lang="en-US" sz="1800" spc="-1" strike="noStrike">
                <a:solidFill>
                  <a:srgbClr val="111111"/>
                </a:solidFill>
                <a:latin typeface="Noto Sans"/>
                <a:ea typeface="DejaVu Sans"/>
              </a:rPr>
              <a:t> – Change directories</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1" lang="en-US" sz="1800" spc="-1" strike="noStrike">
                <a:solidFill>
                  <a:srgbClr val="111111"/>
                </a:solidFill>
                <a:latin typeface="Noto Sans"/>
                <a:ea typeface="DejaVu Sans"/>
              </a:rPr>
              <a:t>ENV</a:t>
            </a:r>
            <a:r>
              <a:rPr b="0" lang="en-US" sz="1800" spc="-1" strike="noStrike">
                <a:solidFill>
                  <a:srgbClr val="111111"/>
                </a:solidFill>
                <a:latin typeface="Noto Sans"/>
                <a:ea typeface="DejaVu Sans"/>
              </a:rPr>
              <a:t> – Sets an evironment variable</a:t>
            </a:r>
            <a:endParaRPr b="0" lang="en-US" sz="1800" spc="-1" strike="noStrike">
              <a:solidFill>
                <a:srgbClr val="000000"/>
              </a:solidFill>
              <a:latin typeface="DejaVu Sans"/>
            </a:endParaRPr>
          </a:p>
          <a:p>
            <a:pPr marL="216000" indent="-215640">
              <a:lnSpc>
                <a:spcPct val="100000"/>
              </a:lnSpc>
              <a:spcBef>
                <a:spcPts val="720"/>
              </a:spcBef>
              <a:buClr>
                <a:srgbClr val="000000"/>
              </a:buClr>
              <a:buSzPct val="45000"/>
              <a:buFont typeface="Wingdings" charset="2"/>
              <a:buChar char=""/>
            </a:pPr>
            <a:r>
              <a:rPr b="1" lang="en-US" sz="1800" spc="-1" strike="noStrike">
                <a:solidFill>
                  <a:srgbClr val="111111"/>
                </a:solidFill>
                <a:latin typeface="Noto Sans"/>
                <a:ea typeface="DejaVu Sans"/>
              </a:rPr>
              <a:t>CMD</a:t>
            </a:r>
            <a:r>
              <a:rPr b="0" lang="en-US" sz="1800" spc="-1" strike="noStrike">
                <a:solidFill>
                  <a:srgbClr val="111111"/>
                </a:solidFill>
                <a:latin typeface="Noto Sans"/>
                <a:ea typeface="DejaVu Sans"/>
              </a:rPr>
              <a:t> – Default command to execute when running a docker container.</a:t>
            </a:r>
            <a:endParaRPr b="0" lang="en-US" sz="1800" spc="-1" strike="noStrike">
              <a:solidFill>
                <a:srgbClr val="000000"/>
              </a:solidFill>
              <a:latin typeface="DejaVu Sans"/>
            </a:endParaRPr>
          </a:p>
        </p:txBody>
      </p:sp>
      <p:sp>
        <p:nvSpPr>
          <p:cNvPr id="615" name="TextShape 6"/>
          <p:cNvSpPr/>
          <p:nvPr/>
        </p:nvSpPr>
        <p:spPr>
          <a:xfrm>
            <a:off x="274320" y="1180800"/>
            <a:ext cx="4753440" cy="39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Noto Sans"/>
                <a:ea typeface="DejaVu Sans"/>
              </a:rPr>
              <a:t>Dockerfile basic keyworks</a:t>
            </a:r>
            <a:endParaRPr b="0" lang="en-US" sz="2400" spc="-1" strike="noStrike">
              <a:solidFill>
                <a:srgbClr val="000000"/>
              </a:solidFill>
              <a:latin typeface="DejaVu Sans"/>
            </a:endParaRPr>
          </a:p>
        </p:txBody>
      </p:sp>
      <p:sp>
        <p:nvSpPr>
          <p:cNvPr id="616" name=""/>
          <p:cNvSpPr/>
          <p:nvPr/>
        </p:nvSpPr>
        <p:spPr>
          <a:xfrm>
            <a:off x="4572000" y="4800600"/>
            <a:ext cx="2284200" cy="6840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
          <p:cNvSpPr/>
          <p:nvPr/>
        </p:nvSpPr>
        <p:spPr>
          <a:xfrm>
            <a:off x="0" y="0"/>
            <a:ext cx="10056600" cy="5668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6000" spc="-1" strike="noStrike">
                <a:solidFill>
                  <a:srgbClr val="b2b2b2"/>
                </a:solidFill>
                <a:latin typeface="Lato Black"/>
                <a:ea typeface="DejaVu Sans"/>
              </a:rPr>
              <a:t>End of Chapter 0</a:t>
            </a:r>
            <a:endParaRPr b="0" lang="en-US" sz="60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Grey Elegant</Template>
  <TotalTime>9668</TotalTime>
  <Application>LibreOffice/7.5.4.1$Linux_X86_64 LibreOffice_project/50$Build-1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2023-09-21T14:34:23Z</dcterms:created>
  <dc:creator/>
  <dc:description/>
  <dc:language>en-US</dc:language>
  <cp:lastModifiedBy/>
  <dcterms:modified xsi:type="dcterms:W3CDTF">2023-10-31T14:26:53Z</dcterms:modified>
  <cp:revision>27</cp:revision>
  <dc:subject/>
  <dc:title>Grey Elegant</dc:title>
</cp:coreProperties>
</file>

<file path=docProps/custom.xml><?xml version="1.0" encoding="utf-8"?>
<Properties xmlns="http://schemas.openxmlformats.org/officeDocument/2006/custom-properties" xmlns:vt="http://schemas.openxmlformats.org/officeDocument/2006/docPropsVTypes"/>
</file>