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8" r:id="rId2"/>
    <p:sldId id="271" r:id="rId3"/>
    <p:sldId id="281" r:id="rId4"/>
    <p:sldId id="282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D6"/>
    <a:srgbClr val="02A0DF"/>
    <a:srgbClr val="FFA800"/>
    <a:srgbClr val="F79433"/>
    <a:srgbClr val="FF8019"/>
    <a:srgbClr val="F9B470"/>
    <a:srgbClr val="117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00" y="96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C8A06-61D7-4F94-9987-30222489DDB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78A7A-422F-488B-B8ED-DDFA2363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66" y="133512"/>
            <a:ext cx="2679963" cy="622381"/>
          </a:xfrm>
          <a:prstGeom prst="rect">
            <a:avLst/>
          </a:prstGeom>
        </p:spPr>
      </p:pic>
      <p:sp>
        <p:nvSpPr>
          <p:cNvPr id="38" name="Shape 12"/>
          <p:cNvSpPr txBox="1">
            <a:spLocks noGrp="1"/>
          </p:cNvSpPr>
          <p:nvPr>
            <p:ph type="ctrTitle"/>
          </p:nvPr>
        </p:nvSpPr>
        <p:spPr>
          <a:xfrm>
            <a:off x="395339" y="4997666"/>
            <a:ext cx="7307123" cy="129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4400">
                <a:solidFill>
                  <a:srgbClr val="02A0DF"/>
                </a:solidFill>
                <a:latin typeface="+mj-l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86288"/>
          </a:xfrm>
        </p:spPr>
        <p:txBody>
          <a:bodyPr/>
          <a:lstStyle>
            <a:lvl1pPr>
              <a:defRPr/>
            </a:lvl1pPr>
          </a:lstStyle>
          <a:p>
            <a:r>
              <a:rPr lang="en-IN" dirty="0"/>
              <a:t>Click to add a picture</a:t>
            </a: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871291" y="5822792"/>
            <a:ext cx="100800" cy="1080000"/>
          </a:xfrm>
          <a:prstGeom prst="rect">
            <a:avLst/>
          </a:prstGeom>
          <a:solidFill>
            <a:srgbClr val="FFA8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cloud icon">
            <a:extLst>
              <a:ext uri="{FF2B5EF4-FFF2-40B4-BE49-F238E27FC236}">
                <a16:creationId xmlns:a16="http://schemas.microsoft.com/office/drawing/2014/main" id="{DD4096AA-57BC-461B-B8ED-FA2D92A90D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5"/>
          <a:stretch/>
        </p:blipFill>
        <p:spPr bwMode="auto">
          <a:xfrm>
            <a:off x="9045058" y="4898009"/>
            <a:ext cx="3146942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ew of a body of water with a city in the background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31854"/>
            <a:ext cx="5267098" cy="2106330"/>
          </a:xfrm>
          <a:prstGeom prst="rect">
            <a:avLst/>
          </a:prstGeom>
        </p:spPr>
        <p:txBody>
          <a:bodyPr anchor="t"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735844" y="1631854"/>
            <a:ext cx="123157" cy="9432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66" y="339252"/>
            <a:ext cx="2679963" cy="6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 descr="A picture containing object, thing&#10;&#10;Description generated with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35A265-7C5D-4343-B590-A57CEA7EF5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33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0" y="41873"/>
            <a:ext cx="2148723" cy="65224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565780" y="1328229"/>
            <a:ext cx="8775510" cy="5050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685800" indent="-2286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143000" indent="-2286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1600200" indent="-2286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2057400" indent="-2286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11634842" y="6516932"/>
            <a:ext cx="560333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/>
          </a:p>
        </p:txBody>
      </p:sp>
      <p:sp>
        <p:nvSpPr>
          <p:cNvPr id="10" name="Rectangle 9"/>
          <p:cNvSpPr/>
          <p:nvPr userDrawn="1"/>
        </p:nvSpPr>
        <p:spPr>
          <a:xfrm>
            <a:off x="1702367" y="6516932"/>
            <a:ext cx="9932475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157762" y="502598"/>
            <a:ext cx="100800" cy="1800000"/>
          </a:xfrm>
          <a:prstGeom prst="rect">
            <a:avLst/>
          </a:prstGeom>
          <a:solidFill>
            <a:srgbClr val="FFA8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2565780" y="405204"/>
            <a:ext cx="7985610" cy="685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sz="4400" b="1" kern="1200">
                <a:solidFill>
                  <a:srgbClr val="00B0F0"/>
                </a:solidFill>
                <a:latin typeface="+mj-lt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lang="en-IN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2" descr="Image result for cloud icon">
            <a:extLst>
              <a:ext uri="{FF2B5EF4-FFF2-40B4-BE49-F238E27FC236}">
                <a16:creationId xmlns:a16="http://schemas.microsoft.com/office/drawing/2014/main" id="{5626DD65-F4B3-4175-9F40-5DD480AB35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3"/>
          <a:stretch/>
        </p:blipFill>
        <p:spPr bwMode="auto">
          <a:xfrm>
            <a:off x="10682110" y="5936777"/>
            <a:ext cx="1513064" cy="8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1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2EE6F5-E97D-4D08-BB8E-157CB6A74CF1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Picture 26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61770729-64E0-4654-A511-E490780560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DB6E2D-95EE-4434-B216-4199EE01B6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187703-AF81-41AF-B86D-6D5362441E37}"/>
              </a:ext>
            </a:extLst>
          </p:cNvPr>
          <p:cNvSpPr/>
          <p:nvPr userDrawn="1"/>
        </p:nvSpPr>
        <p:spPr>
          <a:xfrm flipH="1">
            <a:off x="11634842" y="6516932"/>
            <a:ext cx="560333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ECA393-8EB4-42D1-9F1C-E07406224F7D}"/>
              </a:ext>
            </a:extLst>
          </p:cNvPr>
          <p:cNvSpPr/>
          <p:nvPr userDrawn="1"/>
        </p:nvSpPr>
        <p:spPr>
          <a:xfrm>
            <a:off x="1702367" y="6516932"/>
            <a:ext cx="9932475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pic>
        <p:nvPicPr>
          <p:cNvPr id="25" name="Picture 2" descr="Image result for cloud icon">
            <a:extLst>
              <a:ext uri="{FF2B5EF4-FFF2-40B4-BE49-F238E27FC236}">
                <a16:creationId xmlns:a16="http://schemas.microsoft.com/office/drawing/2014/main" id="{C14C063D-15AC-4DC3-A3C2-732FD7C3E2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3"/>
          <a:stretch/>
        </p:blipFill>
        <p:spPr bwMode="auto">
          <a:xfrm>
            <a:off x="10682110" y="5936777"/>
            <a:ext cx="1513064" cy="8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6273" y="1380333"/>
            <a:ext cx="10229069" cy="4921999"/>
          </a:xfrm>
        </p:spPr>
        <p:txBody>
          <a:bodyPr/>
          <a:lstStyle>
            <a:lvl1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2001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16573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21145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814657" y="365125"/>
            <a:ext cx="10515600" cy="685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sz="4400" b="1" kern="1200">
                <a:solidFill>
                  <a:srgbClr val="00B0F0"/>
                </a:solidFill>
                <a:latin typeface="+mj-lt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lang="en-IN" dirty="0"/>
          </a:p>
        </p:txBody>
      </p:sp>
      <p:sp>
        <p:nvSpPr>
          <p:cNvPr id="19" name="Rectangle 18"/>
          <p:cNvSpPr/>
          <p:nvPr userDrawn="1"/>
        </p:nvSpPr>
        <p:spPr>
          <a:xfrm rot="16200000">
            <a:off x="1947172" y="-32138"/>
            <a:ext cx="100800" cy="236582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657" y="205978"/>
            <a:ext cx="7361986" cy="857400"/>
          </a:xfrm>
        </p:spPr>
        <p:txBody>
          <a:bodyPr/>
          <a:lstStyle>
            <a:lvl1pPr>
              <a:defRPr>
                <a:solidFill>
                  <a:srgbClr val="02A0D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86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38DEC7-C043-4DA0-81FF-4C5ABD02254B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" name="Picture 20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2DA6DD92-1632-4656-8F34-2A10A304CF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05861D-D6B3-46A6-81FC-FC40EADFD0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657" y="3325305"/>
            <a:ext cx="10515600" cy="123717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89347-12D0-4476-9923-0A6494DED9B0}"/>
              </a:ext>
            </a:extLst>
          </p:cNvPr>
          <p:cNvSpPr/>
          <p:nvPr userDrawn="1"/>
        </p:nvSpPr>
        <p:spPr>
          <a:xfrm flipH="1">
            <a:off x="11634842" y="6516932"/>
            <a:ext cx="560333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66B81-2B05-495A-8DA6-9EB7E0CF25BD}"/>
              </a:ext>
            </a:extLst>
          </p:cNvPr>
          <p:cNvSpPr/>
          <p:nvPr userDrawn="1"/>
        </p:nvSpPr>
        <p:spPr>
          <a:xfrm>
            <a:off x="1702367" y="6516932"/>
            <a:ext cx="9932475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pic>
        <p:nvPicPr>
          <p:cNvPr id="18" name="Picture 2" descr="Image result for cloud icon">
            <a:extLst>
              <a:ext uri="{FF2B5EF4-FFF2-40B4-BE49-F238E27FC236}">
                <a16:creationId xmlns:a16="http://schemas.microsoft.com/office/drawing/2014/main" id="{51FA17DB-55BF-4DFD-A229-38522F6AAE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3"/>
          <a:stretch/>
        </p:blipFill>
        <p:spPr bwMode="auto">
          <a:xfrm>
            <a:off x="10682110" y="5936777"/>
            <a:ext cx="1513064" cy="8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657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1947172" y="2117496"/>
            <a:ext cx="100800" cy="236582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D30C9E-8034-4026-9D90-EF95EF081D2E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C7B4A5D5-38F0-41CF-92AD-E7CF4661C7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C836BC-3A5C-4F75-BF96-95D8B32229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657" y="365125"/>
            <a:ext cx="7361985" cy="6857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2447"/>
            <a:ext cx="5181600" cy="4844516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2001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16573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21145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7B9D8-5AF1-4EF4-A9B5-3620BADD63AA}"/>
              </a:ext>
            </a:extLst>
          </p:cNvPr>
          <p:cNvSpPr/>
          <p:nvPr userDrawn="1"/>
        </p:nvSpPr>
        <p:spPr>
          <a:xfrm flipH="1">
            <a:off x="11634842" y="6516932"/>
            <a:ext cx="560333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ECB765-812D-4FD6-B692-A27695531BAD}"/>
              </a:ext>
            </a:extLst>
          </p:cNvPr>
          <p:cNvSpPr/>
          <p:nvPr userDrawn="1"/>
        </p:nvSpPr>
        <p:spPr>
          <a:xfrm>
            <a:off x="1702367" y="6516932"/>
            <a:ext cx="9932475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pic>
        <p:nvPicPr>
          <p:cNvPr id="19" name="Picture 2" descr="Image result for cloud icon">
            <a:extLst>
              <a:ext uri="{FF2B5EF4-FFF2-40B4-BE49-F238E27FC236}">
                <a16:creationId xmlns:a16="http://schemas.microsoft.com/office/drawing/2014/main" id="{369B9EF2-0B5D-46A2-AEBF-A4C0698F42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3"/>
          <a:stretch/>
        </p:blipFill>
        <p:spPr bwMode="auto">
          <a:xfrm>
            <a:off x="10682110" y="5936777"/>
            <a:ext cx="1513064" cy="8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2447"/>
            <a:ext cx="4594860" cy="4844516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2001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16573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21145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8" name="Rectangle 17"/>
          <p:cNvSpPr/>
          <p:nvPr userDrawn="1"/>
        </p:nvSpPr>
        <p:spPr>
          <a:xfrm rot="16200000">
            <a:off x="1947172" y="-32138"/>
            <a:ext cx="100800" cy="236582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0EB2CB-128F-4313-A78E-8C6DED5E610A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Picture 22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5E7C10BF-5D4E-4165-999B-3857966047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7EACE22-A215-4AB6-B2CD-DA49977B3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559D5A-A327-4CD1-84A6-64247E7657B2}"/>
              </a:ext>
            </a:extLst>
          </p:cNvPr>
          <p:cNvSpPr/>
          <p:nvPr userDrawn="1"/>
        </p:nvSpPr>
        <p:spPr>
          <a:xfrm flipH="1">
            <a:off x="11634842" y="6516932"/>
            <a:ext cx="560333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34580D-4E0C-4E62-99DF-B9766DFCE8B6}"/>
              </a:ext>
            </a:extLst>
          </p:cNvPr>
          <p:cNvSpPr/>
          <p:nvPr userDrawn="1"/>
        </p:nvSpPr>
        <p:spPr>
          <a:xfrm>
            <a:off x="1702367" y="6516932"/>
            <a:ext cx="9932475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pic>
        <p:nvPicPr>
          <p:cNvPr id="16" name="Picture 2" descr="Image result for cloud icon">
            <a:extLst>
              <a:ext uri="{FF2B5EF4-FFF2-40B4-BE49-F238E27FC236}">
                <a16:creationId xmlns:a16="http://schemas.microsoft.com/office/drawing/2014/main" id="{4ECA6348-FA76-41AD-A81A-C81DC2CB7B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3"/>
          <a:stretch/>
        </p:blipFill>
        <p:spPr bwMode="auto">
          <a:xfrm>
            <a:off x="10682110" y="5936777"/>
            <a:ext cx="1513064" cy="8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14657" y="365125"/>
            <a:ext cx="7361985" cy="6857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9" name="Rectangle 18"/>
          <p:cNvSpPr/>
          <p:nvPr userDrawn="1"/>
        </p:nvSpPr>
        <p:spPr>
          <a:xfrm rot="16200000">
            <a:off x="1947172" y="-32138"/>
            <a:ext cx="100800" cy="236582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5AB6AB-F950-4BD7-89F0-87425585931B}"/>
              </a:ext>
            </a:extLst>
          </p:cNvPr>
          <p:cNvSpPr/>
          <p:nvPr userDrawn="1"/>
        </p:nvSpPr>
        <p:spPr>
          <a:xfrm flipH="1">
            <a:off x="11634842" y="6516932"/>
            <a:ext cx="560333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9E1BA-A14E-4871-8881-80592D2007A7}"/>
              </a:ext>
            </a:extLst>
          </p:cNvPr>
          <p:cNvSpPr/>
          <p:nvPr userDrawn="1"/>
        </p:nvSpPr>
        <p:spPr>
          <a:xfrm>
            <a:off x="1702367" y="6516932"/>
            <a:ext cx="9932475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pic>
        <p:nvPicPr>
          <p:cNvPr id="14" name="Picture 2" descr="Image result for cloud icon">
            <a:extLst>
              <a:ext uri="{FF2B5EF4-FFF2-40B4-BE49-F238E27FC236}">
                <a16:creationId xmlns:a16="http://schemas.microsoft.com/office/drawing/2014/main" id="{9E605817-DC94-4F42-88EE-2D3B2EA848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1"/>
          <a:stretch/>
        </p:blipFill>
        <p:spPr bwMode="auto">
          <a:xfrm>
            <a:off x="10682111" y="5936777"/>
            <a:ext cx="1513064" cy="8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396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Picture 21" descr="A picture containing object, thing&#10;&#10;Description generated with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23DA05-EFF7-4399-B531-7ED410BFD281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6" name="Picture 25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F8F685F9-9BA1-4E71-B68A-192853AD33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8662F4-0130-43A5-991B-C16279D707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5225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3200">
                <a:latin typeface="+mj-lt"/>
              </a:defRPr>
            </a:lvl1pPr>
            <a:lvl2pPr marL="914400" indent="-4572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800">
                <a:latin typeface="+mj-lt"/>
              </a:defRPr>
            </a:lvl2pPr>
            <a:lvl3pPr marL="1257300" indent="-3429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400">
                <a:latin typeface="+mj-lt"/>
              </a:defRPr>
            </a:lvl3pPr>
            <a:lvl4pPr marL="1714500" indent="-3429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71700" indent="-3429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76928"/>
            <a:ext cx="3932237" cy="429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DA203-99EE-4E36-8C86-CC912C831B5E}"/>
              </a:ext>
            </a:extLst>
          </p:cNvPr>
          <p:cNvSpPr/>
          <p:nvPr userDrawn="1"/>
        </p:nvSpPr>
        <p:spPr>
          <a:xfrm flipH="1">
            <a:off x="11634842" y="6516932"/>
            <a:ext cx="560333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6F00A0-3E69-4C5E-9D58-3546B7C0DEAF}"/>
              </a:ext>
            </a:extLst>
          </p:cNvPr>
          <p:cNvSpPr/>
          <p:nvPr userDrawn="1"/>
        </p:nvSpPr>
        <p:spPr>
          <a:xfrm>
            <a:off x="1702367" y="6516932"/>
            <a:ext cx="9932475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pic>
        <p:nvPicPr>
          <p:cNvPr id="24" name="Picture 2" descr="Image result for cloud icon">
            <a:extLst>
              <a:ext uri="{FF2B5EF4-FFF2-40B4-BE49-F238E27FC236}">
                <a16:creationId xmlns:a16="http://schemas.microsoft.com/office/drawing/2014/main" id="{491AF12C-7CAA-42BF-A88A-39B8D12C8B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3"/>
          <a:stretch/>
        </p:blipFill>
        <p:spPr bwMode="auto">
          <a:xfrm>
            <a:off x="10682110" y="5936777"/>
            <a:ext cx="1513064" cy="8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8" name="Rectangle 17"/>
          <p:cNvSpPr/>
          <p:nvPr userDrawn="1"/>
        </p:nvSpPr>
        <p:spPr>
          <a:xfrm rot="10800000">
            <a:off x="758200" y="457200"/>
            <a:ext cx="100800" cy="10080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Picture 21" descr="A picture containing object, thing&#10;&#10;Description generated with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009FD5-8092-40E5-B44B-9BFC05CCE42C}"/>
              </a:ext>
            </a:extLst>
          </p:cNvPr>
          <p:cNvCxnSpPr>
            <a:cxnSpLocks/>
          </p:cNvCxnSpPr>
          <p:nvPr userDrawn="1"/>
        </p:nvCxnSpPr>
        <p:spPr>
          <a:xfrm>
            <a:off x="10266209" y="41873"/>
            <a:ext cx="0" cy="5096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Picture 24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EFF90E6F-93F3-4BE0-A733-E13A8989E9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3" y="185033"/>
            <a:ext cx="1552251" cy="360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D91B9F-E1FE-46A0-86D3-BB2865B2B0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92" y="108621"/>
            <a:ext cx="1770067" cy="517253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970" y="1005320"/>
            <a:ext cx="6328842" cy="486366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9C584B-1CE7-45D5-8346-28A59AFF520B}"/>
              </a:ext>
            </a:extLst>
          </p:cNvPr>
          <p:cNvSpPr/>
          <p:nvPr userDrawn="1"/>
        </p:nvSpPr>
        <p:spPr>
          <a:xfrm flipH="1">
            <a:off x="11634842" y="6516932"/>
            <a:ext cx="560333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E88713-815C-4316-A473-354472438695}"/>
              </a:ext>
            </a:extLst>
          </p:cNvPr>
          <p:cNvSpPr/>
          <p:nvPr userDrawn="1"/>
        </p:nvSpPr>
        <p:spPr>
          <a:xfrm>
            <a:off x="1702367" y="6516932"/>
            <a:ext cx="9932475" cy="341069"/>
          </a:xfrm>
          <a:prstGeom prst="rect">
            <a:avLst/>
          </a:prstGeom>
          <a:solidFill>
            <a:srgbClr val="0096D6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pic>
        <p:nvPicPr>
          <p:cNvPr id="19" name="Picture 2" descr="Image result for cloud icon">
            <a:extLst>
              <a:ext uri="{FF2B5EF4-FFF2-40B4-BE49-F238E27FC236}">
                <a16:creationId xmlns:a16="http://schemas.microsoft.com/office/drawing/2014/main" id="{212FC8BF-5297-4790-9042-7047C8EDF7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3"/>
          <a:stretch/>
        </p:blipFill>
        <p:spPr bwMode="auto">
          <a:xfrm>
            <a:off x="10682110" y="5936777"/>
            <a:ext cx="1513064" cy="8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49186"/>
            <a:ext cx="3932237" cy="4219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23092" y="6556660"/>
            <a:ext cx="250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5225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4" name="Rectangle 23"/>
          <p:cNvSpPr/>
          <p:nvPr userDrawn="1"/>
        </p:nvSpPr>
        <p:spPr>
          <a:xfrm rot="10800000">
            <a:off x="758200" y="457200"/>
            <a:ext cx="100800" cy="10080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1038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dirty="0"/>
          </a:p>
        </p:txBody>
      </p:sp>
      <p:sp>
        <p:nvSpPr>
          <p:cNvPr id="14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1334466" cy="4927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A800"/>
              </a:buClr>
              <a:buSzPct val="1000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14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</a:t>
            </a:r>
            <a:r>
              <a:rPr lang="en-IN" i="1" dirty="0"/>
              <a:t>f</a:t>
            </a:r>
            <a:r>
              <a:rPr lang="en-IN" dirty="0"/>
              <a:t>orce</a:t>
            </a:r>
            <a:br>
              <a:rPr lang="en-IN" dirty="0"/>
            </a:br>
            <a:r>
              <a:rPr lang="en-IN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XXXXXXXXXXXXXXXXXXXXXXXXXXXXXXXX</a:t>
            </a:r>
            <a:endParaRPr lang="en-IN" sz="2400" dirty="0">
              <a:latin typeface="+mn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94"/>
          <a:stretch/>
        </p:blipFill>
        <p:spPr>
          <a:xfrm>
            <a:off x="0" y="0"/>
            <a:ext cx="12192000" cy="4746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5" y="381491"/>
            <a:ext cx="2598568" cy="6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05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86D89-0D6D-40D1-9A05-95FDD726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Header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0B4A-0B5E-4142-908B-9BA90ADE8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2EC1FB-30DD-43C0-912A-050222CD039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258B37-D271-4C8C-B8F4-26FBAFCF8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1A4958-A3D6-449E-A70D-4F8C2CDD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717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A0C6DEC3-6133-4B5B-BE77-F14421BD9B51}" vid="{5A3CA3FC-4C3F-4101-AF4A-D4E9F37577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Salesforce_Mastech Digital</Template>
  <TotalTime>193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Merriweather</vt:lpstr>
      <vt:lpstr>Open Sans</vt:lpstr>
      <vt:lpstr>Office Theme</vt:lpstr>
      <vt:lpstr>Salesforce XXXXXXXXXXXXXXXXXXXXXXXXXXXXXXXX</vt:lpstr>
      <vt:lpstr>PowerPoint Presentation</vt:lpstr>
      <vt:lpstr>Section Header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Khusshbu Ojha</dc:creator>
  <cp:lastModifiedBy>Rohan Nagi</cp:lastModifiedBy>
  <cp:revision>19</cp:revision>
  <dcterms:created xsi:type="dcterms:W3CDTF">2017-05-25T10:20:16Z</dcterms:created>
  <dcterms:modified xsi:type="dcterms:W3CDTF">2018-01-15T10:47:59Z</dcterms:modified>
</cp:coreProperties>
</file>