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3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E0C"/>
    <a:srgbClr val="009900"/>
    <a:srgbClr val="076D1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1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3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6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8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D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5B60-745D-4A48-A358-39CEE3EDA11E}" type="datetimeFigureOut">
              <a:rPr lang="zh-TW" altLang="en-US" smtClean="0"/>
              <a:t>2020/7/1/Wednesday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566-510B-43AB-9800-640C876F2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TEhMdIl84A" TargetMode="External"/><Relationship Id="rId2" Type="http://schemas.openxmlformats.org/officeDocument/2006/relationships/hyperlink" Target="https://ys.ylib.com/upload/learnPDF/10-081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771800" y="3140968"/>
            <a:ext cx="5904656" cy="432048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99592" y="1124744"/>
            <a:ext cx="4104456" cy="151216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1145815"/>
            <a:ext cx="4139952" cy="1470025"/>
          </a:xfrm>
          <a:noFill/>
        </p:spPr>
        <p:txBody>
          <a:bodyPr>
            <a:noAutofit/>
          </a:bodyPr>
          <a:lstStyle/>
          <a:p>
            <a:r>
              <a:rPr lang="zh-TW" altLang="en-US" sz="9600" dirty="0" smtClean="0">
                <a:solidFill>
                  <a:schemeClr val="bg1"/>
                </a:solidFill>
              </a:rPr>
              <a:t>高斯槍</a:t>
            </a:r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3140968"/>
            <a:ext cx="6400800" cy="47241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第十組</a:t>
            </a:r>
            <a:r>
              <a:rPr lang="en-US" altLang="zh-TW" sz="2000" dirty="0" smtClean="0"/>
              <a:t>:12212 </a:t>
            </a:r>
            <a:r>
              <a:rPr lang="zh-TW" altLang="en-US" sz="2000" dirty="0" smtClean="0"/>
              <a:t>林致中 </a:t>
            </a:r>
            <a:r>
              <a:rPr lang="en-US" altLang="zh-TW" sz="2000" dirty="0" smtClean="0"/>
              <a:t>12213</a:t>
            </a:r>
            <a:r>
              <a:rPr lang="zh-TW" altLang="en-US" sz="2000" dirty="0" smtClean="0"/>
              <a:t>林廉興 </a:t>
            </a:r>
            <a:r>
              <a:rPr lang="en-US" altLang="zh-TW" sz="2000" dirty="0" smtClean="0"/>
              <a:t>12217 </a:t>
            </a:r>
            <a:r>
              <a:rPr lang="zh-TW" altLang="en-US" sz="2000" dirty="0" smtClean="0"/>
              <a:t>徐晧倫</a:t>
            </a:r>
            <a:endParaRPr lang="zh-TW" alt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t="11713" r="2528" b="57128"/>
          <a:stretch/>
        </p:blipFill>
        <p:spPr bwMode="auto">
          <a:xfrm>
            <a:off x="-8722" y="4221088"/>
            <a:ext cx="9144000" cy="21369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rgbClr val="B06E0C"/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ys.ylib.com/upload/learnPDF/10-081L.pdf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800" dirty="0" smtClean="0"/>
              <a:t>科學少年雜誌雙用延伸資料</a:t>
            </a:r>
            <a:endParaRPr lang="en-US" altLang="zh-TW" sz="2800" dirty="0" smtClean="0"/>
          </a:p>
          <a:p>
            <a:r>
              <a:rPr lang="en-US" altLang="zh-TW" sz="2000" dirty="0">
                <a:hlinkClick r:id="rId3"/>
              </a:rPr>
              <a:t>https://www.youtube.com/watch?v=xTEhMdIl84A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800" dirty="0"/>
              <a:t>【Fun</a:t>
            </a:r>
            <a:r>
              <a:rPr lang="zh-TW" altLang="en-US" sz="2800" dirty="0"/>
              <a:t>科學</a:t>
            </a:r>
            <a:r>
              <a:rPr lang="en-US" altLang="zh-TW" sz="2800" dirty="0"/>
              <a:t>】</a:t>
            </a:r>
            <a:r>
              <a:rPr lang="zh-TW" altLang="en-US" sz="2800" dirty="0"/>
              <a:t>真</a:t>
            </a:r>
            <a:r>
              <a:rPr lang="en-US" altLang="zh-TW" sz="2800" dirty="0"/>
              <a:t>‧</a:t>
            </a:r>
            <a:r>
              <a:rPr lang="zh-TW" altLang="en-US" sz="2800" dirty="0"/>
              <a:t>高斯槍的實彈射擊</a:t>
            </a:r>
            <a:r>
              <a:rPr lang="en-US" altLang="zh-TW" sz="2800" dirty="0"/>
              <a:t>(</a:t>
            </a:r>
            <a:r>
              <a:rPr lang="zh-TW" altLang="en-US" sz="2800" dirty="0"/>
              <a:t>鐵釘的穿刺力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磁鐵</a:t>
            </a:r>
            <a:r>
              <a:rPr lang="en-US" altLang="zh-TW" dirty="0" smtClean="0"/>
              <a:t>+</a:t>
            </a:r>
            <a:r>
              <a:rPr lang="zh-TW" altLang="en-US" dirty="0" smtClean="0"/>
              <a:t>鐵球</a:t>
            </a:r>
            <a:r>
              <a:rPr lang="en-US" altLang="zh-TW" dirty="0" smtClean="0"/>
              <a:t>=</a:t>
            </a:r>
            <a:r>
              <a:rPr lang="zh-TW" altLang="en-US" dirty="0" smtClean="0"/>
              <a:t>槍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科展的熱門</a:t>
            </a:r>
            <a:r>
              <a:rPr lang="zh-TW" altLang="en-US" dirty="0" smtClean="0"/>
              <a:t>主題</a:t>
            </a:r>
            <a:endParaRPr lang="en-US" altLang="zh-TW" dirty="0" smtClean="0"/>
          </a:p>
          <a:p>
            <a:r>
              <a:rPr lang="zh-TW" altLang="en-US" dirty="0"/>
              <a:t>初</a:t>
            </a:r>
            <a:r>
              <a:rPr lang="zh-TW" altLang="en-US" dirty="0" smtClean="0"/>
              <a:t>估做得出來</a:t>
            </a:r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zh-TW" altLang="en-US" dirty="0" smtClean="0"/>
              <a:t>程式避免掉外在干擾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0" t="33043" r="49782" b="30290"/>
          <a:stretch/>
        </p:blipFill>
        <p:spPr bwMode="auto">
          <a:xfrm>
            <a:off x="539552" y="4077072"/>
            <a:ext cx="416449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群組 8"/>
          <p:cNvGrpSpPr/>
          <p:nvPr/>
        </p:nvGrpSpPr>
        <p:grpSpPr>
          <a:xfrm rot="20150376">
            <a:off x="4602825" y="1353134"/>
            <a:ext cx="2728095" cy="734487"/>
            <a:chOff x="4283968" y="620688"/>
            <a:chExt cx="1872208" cy="504056"/>
          </a:xfrm>
        </p:grpSpPr>
        <p:grpSp>
          <p:nvGrpSpPr>
            <p:cNvPr id="7" name="群組 6"/>
            <p:cNvGrpSpPr/>
            <p:nvPr/>
          </p:nvGrpSpPr>
          <p:grpSpPr>
            <a:xfrm>
              <a:off x="4283968" y="620688"/>
              <a:ext cx="1872208" cy="504056"/>
              <a:chOff x="4283968" y="620688"/>
              <a:chExt cx="1872208" cy="50405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283968" y="620688"/>
                <a:ext cx="936104" cy="5040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>
                    <a:latin typeface="微軟正黑體" pitchFamily="34" charset="-120"/>
                    <a:ea typeface="微軟正黑體" pitchFamily="34" charset="-120"/>
                  </a:rPr>
                  <a:t>S</a:t>
                </a:r>
                <a:endParaRPr lang="zh-TW" altLang="en-US" sz="3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220072" y="620688"/>
                <a:ext cx="936104" cy="50405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latin typeface="微軟正黑體" pitchFamily="34" charset="-120"/>
                    <a:ea typeface="微軟正黑體" pitchFamily="34" charset="-120"/>
                  </a:rPr>
                  <a:t>N</a:t>
                </a:r>
                <a:endParaRPr lang="zh-TW" altLang="en-US" sz="3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8" name="框架 7"/>
            <p:cNvSpPr/>
            <p:nvPr/>
          </p:nvSpPr>
          <p:spPr>
            <a:xfrm>
              <a:off x="4283968" y="620688"/>
              <a:ext cx="1872208" cy="504056"/>
            </a:xfrm>
            <a:prstGeom prst="frame">
              <a:avLst>
                <a:gd name="adj1" fmla="val 4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2" t="17830" r="12952" b="13018"/>
          <a:stretch/>
        </p:blipFill>
        <p:spPr bwMode="auto">
          <a:xfrm>
            <a:off x="7668344" y="1152440"/>
            <a:ext cx="1351722" cy="13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為什麼磁鐵</a:t>
            </a:r>
            <a:r>
              <a:rPr lang="en-US" altLang="zh-TW" dirty="0" smtClean="0"/>
              <a:t>+</a:t>
            </a:r>
            <a:r>
              <a:rPr lang="zh-TW" altLang="en-US" dirty="0" smtClean="0"/>
              <a:t>鐵球能讓球像子彈般射出去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射出的球速是多快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是不是</a:t>
            </a:r>
            <a:r>
              <a:rPr lang="zh-TW" altLang="en-US" dirty="0"/>
              <a:t>加上幾組就能達到加倍的</a:t>
            </a:r>
            <a:r>
              <a:rPr lang="zh-TW" altLang="en-US" dirty="0" smtClean="0"/>
              <a:t>效果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17339" y="5152935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出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913078" y="515719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24328" y="515719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入</a:t>
            </a:r>
          </a:p>
        </p:txBody>
      </p:sp>
      <p:sp>
        <p:nvSpPr>
          <p:cNvPr id="8" name="矩形 7"/>
          <p:cNvSpPr/>
          <p:nvPr/>
        </p:nvSpPr>
        <p:spPr>
          <a:xfrm>
            <a:off x="3760237" y="5152935"/>
            <a:ext cx="864096" cy="79492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S</a:t>
            </a:r>
            <a:endParaRPr lang="zh-TW" altLang="en-US" sz="6600" dirty="0"/>
          </a:p>
        </p:txBody>
      </p:sp>
      <p:sp>
        <p:nvSpPr>
          <p:cNvPr id="9" name="矩形 8"/>
          <p:cNvSpPr/>
          <p:nvPr/>
        </p:nvSpPr>
        <p:spPr>
          <a:xfrm>
            <a:off x="4644008" y="5152935"/>
            <a:ext cx="864096" cy="794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N</a:t>
            </a:r>
            <a:endParaRPr lang="zh-TW" altLang="en-US" sz="6000" dirty="0"/>
          </a:p>
        </p:txBody>
      </p:sp>
      <p:sp>
        <p:nvSpPr>
          <p:cNvPr id="10" name="向右箭號 9"/>
          <p:cNvSpPr/>
          <p:nvPr/>
        </p:nvSpPr>
        <p:spPr>
          <a:xfrm rot="10800000">
            <a:off x="5940152" y="5335082"/>
            <a:ext cx="1440160" cy="427791"/>
          </a:xfrm>
          <a:prstGeom prst="rightArrow">
            <a:avLst>
              <a:gd name="adj1" fmla="val 50000"/>
              <a:gd name="adj2" fmla="val 74845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 rot="19664446">
            <a:off x="445241" y="4463909"/>
            <a:ext cx="222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FF0000"/>
                </a:solidFill>
                <a:latin typeface="Brush Script MT" pitchFamily="66" charset="0"/>
                <a:ea typeface="微軟正黑體" pitchFamily="34" charset="-120"/>
              </a:rPr>
              <a:t>V</a:t>
            </a:r>
            <a:r>
              <a:rPr lang="en-US" altLang="zh-TW" sz="4800" dirty="0" smtClean="0">
                <a:solidFill>
                  <a:srgbClr val="FF0000"/>
                </a:solidFill>
                <a:latin typeface="Brush Script MT" pitchFamily="66" charset="0"/>
                <a:ea typeface="微軟正黑體" pitchFamily="34" charset="-120"/>
              </a:rPr>
              <a:t>=?</a:t>
            </a:r>
            <a:endParaRPr lang="zh-TW" altLang="en-US" sz="4800" dirty="0">
              <a:solidFill>
                <a:srgbClr val="FF0000"/>
              </a:solidFill>
              <a:latin typeface="Brush Script MT" pitchFamily="66" charset="0"/>
              <a:ea typeface="微軟正黑體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835696" y="6010741"/>
            <a:ext cx="6696744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物理概念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牛頓擺</a:t>
            </a:r>
            <a:endParaRPr lang="en-US" altLang="zh-TW" dirty="0" smtClean="0"/>
          </a:p>
          <a:p>
            <a:r>
              <a:rPr lang="zh-TW" altLang="en-US" dirty="0" smtClean="0"/>
              <a:t>碰撞</a:t>
            </a:r>
            <a:endParaRPr lang="en-US" altLang="zh-TW" dirty="0" smtClean="0"/>
          </a:p>
          <a:p>
            <a:r>
              <a:rPr lang="zh-TW" altLang="en-US" dirty="0" smtClean="0"/>
              <a:t>磁力</a:t>
            </a:r>
            <a:endParaRPr lang="en-US" altLang="zh-TW" dirty="0" smtClean="0"/>
          </a:p>
          <a:p>
            <a:r>
              <a:rPr lang="zh-TW" altLang="en-US" dirty="0"/>
              <a:t>動量守恆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15350" r="9321" b="8261"/>
          <a:stretch/>
        </p:blipFill>
        <p:spPr bwMode="auto">
          <a:xfrm>
            <a:off x="3275856" y="3212976"/>
            <a:ext cx="5318897" cy="309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9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程式模擬優點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排除</a:t>
            </a:r>
            <a:r>
              <a:rPr lang="zh-TW" altLang="en-US" u="sng" dirty="0" smtClean="0"/>
              <a:t>空氣阻力</a:t>
            </a:r>
            <a:r>
              <a:rPr lang="zh-TW" altLang="en-US" dirty="0" smtClean="0"/>
              <a:t>及</a:t>
            </a:r>
            <a:r>
              <a:rPr lang="zh-TW" altLang="en-US" u="sng" dirty="0" smtClean="0"/>
              <a:t>摩擦力</a:t>
            </a:r>
            <a:r>
              <a:rPr lang="zh-TW" altLang="en-US" dirty="0" smtClean="0"/>
              <a:t>等外在影響</a:t>
            </a:r>
            <a:endParaRPr lang="en-US" altLang="zh-TW" dirty="0" smtClean="0"/>
          </a:p>
          <a:p>
            <a:r>
              <a:rPr lang="zh-TW" altLang="en-US" dirty="0" smtClean="0"/>
              <a:t>數顆鐵球可保持一致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重量、硬度、大小</a:t>
            </a:r>
            <a:r>
              <a:rPr lang="en-US" altLang="zh-TW" dirty="0" smtClean="0"/>
              <a:t>…)</a:t>
            </a:r>
          </a:p>
          <a:p>
            <a:r>
              <a:rPr lang="zh-TW" altLang="en-US" dirty="0" smtClean="0"/>
              <a:t>速度測量較實際儀器測量更為精準</a:t>
            </a:r>
            <a:endParaRPr lang="zh-TW" altLang="en-US" dirty="0"/>
          </a:p>
        </p:txBody>
      </p:sp>
      <p:sp>
        <p:nvSpPr>
          <p:cNvPr id="4" name="AutoShape 2" descr="聊聊Python Closure - Dboy Lia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聊聊Python Closure - Dboy Liao -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聊聊Python Closure - Dboy Liao - Medi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4321" b="11427"/>
          <a:stretch/>
        </p:blipFill>
        <p:spPr bwMode="auto">
          <a:xfrm>
            <a:off x="1371600" y="4077072"/>
            <a:ext cx="6202018" cy="21172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67544" y="1412776"/>
            <a:ext cx="3312368" cy="1008112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實際測量磁力大小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923928" y="2564904"/>
            <a:ext cx="5040560" cy="1224136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帶入</a:t>
            </a:r>
            <a:r>
              <a:rPr lang="en-US" altLang="zh-TW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算出線性回歸公式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11560" y="3645024"/>
            <a:ext cx="2650807" cy="1224136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建立函數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39952" y="4869160"/>
            <a:ext cx="3168352" cy="1008112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輸入基本設定</a:t>
            </a:r>
            <a:endParaRPr lang="en-US" altLang="zh-TW" sz="28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上彎箭號 9"/>
          <p:cNvSpPr/>
          <p:nvPr/>
        </p:nvSpPr>
        <p:spPr>
          <a:xfrm rot="10800000" flipH="1">
            <a:off x="3923928" y="1700808"/>
            <a:ext cx="1165617" cy="77271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彎箭號 10"/>
          <p:cNvSpPr/>
          <p:nvPr/>
        </p:nvSpPr>
        <p:spPr>
          <a:xfrm rot="10800000">
            <a:off x="2699793" y="2708920"/>
            <a:ext cx="1138639" cy="77271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上彎箭號 11"/>
          <p:cNvSpPr/>
          <p:nvPr/>
        </p:nvSpPr>
        <p:spPr>
          <a:xfrm rot="16200000" flipH="1" flipV="1">
            <a:off x="3052252" y="4661587"/>
            <a:ext cx="735241" cy="1296144"/>
          </a:xfrm>
          <a:prstGeom prst="bentUpArrow">
            <a:avLst>
              <a:gd name="adj1" fmla="val 25000"/>
              <a:gd name="adj2" fmla="val 25000"/>
              <a:gd name="adj3" fmla="val 31759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將一厚度均勻之</a:t>
            </a:r>
            <a:r>
              <a:rPr lang="en-US" altLang="zh-TW" dirty="0" smtClean="0"/>
              <a:t>L</a:t>
            </a:r>
            <a:r>
              <a:rPr lang="zh-TW" altLang="en-US" dirty="0" smtClean="0"/>
              <a:t>型資料夾分割為數小片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64" y="2169368"/>
            <a:ext cx="3352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A4 三層L型透明資料夾製作，便宜優質的PP透明資料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29614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8" descr="筆樂7718事務剪刀| 筆樂文具PENROTE Station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25144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加號 5"/>
          <p:cNvSpPr/>
          <p:nvPr/>
        </p:nvSpPr>
        <p:spPr>
          <a:xfrm>
            <a:off x="1522585" y="4107878"/>
            <a:ext cx="694979" cy="69497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347863" y="3555267"/>
            <a:ext cx="1656184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以游標尺</a:t>
            </a:r>
            <a:r>
              <a:rPr lang="zh-TW" altLang="en-US" dirty="0" smtClean="0"/>
              <a:t>，</a:t>
            </a:r>
            <a:r>
              <a:rPr lang="zh-TW" altLang="en-US" dirty="0"/>
              <a:t>將十個小片疊</a:t>
            </a:r>
            <a:r>
              <a:rPr lang="zh-TW" altLang="en-US"/>
              <a:t>在</a:t>
            </a:r>
            <a:r>
              <a:rPr lang="zh-TW" altLang="en-US" smtClean="0"/>
              <a:t>一起測厚度</a:t>
            </a:r>
            <a:endParaRPr lang="zh-TW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140968"/>
            <a:ext cx="3552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5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endParaRPr lang="en-US" altLang="zh-TW" sz="2000" dirty="0"/>
          </a:p>
          <a:p>
            <a:pPr marL="0" indent="0" algn="ctr">
              <a:buNone/>
            </a:pPr>
            <a:endParaRPr lang="en-US" altLang="zh-TW" sz="2000" dirty="0" smtClean="0"/>
          </a:p>
          <a:p>
            <a:pPr marL="0" indent="0" algn="ctr">
              <a:buNone/>
            </a:pPr>
            <a:r>
              <a:rPr lang="zh-TW" altLang="en-US" sz="2000" dirty="0" smtClean="0"/>
              <a:t>表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pic>
        <p:nvPicPr>
          <p:cNvPr id="1026" name="Picture 2" descr="https://scontent.ftpe8-2.fna.fbcdn.net/v/t1.15752-9/106647542_976572039462637_2034010012340052849_n.png?_nc_cat=101&amp;_nc_sid=ae9488&amp;_nc_ohc=6fYKxFT8f7YAX8wuX2G&amp;_nc_ht=scontent.ftpe8-2.fna&amp;oh=276e3e6cf5370a710f34961ff23dcf96&amp;oe=5F22D6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8" y="1556792"/>
            <a:ext cx="8165704" cy="419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216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高斯槍</vt:lpstr>
      <vt:lpstr>研究動機</vt:lpstr>
      <vt:lpstr>研究目標</vt:lpstr>
      <vt:lpstr>物理概念</vt:lpstr>
      <vt:lpstr>程式模擬優點</vt:lpstr>
      <vt:lpstr>實驗設計</vt:lpstr>
      <vt:lpstr>實驗設計</vt:lpstr>
      <vt:lpstr>實驗設計</vt:lpstr>
      <vt:lpstr>實驗設計</vt:lpstr>
      <vt:lpstr>資料來源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高斯槍</dc:title>
  <dc:creator>林William</dc:creator>
  <cp:lastModifiedBy>User</cp:lastModifiedBy>
  <cp:revision>16</cp:revision>
  <dcterms:created xsi:type="dcterms:W3CDTF">2020-07-01T07:28:21Z</dcterms:created>
  <dcterms:modified xsi:type="dcterms:W3CDTF">2020-07-01T14:58:22Z</dcterms:modified>
</cp:coreProperties>
</file>