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</p:sldMasterIdLst>
  <p:notesMasterIdLst>
    <p:notesMasterId r:id="rId31"/>
  </p:notesMasterIdLst>
  <p:sldIdLst>
    <p:sldId id="928" r:id="rId5"/>
    <p:sldId id="862" r:id="rId6"/>
    <p:sldId id="1012" r:id="rId7"/>
    <p:sldId id="962" r:id="rId8"/>
    <p:sldId id="1013" r:id="rId9"/>
    <p:sldId id="1014" r:id="rId10"/>
    <p:sldId id="1016" r:id="rId11"/>
    <p:sldId id="1017" r:id="rId12"/>
    <p:sldId id="1020" r:id="rId13"/>
    <p:sldId id="1023" r:id="rId14"/>
    <p:sldId id="1022" r:id="rId15"/>
    <p:sldId id="1025" r:id="rId16"/>
    <p:sldId id="1028" r:id="rId17"/>
    <p:sldId id="1030" r:id="rId18"/>
    <p:sldId id="1038" r:id="rId19"/>
    <p:sldId id="1037" r:id="rId20"/>
    <p:sldId id="1034" r:id="rId21"/>
    <p:sldId id="1032" r:id="rId22"/>
    <p:sldId id="1031" r:id="rId23"/>
    <p:sldId id="1033" r:id="rId24"/>
    <p:sldId id="1036" r:id="rId25"/>
    <p:sldId id="1035" r:id="rId26"/>
    <p:sldId id="1021" r:id="rId27"/>
    <p:sldId id="815" r:id="rId28"/>
    <p:sldId id="963" r:id="rId29"/>
    <p:sldId id="990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155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309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464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61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5D0A14-46F9-4811-A663-9543F170CB04}">
          <p14:sldIdLst>
            <p14:sldId id="928"/>
            <p14:sldId id="862"/>
          </p14:sldIdLst>
        </p14:section>
        <p14:section name="需求分析" id="{36967AE7-5059-413F-A899-B5871260ADEF}">
          <p14:sldIdLst>
            <p14:sldId id="1012"/>
          </p14:sldIdLst>
        </p14:section>
        <p14:section name="设计思路及过程" id="{7AE9A09A-4F4E-44FC-8794-8E38854B175B}">
          <p14:sldIdLst>
            <p14:sldId id="962"/>
            <p14:sldId id="1013"/>
            <p14:sldId id="1014"/>
            <p14:sldId id="1016"/>
            <p14:sldId id="1017"/>
            <p14:sldId id="1020"/>
            <p14:sldId id="1023"/>
            <p14:sldId id="1022"/>
            <p14:sldId id="1025"/>
            <p14:sldId id="1028"/>
            <p14:sldId id="1030"/>
            <p14:sldId id="1038"/>
            <p14:sldId id="1037"/>
            <p14:sldId id="1034"/>
            <p14:sldId id="1032"/>
            <p14:sldId id="1031"/>
            <p14:sldId id="1033"/>
            <p14:sldId id="1036"/>
            <p14:sldId id="1035"/>
            <p14:sldId id="1021"/>
            <p14:sldId id="815"/>
          </p14:sldIdLst>
        </p14:section>
        <p14:section name="作品展示" id="{590EE5BC-3211-4904-B753-6B8F2FE864A3}">
          <p14:sldIdLst>
            <p14:sldId id="963"/>
            <p14:sldId id="9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39"/>
    <a:srgbClr val="ED5A00"/>
    <a:srgbClr val="484849"/>
    <a:srgbClr val="294A5A"/>
    <a:srgbClr val="00AAA2"/>
    <a:srgbClr val="1C89B0"/>
    <a:srgbClr val="F8F8F8"/>
    <a:srgbClr val="1F98C3"/>
    <a:srgbClr val="781E19"/>
    <a:srgbClr val="A9B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>
        <p:scale>
          <a:sx n="80" d="100"/>
          <a:sy n="80" d="100"/>
        </p:scale>
        <p:origin x="754" y="67"/>
      </p:cViewPr>
      <p:guideLst>
        <p:guide orient="horz" pos="214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20A50-AE82-4A95-A746-8B909B4759B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A477C979-525C-400B-8F8C-464DD5C1A14E}">
      <dgm:prSet phldrT="[文本]"/>
      <dgm:spPr/>
      <dgm:t>
        <a:bodyPr/>
        <a:lstStyle/>
        <a:p>
          <a:r>
            <a:rPr lang="zh-CN" altLang="en-US" dirty="0"/>
            <a:t>系统设计</a:t>
          </a:r>
        </a:p>
      </dgm:t>
    </dgm:pt>
    <dgm:pt modelId="{D2EC2519-2B03-4801-9A93-55EF8766FC05}" type="parTrans" cxnId="{A81B21DF-FFDA-4C0E-8087-DA190F86D476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2B1E443D-262C-46ED-A8D0-53A37337F50A}" type="sibTrans" cxnId="{A81B21DF-FFDA-4C0E-8087-DA190F86D476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4D7F807F-88F1-40D6-A042-2D85D1D95892}">
      <dgm:prSet phldrT="[文本]"/>
      <dgm:spPr/>
      <dgm:t>
        <a:bodyPr/>
        <a:lstStyle/>
        <a:p>
          <a:r>
            <a:rPr lang="zh-CN" altLang="en-US" dirty="0"/>
            <a:t>离线用户</a:t>
          </a:r>
        </a:p>
      </dgm:t>
    </dgm:pt>
    <dgm:pt modelId="{058D81BF-D433-4311-8B4A-C76A29A8CB9B}" type="parTrans" cxnId="{3D70C119-EADD-4905-A9E3-6389BE00F909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1B210F99-85AB-4E01-861E-E730ABEE4630}" type="sibTrans" cxnId="{3D70C119-EADD-4905-A9E3-6389BE00F909}">
      <dgm:prSet/>
      <dgm:spPr/>
      <dgm:t>
        <a:bodyPr/>
        <a:lstStyle/>
        <a:p>
          <a:endParaRPr lang="zh-CN" altLang="en-US"/>
        </a:p>
      </dgm:t>
    </dgm:pt>
    <dgm:pt modelId="{F20711AE-8432-4B27-A9DA-F39E53B27D35}">
      <dgm:prSet phldrT="[文本]"/>
      <dgm:spPr/>
      <dgm:t>
        <a:bodyPr/>
        <a:lstStyle/>
        <a:p>
          <a:r>
            <a:rPr lang="zh-CN" altLang="en-US" dirty="0"/>
            <a:t>在线用户</a:t>
          </a:r>
        </a:p>
      </dgm:t>
    </dgm:pt>
    <dgm:pt modelId="{426C8621-B299-4081-91AC-80F57B8A62A1}" type="parTrans" cxnId="{BA2A9489-7C60-4017-B4EA-7BD55332F490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5BEF8802-1DCD-4FFB-B798-02A576ACC778}" type="sibTrans" cxnId="{BA2A9489-7C60-4017-B4EA-7BD55332F490}">
      <dgm:prSet/>
      <dgm:spPr/>
      <dgm:t>
        <a:bodyPr/>
        <a:lstStyle/>
        <a:p>
          <a:endParaRPr lang="zh-CN" altLang="en-US"/>
        </a:p>
      </dgm:t>
    </dgm:pt>
    <dgm:pt modelId="{6457D35E-F819-4AF0-89F9-9B26729B29BA}">
      <dgm:prSet phldrT="[文本]"/>
      <dgm:spPr/>
      <dgm:t>
        <a:bodyPr/>
        <a:lstStyle/>
        <a:p>
          <a:r>
            <a:rPr lang="zh-CN" altLang="en-US" dirty="0"/>
            <a:t>用户登录</a:t>
          </a:r>
        </a:p>
      </dgm:t>
    </dgm:pt>
    <dgm:pt modelId="{BE018FC4-24F2-426E-B5A7-6B3D271305C4}" type="parTrans" cxnId="{49CB5B21-B9AA-4D5E-96A8-63177950CD5F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5708021C-7330-45F2-ABD5-A5CC8C69866F}" type="sibTrans" cxnId="{49CB5B21-B9AA-4D5E-96A8-63177950CD5F}">
      <dgm:prSet/>
      <dgm:spPr/>
      <dgm:t>
        <a:bodyPr/>
        <a:lstStyle/>
        <a:p>
          <a:endParaRPr lang="zh-CN" altLang="en-US"/>
        </a:p>
      </dgm:t>
    </dgm:pt>
    <dgm:pt modelId="{3E95AD63-7463-4B1D-B97D-5C1DD61C839A}">
      <dgm:prSet phldrT="[文本]"/>
      <dgm:spPr/>
      <dgm:t>
        <a:bodyPr/>
        <a:lstStyle/>
        <a:p>
          <a:r>
            <a:rPr lang="zh-CN" altLang="en-US" dirty="0"/>
            <a:t>数据库设计</a:t>
          </a:r>
        </a:p>
      </dgm:t>
    </dgm:pt>
    <dgm:pt modelId="{FA0254B6-D53F-497A-B4C1-92EAB91E348E}" type="sibTrans" cxnId="{BF4FD30A-86EF-4408-8937-7E5610FCC95E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D1CF2812-9312-4EA5-8F2F-3D663D4B6BFE}" type="parTrans" cxnId="{BF4FD30A-86EF-4408-8937-7E5610FCC95E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FAB173A3-2676-4412-B11C-FD3EF8CB5489}">
      <dgm:prSet phldrT="[文本]"/>
      <dgm:spPr/>
      <dgm:t>
        <a:bodyPr/>
        <a:lstStyle/>
        <a:p>
          <a:r>
            <a:rPr lang="zh-CN" altLang="en-US" dirty="0"/>
            <a:t>加载用户播放历史</a:t>
          </a:r>
        </a:p>
      </dgm:t>
    </dgm:pt>
    <dgm:pt modelId="{2FDE16A9-9507-496C-98DE-05E0BC1AD658}" type="sibTrans" cxnId="{FE5A45DF-32F1-46A0-9945-162E15671E4D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FAB708E5-1F38-4E2B-9D0C-D2153F11CECF}" type="parTrans" cxnId="{FE5A45DF-32F1-46A0-9945-162E15671E4D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2ADE8FEB-92BB-422A-A884-2C4C3E3BAF6F}">
      <dgm:prSet phldrT="[文本]"/>
      <dgm:spPr/>
      <dgm:t>
        <a:bodyPr/>
        <a:lstStyle/>
        <a:p>
          <a:r>
            <a:rPr lang="zh-CN" altLang="en-US" dirty="0"/>
            <a:t>搜索云端数据</a:t>
          </a:r>
        </a:p>
      </dgm:t>
    </dgm:pt>
    <dgm:pt modelId="{5CEE37FC-03A7-45F4-B2B9-E85DA088BC93}" type="sibTrans" cxnId="{0A88D20B-488A-4AA2-AA23-3E3D7C96B8AA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83CA2790-0CE5-48F5-A9F9-98772B4E3C5A}" type="parTrans" cxnId="{0A88D20B-488A-4AA2-AA23-3E3D7C96B8AA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0F33DE20-D8C4-4D8F-842B-0BBBE3615161}">
      <dgm:prSet phldrT="[文本]"/>
      <dgm:spPr/>
      <dgm:t>
        <a:bodyPr/>
        <a:lstStyle/>
        <a:p>
          <a:r>
            <a:rPr lang="zh-CN" altLang="en-US" dirty="0"/>
            <a:t>用户注册</a:t>
          </a:r>
        </a:p>
      </dgm:t>
    </dgm:pt>
    <dgm:pt modelId="{09322BAB-21F6-40AB-B156-ED43423E7D03}" type="parTrans" cxnId="{9DE85A42-1533-42E6-B24B-503558D25072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A24CA8B-4E4B-4E5B-9945-1A4EA6AD3994}" type="sibTrans" cxnId="{9DE85A42-1533-42E6-B24B-503558D25072}">
      <dgm:prSet/>
      <dgm:spPr/>
      <dgm:t>
        <a:bodyPr/>
        <a:lstStyle/>
        <a:p>
          <a:endParaRPr lang="zh-CN" altLang="en-US"/>
        </a:p>
      </dgm:t>
    </dgm:pt>
    <dgm:pt modelId="{D50768AF-2A80-408C-A027-B797D8EB1CBE}">
      <dgm:prSet phldrT="[文本]"/>
      <dgm:spPr/>
      <dgm:t>
        <a:bodyPr/>
        <a:lstStyle/>
        <a:p>
          <a:r>
            <a:rPr lang="zh-CN" altLang="en-US" dirty="0"/>
            <a:t>数据库设计</a:t>
          </a:r>
        </a:p>
      </dgm:t>
    </dgm:pt>
    <dgm:pt modelId="{BA2685C7-9576-4174-8FEF-E54BDF8E1741}" type="parTrans" cxnId="{50495E0A-8543-4B62-A533-A0CE413C3A6F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FDEAB217-1451-471F-90B4-1A9F0D93A4BD}" type="sibTrans" cxnId="{50495E0A-8543-4B62-A533-A0CE413C3A6F}">
      <dgm:prSet/>
      <dgm:spPr/>
      <dgm:t>
        <a:bodyPr/>
        <a:lstStyle/>
        <a:p>
          <a:endParaRPr lang="zh-CN" altLang="en-US"/>
        </a:p>
      </dgm:t>
    </dgm:pt>
    <dgm:pt modelId="{DC225ECB-FC25-4276-ACB4-CB99BC9676D2}">
      <dgm:prSet phldrT="[文本]"/>
      <dgm:spPr/>
      <dgm:t>
        <a:bodyPr/>
        <a:lstStyle/>
        <a:p>
          <a:r>
            <a:rPr lang="zh-CN" altLang="en-US" dirty="0"/>
            <a:t>本地音乐加载</a:t>
          </a:r>
        </a:p>
      </dgm:t>
    </dgm:pt>
    <dgm:pt modelId="{F913D85A-BAF6-44A2-86D8-735278682132}" type="parTrans" cxnId="{11DA28E6-3C58-4376-AA33-388D4967BA27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82AE17CC-9053-44DF-B750-E002DC746509}" type="sibTrans" cxnId="{11DA28E6-3C58-4376-AA33-388D4967BA27}">
      <dgm:prSet/>
      <dgm:spPr/>
      <dgm:t>
        <a:bodyPr/>
        <a:lstStyle/>
        <a:p>
          <a:endParaRPr lang="zh-CN" altLang="en-US"/>
        </a:p>
      </dgm:t>
    </dgm:pt>
    <dgm:pt modelId="{8621C7D7-5249-4ACF-AB51-DEE4F5D15879}">
      <dgm:prSet phldrT="[文本]"/>
      <dgm:spPr/>
      <dgm:t>
        <a:bodyPr/>
        <a:lstStyle/>
        <a:p>
          <a:r>
            <a:rPr lang="zh-CN" altLang="en-US" dirty="0"/>
            <a:t>软件基本功能实现</a:t>
          </a:r>
        </a:p>
      </dgm:t>
    </dgm:pt>
    <dgm:pt modelId="{09722555-F4DF-4C83-9F35-AF84D3058CB9}" type="parTrans" cxnId="{8A6CEDE0-C4CB-4DB5-9960-1A067BE2C0B0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3411152C-31A0-43BB-9F9F-E30FD9B1620A}" type="sibTrans" cxnId="{8A6CEDE0-C4CB-4DB5-9960-1A067BE2C0B0}">
      <dgm:prSet/>
      <dgm:spPr/>
      <dgm:t>
        <a:bodyPr/>
        <a:lstStyle/>
        <a:p>
          <a:endParaRPr lang="zh-CN" altLang="en-US"/>
        </a:p>
      </dgm:t>
    </dgm:pt>
    <dgm:pt modelId="{25472FB9-2D94-475A-B585-1AB201E8C9E5}" type="pres">
      <dgm:prSet presAssocID="{11220A50-AE82-4A95-A746-8B909B4759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626A3B-5043-4785-B907-6C1F9FB81D6E}" type="pres">
      <dgm:prSet presAssocID="{A477C979-525C-400B-8F8C-464DD5C1A14E}" presName="hierRoot1" presStyleCnt="0">
        <dgm:presLayoutVars>
          <dgm:hierBranch val="init"/>
        </dgm:presLayoutVars>
      </dgm:prSet>
      <dgm:spPr/>
    </dgm:pt>
    <dgm:pt modelId="{0D17433C-CBEA-4AEC-8559-B9D610EB5213}" type="pres">
      <dgm:prSet presAssocID="{A477C979-525C-400B-8F8C-464DD5C1A14E}" presName="rootComposite1" presStyleCnt="0"/>
      <dgm:spPr/>
    </dgm:pt>
    <dgm:pt modelId="{9CD29DDB-5232-42FA-BF8A-AF32FDA440C1}" type="pres">
      <dgm:prSet presAssocID="{A477C979-525C-400B-8F8C-464DD5C1A14E}" presName="rootText1" presStyleLbl="node0" presStyleIdx="0" presStyleCnt="1">
        <dgm:presLayoutVars>
          <dgm:chPref val="3"/>
        </dgm:presLayoutVars>
      </dgm:prSet>
      <dgm:spPr/>
    </dgm:pt>
    <dgm:pt modelId="{41A7A511-0C47-4125-B803-0A0D34F18D49}" type="pres">
      <dgm:prSet presAssocID="{A477C979-525C-400B-8F8C-464DD5C1A14E}" presName="rootConnector1" presStyleLbl="node1" presStyleIdx="0" presStyleCnt="0"/>
      <dgm:spPr/>
    </dgm:pt>
    <dgm:pt modelId="{24710465-96AA-4F77-AC62-6AA41D13ACF9}" type="pres">
      <dgm:prSet presAssocID="{A477C979-525C-400B-8F8C-464DD5C1A14E}" presName="hierChild2" presStyleCnt="0"/>
      <dgm:spPr/>
    </dgm:pt>
    <dgm:pt modelId="{1136892E-A6D3-43CB-80E3-A2CEC8508692}" type="pres">
      <dgm:prSet presAssocID="{058D81BF-D433-4311-8B4A-C76A29A8CB9B}" presName="Name64" presStyleLbl="parChTrans1D2" presStyleIdx="0" presStyleCnt="2"/>
      <dgm:spPr/>
    </dgm:pt>
    <dgm:pt modelId="{EDB2AA50-72D5-47FF-836D-DAD182378BF3}" type="pres">
      <dgm:prSet presAssocID="{4D7F807F-88F1-40D6-A042-2D85D1D95892}" presName="hierRoot2" presStyleCnt="0">
        <dgm:presLayoutVars>
          <dgm:hierBranch val="init"/>
        </dgm:presLayoutVars>
      </dgm:prSet>
      <dgm:spPr/>
    </dgm:pt>
    <dgm:pt modelId="{4454BBE0-6E59-4DFA-A3FD-316AC36E26D7}" type="pres">
      <dgm:prSet presAssocID="{4D7F807F-88F1-40D6-A042-2D85D1D95892}" presName="rootComposite" presStyleCnt="0"/>
      <dgm:spPr/>
    </dgm:pt>
    <dgm:pt modelId="{5E2E2875-E43B-4FBF-8D94-8BDB1C781FD0}" type="pres">
      <dgm:prSet presAssocID="{4D7F807F-88F1-40D6-A042-2D85D1D95892}" presName="rootText" presStyleLbl="node2" presStyleIdx="0" presStyleCnt="2">
        <dgm:presLayoutVars>
          <dgm:chPref val="3"/>
        </dgm:presLayoutVars>
      </dgm:prSet>
      <dgm:spPr/>
    </dgm:pt>
    <dgm:pt modelId="{4FF29A40-3D18-463E-8B3A-E175F98EBFDE}" type="pres">
      <dgm:prSet presAssocID="{4D7F807F-88F1-40D6-A042-2D85D1D95892}" presName="rootConnector" presStyleLbl="node2" presStyleIdx="0" presStyleCnt="2"/>
      <dgm:spPr/>
    </dgm:pt>
    <dgm:pt modelId="{AD226271-78CD-421E-9E26-D98F10C04360}" type="pres">
      <dgm:prSet presAssocID="{4D7F807F-88F1-40D6-A042-2D85D1D95892}" presName="hierChild4" presStyleCnt="0"/>
      <dgm:spPr/>
    </dgm:pt>
    <dgm:pt modelId="{F5F5CD9F-8276-493C-81DE-08E25EE599B9}" type="pres">
      <dgm:prSet presAssocID="{BE018FC4-24F2-426E-B5A7-6B3D271305C4}" presName="Name64" presStyleLbl="parChTrans1D3" presStyleIdx="0" presStyleCnt="8"/>
      <dgm:spPr/>
    </dgm:pt>
    <dgm:pt modelId="{B25516CB-14BC-4099-82CE-66E4E9F63624}" type="pres">
      <dgm:prSet presAssocID="{6457D35E-F819-4AF0-89F9-9B26729B29BA}" presName="hierRoot2" presStyleCnt="0">
        <dgm:presLayoutVars>
          <dgm:hierBranch val="init"/>
        </dgm:presLayoutVars>
      </dgm:prSet>
      <dgm:spPr/>
    </dgm:pt>
    <dgm:pt modelId="{4B7F2A52-CA18-400D-A463-88AAEA62A371}" type="pres">
      <dgm:prSet presAssocID="{6457D35E-F819-4AF0-89F9-9B26729B29BA}" presName="rootComposite" presStyleCnt="0"/>
      <dgm:spPr/>
    </dgm:pt>
    <dgm:pt modelId="{56B14C39-4EB2-4AC3-99D0-445B5F8BC7CD}" type="pres">
      <dgm:prSet presAssocID="{6457D35E-F819-4AF0-89F9-9B26729B29BA}" presName="rootText" presStyleLbl="node3" presStyleIdx="0" presStyleCnt="8">
        <dgm:presLayoutVars>
          <dgm:chPref val="3"/>
        </dgm:presLayoutVars>
      </dgm:prSet>
      <dgm:spPr/>
    </dgm:pt>
    <dgm:pt modelId="{5F169A95-21FA-44F1-918C-2721697905A2}" type="pres">
      <dgm:prSet presAssocID="{6457D35E-F819-4AF0-89F9-9B26729B29BA}" presName="rootConnector" presStyleLbl="node3" presStyleIdx="0" presStyleCnt="8"/>
      <dgm:spPr/>
    </dgm:pt>
    <dgm:pt modelId="{0DE4AB43-73F6-4B7C-A4AB-AE3D54B90137}" type="pres">
      <dgm:prSet presAssocID="{6457D35E-F819-4AF0-89F9-9B26729B29BA}" presName="hierChild4" presStyleCnt="0"/>
      <dgm:spPr/>
    </dgm:pt>
    <dgm:pt modelId="{3485505E-CE20-4ABE-9BC2-7828EB5FEA3F}" type="pres">
      <dgm:prSet presAssocID="{6457D35E-F819-4AF0-89F9-9B26729B29BA}" presName="hierChild5" presStyleCnt="0"/>
      <dgm:spPr/>
    </dgm:pt>
    <dgm:pt modelId="{A1623D1B-2597-49D6-B253-BC966AF26A02}" type="pres">
      <dgm:prSet presAssocID="{09322BAB-21F6-40AB-B156-ED43423E7D03}" presName="Name64" presStyleLbl="parChTrans1D3" presStyleIdx="1" presStyleCnt="8"/>
      <dgm:spPr/>
    </dgm:pt>
    <dgm:pt modelId="{90EF0B8F-177D-470B-8A77-7EEA752562E7}" type="pres">
      <dgm:prSet presAssocID="{0F33DE20-D8C4-4D8F-842B-0BBBE3615161}" presName="hierRoot2" presStyleCnt="0">
        <dgm:presLayoutVars>
          <dgm:hierBranch val="init"/>
        </dgm:presLayoutVars>
      </dgm:prSet>
      <dgm:spPr/>
    </dgm:pt>
    <dgm:pt modelId="{30207EC7-0101-4A43-A02D-B7BACE33CE45}" type="pres">
      <dgm:prSet presAssocID="{0F33DE20-D8C4-4D8F-842B-0BBBE3615161}" presName="rootComposite" presStyleCnt="0"/>
      <dgm:spPr/>
    </dgm:pt>
    <dgm:pt modelId="{9EF77A69-1455-40D2-911B-7570F87603E4}" type="pres">
      <dgm:prSet presAssocID="{0F33DE20-D8C4-4D8F-842B-0BBBE3615161}" presName="rootText" presStyleLbl="node3" presStyleIdx="1" presStyleCnt="8">
        <dgm:presLayoutVars>
          <dgm:chPref val="3"/>
        </dgm:presLayoutVars>
      </dgm:prSet>
      <dgm:spPr/>
    </dgm:pt>
    <dgm:pt modelId="{F050CD15-FFD7-4AC6-9A40-75E03DDD9987}" type="pres">
      <dgm:prSet presAssocID="{0F33DE20-D8C4-4D8F-842B-0BBBE3615161}" presName="rootConnector" presStyleLbl="node3" presStyleIdx="1" presStyleCnt="8"/>
      <dgm:spPr/>
    </dgm:pt>
    <dgm:pt modelId="{9415BAEB-7C60-4CCD-9B96-4F6C349D13DC}" type="pres">
      <dgm:prSet presAssocID="{0F33DE20-D8C4-4D8F-842B-0BBBE3615161}" presName="hierChild4" presStyleCnt="0"/>
      <dgm:spPr/>
    </dgm:pt>
    <dgm:pt modelId="{2A363931-C3FC-4EEA-8B47-A4E120F68C1F}" type="pres">
      <dgm:prSet presAssocID="{0F33DE20-D8C4-4D8F-842B-0BBBE3615161}" presName="hierChild5" presStyleCnt="0"/>
      <dgm:spPr/>
    </dgm:pt>
    <dgm:pt modelId="{0FA5AD17-88F1-4BEA-BD60-027A37D5DF4D}" type="pres">
      <dgm:prSet presAssocID="{BA2685C7-9576-4174-8FEF-E54BDF8E1741}" presName="Name64" presStyleLbl="parChTrans1D3" presStyleIdx="2" presStyleCnt="8"/>
      <dgm:spPr/>
    </dgm:pt>
    <dgm:pt modelId="{86F0C318-C900-49EA-AAC1-18F2D9216EF5}" type="pres">
      <dgm:prSet presAssocID="{D50768AF-2A80-408C-A027-B797D8EB1CBE}" presName="hierRoot2" presStyleCnt="0">
        <dgm:presLayoutVars>
          <dgm:hierBranch val="init"/>
        </dgm:presLayoutVars>
      </dgm:prSet>
      <dgm:spPr/>
    </dgm:pt>
    <dgm:pt modelId="{D0605E83-5DD7-4F6D-91B0-E0EF01F73D97}" type="pres">
      <dgm:prSet presAssocID="{D50768AF-2A80-408C-A027-B797D8EB1CBE}" presName="rootComposite" presStyleCnt="0"/>
      <dgm:spPr/>
    </dgm:pt>
    <dgm:pt modelId="{7663A43E-2D07-48B4-9236-F9018C78D65A}" type="pres">
      <dgm:prSet presAssocID="{D50768AF-2A80-408C-A027-B797D8EB1CBE}" presName="rootText" presStyleLbl="node3" presStyleIdx="2" presStyleCnt="8">
        <dgm:presLayoutVars>
          <dgm:chPref val="3"/>
        </dgm:presLayoutVars>
      </dgm:prSet>
      <dgm:spPr/>
    </dgm:pt>
    <dgm:pt modelId="{33BDA1F9-66EC-4F26-B272-29A5C7B3B12A}" type="pres">
      <dgm:prSet presAssocID="{D50768AF-2A80-408C-A027-B797D8EB1CBE}" presName="rootConnector" presStyleLbl="node3" presStyleIdx="2" presStyleCnt="8"/>
      <dgm:spPr/>
    </dgm:pt>
    <dgm:pt modelId="{B73C4E5F-545F-4CF7-A627-D433CEAE9932}" type="pres">
      <dgm:prSet presAssocID="{D50768AF-2A80-408C-A027-B797D8EB1CBE}" presName="hierChild4" presStyleCnt="0"/>
      <dgm:spPr/>
    </dgm:pt>
    <dgm:pt modelId="{FD08E66F-8E18-40E8-8CD8-E6165C99CF03}" type="pres">
      <dgm:prSet presAssocID="{D50768AF-2A80-408C-A027-B797D8EB1CBE}" presName="hierChild5" presStyleCnt="0"/>
      <dgm:spPr/>
    </dgm:pt>
    <dgm:pt modelId="{C1EC7969-CDB3-416E-BBF1-8674E11E895F}" type="pres">
      <dgm:prSet presAssocID="{F913D85A-BAF6-44A2-86D8-735278682132}" presName="Name64" presStyleLbl="parChTrans1D3" presStyleIdx="3" presStyleCnt="8"/>
      <dgm:spPr/>
    </dgm:pt>
    <dgm:pt modelId="{FFA98D13-D31E-4876-8F43-0064D1999608}" type="pres">
      <dgm:prSet presAssocID="{DC225ECB-FC25-4276-ACB4-CB99BC9676D2}" presName="hierRoot2" presStyleCnt="0">
        <dgm:presLayoutVars>
          <dgm:hierBranch val="init"/>
        </dgm:presLayoutVars>
      </dgm:prSet>
      <dgm:spPr/>
    </dgm:pt>
    <dgm:pt modelId="{032B367F-610D-466D-98DC-BA5C86696F45}" type="pres">
      <dgm:prSet presAssocID="{DC225ECB-FC25-4276-ACB4-CB99BC9676D2}" presName="rootComposite" presStyleCnt="0"/>
      <dgm:spPr/>
    </dgm:pt>
    <dgm:pt modelId="{43745A71-8DC0-4783-A8F4-D4EF3D8200CC}" type="pres">
      <dgm:prSet presAssocID="{DC225ECB-FC25-4276-ACB4-CB99BC9676D2}" presName="rootText" presStyleLbl="node3" presStyleIdx="3" presStyleCnt="8">
        <dgm:presLayoutVars>
          <dgm:chPref val="3"/>
        </dgm:presLayoutVars>
      </dgm:prSet>
      <dgm:spPr/>
    </dgm:pt>
    <dgm:pt modelId="{17411544-B372-487E-BEB7-ECF488887516}" type="pres">
      <dgm:prSet presAssocID="{DC225ECB-FC25-4276-ACB4-CB99BC9676D2}" presName="rootConnector" presStyleLbl="node3" presStyleIdx="3" presStyleCnt="8"/>
      <dgm:spPr/>
    </dgm:pt>
    <dgm:pt modelId="{0F298C35-C459-411E-BBFA-D0AE1D9C7B11}" type="pres">
      <dgm:prSet presAssocID="{DC225ECB-FC25-4276-ACB4-CB99BC9676D2}" presName="hierChild4" presStyleCnt="0"/>
      <dgm:spPr/>
    </dgm:pt>
    <dgm:pt modelId="{4C4B74E8-DF2E-43A4-89C2-0E6B65421984}" type="pres">
      <dgm:prSet presAssocID="{DC225ECB-FC25-4276-ACB4-CB99BC9676D2}" presName="hierChild5" presStyleCnt="0"/>
      <dgm:spPr/>
    </dgm:pt>
    <dgm:pt modelId="{DBAEA35E-63F1-4C84-85BE-F023656CFF82}" type="pres">
      <dgm:prSet presAssocID="{09722555-F4DF-4C83-9F35-AF84D3058CB9}" presName="Name64" presStyleLbl="parChTrans1D3" presStyleIdx="4" presStyleCnt="8"/>
      <dgm:spPr/>
    </dgm:pt>
    <dgm:pt modelId="{7B05CDB7-ACA8-467A-8644-700FB67417BB}" type="pres">
      <dgm:prSet presAssocID="{8621C7D7-5249-4ACF-AB51-DEE4F5D15879}" presName="hierRoot2" presStyleCnt="0">
        <dgm:presLayoutVars>
          <dgm:hierBranch val="init"/>
        </dgm:presLayoutVars>
      </dgm:prSet>
      <dgm:spPr/>
    </dgm:pt>
    <dgm:pt modelId="{71EFA632-D61B-4111-849C-EBCA4ABE5AF6}" type="pres">
      <dgm:prSet presAssocID="{8621C7D7-5249-4ACF-AB51-DEE4F5D15879}" presName="rootComposite" presStyleCnt="0"/>
      <dgm:spPr/>
    </dgm:pt>
    <dgm:pt modelId="{8141129B-5187-461A-9A71-AE0D0412DAD8}" type="pres">
      <dgm:prSet presAssocID="{8621C7D7-5249-4ACF-AB51-DEE4F5D15879}" presName="rootText" presStyleLbl="node3" presStyleIdx="4" presStyleCnt="8">
        <dgm:presLayoutVars>
          <dgm:chPref val="3"/>
        </dgm:presLayoutVars>
      </dgm:prSet>
      <dgm:spPr/>
    </dgm:pt>
    <dgm:pt modelId="{CC71CA65-4583-43AA-8B6D-8C52D1AAA90C}" type="pres">
      <dgm:prSet presAssocID="{8621C7D7-5249-4ACF-AB51-DEE4F5D15879}" presName="rootConnector" presStyleLbl="node3" presStyleIdx="4" presStyleCnt="8"/>
      <dgm:spPr/>
    </dgm:pt>
    <dgm:pt modelId="{73483AFA-400F-4B64-8E8E-46691CB29FE2}" type="pres">
      <dgm:prSet presAssocID="{8621C7D7-5249-4ACF-AB51-DEE4F5D15879}" presName="hierChild4" presStyleCnt="0"/>
      <dgm:spPr/>
    </dgm:pt>
    <dgm:pt modelId="{C3C79670-8260-47B5-BAE8-BD0C629F4FFA}" type="pres">
      <dgm:prSet presAssocID="{8621C7D7-5249-4ACF-AB51-DEE4F5D15879}" presName="hierChild5" presStyleCnt="0"/>
      <dgm:spPr/>
    </dgm:pt>
    <dgm:pt modelId="{3A60B643-60AF-473D-86A1-CFC11AFCBE34}" type="pres">
      <dgm:prSet presAssocID="{4D7F807F-88F1-40D6-A042-2D85D1D95892}" presName="hierChild5" presStyleCnt="0"/>
      <dgm:spPr/>
    </dgm:pt>
    <dgm:pt modelId="{9AF605A7-1E3D-477C-99E6-08423ECED3ED}" type="pres">
      <dgm:prSet presAssocID="{426C8621-B299-4081-91AC-80F57B8A62A1}" presName="Name64" presStyleLbl="parChTrans1D2" presStyleIdx="1" presStyleCnt="2"/>
      <dgm:spPr/>
    </dgm:pt>
    <dgm:pt modelId="{281FE136-B7ED-404A-97F6-CBE8711C3ED4}" type="pres">
      <dgm:prSet presAssocID="{F20711AE-8432-4B27-A9DA-F39E53B27D35}" presName="hierRoot2" presStyleCnt="0">
        <dgm:presLayoutVars>
          <dgm:hierBranch val="init"/>
        </dgm:presLayoutVars>
      </dgm:prSet>
      <dgm:spPr/>
    </dgm:pt>
    <dgm:pt modelId="{2B730879-9BC9-492F-90CF-2FD86B8ECAD2}" type="pres">
      <dgm:prSet presAssocID="{F20711AE-8432-4B27-A9DA-F39E53B27D35}" presName="rootComposite" presStyleCnt="0"/>
      <dgm:spPr/>
    </dgm:pt>
    <dgm:pt modelId="{2595E2B8-F340-408C-BEF2-D8F10D305FAB}" type="pres">
      <dgm:prSet presAssocID="{F20711AE-8432-4B27-A9DA-F39E53B27D35}" presName="rootText" presStyleLbl="node2" presStyleIdx="1" presStyleCnt="2">
        <dgm:presLayoutVars>
          <dgm:chPref val="3"/>
        </dgm:presLayoutVars>
      </dgm:prSet>
      <dgm:spPr/>
    </dgm:pt>
    <dgm:pt modelId="{FCB981FB-2102-4B7E-8525-DD54CE3769FA}" type="pres">
      <dgm:prSet presAssocID="{F20711AE-8432-4B27-A9DA-F39E53B27D35}" presName="rootConnector" presStyleLbl="node2" presStyleIdx="1" presStyleCnt="2"/>
      <dgm:spPr/>
    </dgm:pt>
    <dgm:pt modelId="{D15A4DF7-F5EF-4EF2-9A26-5AEC3D20A5D5}" type="pres">
      <dgm:prSet presAssocID="{F20711AE-8432-4B27-A9DA-F39E53B27D35}" presName="hierChild4" presStyleCnt="0"/>
      <dgm:spPr/>
    </dgm:pt>
    <dgm:pt modelId="{F8F24A8A-C97D-44DB-8ACC-C370AE3DC08E}" type="pres">
      <dgm:prSet presAssocID="{D1CF2812-9312-4EA5-8F2F-3D663D4B6BFE}" presName="Name64" presStyleLbl="parChTrans1D3" presStyleIdx="5" presStyleCnt="8"/>
      <dgm:spPr/>
    </dgm:pt>
    <dgm:pt modelId="{67A3B691-78CA-42A4-847F-82C9C81B9A4D}" type="pres">
      <dgm:prSet presAssocID="{3E95AD63-7463-4B1D-B97D-5C1DD61C839A}" presName="hierRoot2" presStyleCnt="0">
        <dgm:presLayoutVars>
          <dgm:hierBranch val="init"/>
        </dgm:presLayoutVars>
      </dgm:prSet>
      <dgm:spPr/>
    </dgm:pt>
    <dgm:pt modelId="{1810A857-4AA6-438D-9610-194175F112BF}" type="pres">
      <dgm:prSet presAssocID="{3E95AD63-7463-4B1D-B97D-5C1DD61C839A}" presName="rootComposite" presStyleCnt="0"/>
      <dgm:spPr/>
    </dgm:pt>
    <dgm:pt modelId="{21FAC4F9-5428-4DAC-97CE-FD1C6DE424C4}" type="pres">
      <dgm:prSet presAssocID="{3E95AD63-7463-4B1D-B97D-5C1DD61C839A}" presName="rootText" presStyleLbl="node3" presStyleIdx="5" presStyleCnt="8">
        <dgm:presLayoutVars>
          <dgm:chPref val="3"/>
        </dgm:presLayoutVars>
      </dgm:prSet>
      <dgm:spPr/>
    </dgm:pt>
    <dgm:pt modelId="{B9C64BD4-D423-4613-9393-E4CFD77D84CE}" type="pres">
      <dgm:prSet presAssocID="{3E95AD63-7463-4B1D-B97D-5C1DD61C839A}" presName="rootConnector" presStyleLbl="node3" presStyleIdx="5" presStyleCnt="8"/>
      <dgm:spPr/>
    </dgm:pt>
    <dgm:pt modelId="{3F142B2C-1F33-4ECB-BA58-0B81D3E50CA5}" type="pres">
      <dgm:prSet presAssocID="{3E95AD63-7463-4B1D-B97D-5C1DD61C839A}" presName="hierChild4" presStyleCnt="0"/>
      <dgm:spPr/>
    </dgm:pt>
    <dgm:pt modelId="{1E2420EC-1CD7-4C2D-B1D4-1217523FB9AA}" type="pres">
      <dgm:prSet presAssocID="{3E95AD63-7463-4B1D-B97D-5C1DD61C839A}" presName="hierChild5" presStyleCnt="0"/>
      <dgm:spPr/>
    </dgm:pt>
    <dgm:pt modelId="{1A3E4DA5-87C0-494C-BF3E-7756E4F5875E}" type="pres">
      <dgm:prSet presAssocID="{FAB708E5-1F38-4E2B-9D0C-D2153F11CECF}" presName="Name64" presStyleLbl="parChTrans1D3" presStyleIdx="6" presStyleCnt="8"/>
      <dgm:spPr/>
    </dgm:pt>
    <dgm:pt modelId="{C84CEC54-13D8-4CE8-BA20-24D83BBA80B0}" type="pres">
      <dgm:prSet presAssocID="{FAB173A3-2676-4412-B11C-FD3EF8CB5489}" presName="hierRoot2" presStyleCnt="0">
        <dgm:presLayoutVars>
          <dgm:hierBranch val="init"/>
        </dgm:presLayoutVars>
      </dgm:prSet>
      <dgm:spPr/>
    </dgm:pt>
    <dgm:pt modelId="{BB20D723-8A1C-44D7-BBDA-72EBB2ED0201}" type="pres">
      <dgm:prSet presAssocID="{FAB173A3-2676-4412-B11C-FD3EF8CB5489}" presName="rootComposite" presStyleCnt="0"/>
      <dgm:spPr/>
    </dgm:pt>
    <dgm:pt modelId="{F340824B-E948-4E19-A2B7-2EEA91461273}" type="pres">
      <dgm:prSet presAssocID="{FAB173A3-2676-4412-B11C-FD3EF8CB5489}" presName="rootText" presStyleLbl="node3" presStyleIdx="6" presStyleCnt="8">
        <dgm:presLayoutVars>
          <dgm:chPref val="3"/>
        </dgm:presLayoutVars>
      </dgm:prSet>
      <dgm:spPr/>
    </dgm:pt>
    <dgm:pt modelId="{4310413B-FEED-4D44-B4A6-0A8355CB3A76}" type="pres">
      <dgm:prSet presAssocID="{FAB173A3-2676-4412-B11C-FD3EF8CB5489}" presName="rootConnector" presStyleLbl="node3" presStyleIdx="6" presStyleCnt="8"/>
      <dgm:spPr/>
    </dgm:pt>
    <dgm:pt modelId="{3BF0131C-FAFF-44AF-9774-8C804F5BFE26}" type="pres">
      <dgm:prSet presAssocID="{FAB173A3-2676-4412-B11C-FD3EF8CB5489}" presName="hierChild4" presStyleCnt="0"/>
      <dgm:spPr/>
    </dgm:pt>
    <dgm:pt modelId="{5E49A7A5-A742-4B6F-9E26-7B5C6555F7C2}" type="pres">
      <dgm:prSet presAssocID="{FAB173A3-2676-4412-B11C-FD3EF8CB5489}" presName="hierChild5" presStyleCnt="0"/>
      <dgm:spPr/>
    </dgm:pt>
    <dgm:pt modelId="{A6C7CAB6-0C41-4EE1-A9D8-38FB7603AF9A}" type="pres">
      <dgm:prSet presAssocID="{83CA2790-0CE5-48F5-A9F9-98772B4E3C5A}" presName="Name64" presStyleLbl="parChTrans1D3" presStyleIdx="7" presStyleCnt="8"/>
      <dgm:spPr/>
    </dgm:pt>
    <dgm:pt modelId="{E4984A0F-26EB-4645-89B9-8CDC85B90772}" type="pres">
      <dgm:prSet presAssocID="{2ADE8FEB-92BB-422A-A884-2C4C3E3BAF6F}" presName="hierRoot2" presStyleCnt="0">
        <dgm:presLayoutVars>
          <dgm:hierBranch val="init"/>
        </dgm:presLayoutVars>
      </dgm:prSet>
      <dgm:spPr/>
    </dgm:pt>
    <dgm:pt modelId="{81410F5D-BDF3-4FB7-8813-DD2EF835F718}" type="pres">
      <dgm:prSet presAssocID="{2ADE8FEB-92BB-422A-A884-2C4C3E3BAF6F}" presName="rootComposite" presStyleCnt="0"/>
      <dgm:spPr/>
    </dgm:pt>
    <dgm:pt modelId="{A8AF0A54-0A3A-4C23-A579-8F33D579E85B}" type="pres">
      <dgm:prSet presAssocID="{2ADE8FEB-92BB-422A-A884-2C4C3E3BAF6F}" presName="rootText" presStyleLbl="node3" presStyleIdx="7" presStyleCnt="8">
        <dgm:presLayoutVars>
          <dgm:chPref val="3"/>
        </dgm:presLayoutVars>
      </dgm:prSet>
      <dgm:spPr/>
    </dgm:pt>
    <dgm:pt modelId="{6D89A96A-FF32-4D85-9384-AB355CE6DAA2}" type="pres">
      <dgm:prSet presAssocID="{2ADE8FEB-92BB-422A-A884-2C4C3E3BAF6F}" presName="rootConnector" presStyleLbl="node3" presStyleIdx="7" presStyleCnt="8"/>
      <dgm:spPr/>
    </dgm:pt>
    <dgm:pt modelId="{1DF83B2C-605C-417F-9B7E-E98422BE1F92}" type="pres">
      <dgm:prSet presAssocID="{2ADE8FEB-92BB-422A-A884-2C4C3E3BAF6F}" presName="hierChild4" presStyleCnt="0"/>
      <dgm:spPr/>
    </dgm:pt>
    <dgm:pt modelId="{EBDF94D7-66B6-41F9-A2E7-AF06562A9C96}" type="pres">
      <dgm:prSet presAssocID="{2ADE8FEB-92BB-422A-A884-2C4C3E3BAF6F}" presName="hierChild5" presStyleCnt="0"/>
      <dgm:spPr/>
    </dgm:pt>
    <dgm:pt modelId="{BB492E7E-C246-4C1F-A271-8DC97A4A5F1F}" type="pres">
      <dgm:prSet presAssocID="{F20711AE-8432-4B27-A9DA-F39E53B27D35}" presName="hierChild5" presStyleCnt="0"/>
      <dgm:spPr/>
    </dgm:pt>
    <dgm:pt modelId="{F2FA8210-B064-4DB9-944D-0CFCE688E04A}" type="pres">
      <dgm:prSet presAssocID="{A477C979-525C-400B-8F8C-464DD5C1A14E}" presName="hierChild3" presStyleCnt="0"/>
      <dgm:spPr/>
    </dgm:pt>
  </dgm:ptLst>
  <dgm:cxnLst>
    <dgm:cxn modelId="{DF17BC01-D63B-4EB7-AA89-1662532FCFEA}" type="presOf" srcId="{09322BAB-21F6-40AB-B156-ED43423E7D03}" destId="{A1623D1B-2597-49D6-B253-BC966AF26A02}" srcOrd="0" destOrd="0" presId="urn:microsoft.com/office/officeart/2009/3/layout/HorizontalOrganizationChart"/>
    <dgm:cxn modelId="{50495E0A-8543-4B62-A533-A0CE413C3A6F}" srcId="{4D7F807F-88F1-40D6-A042-2D85D1D95892}" destId="{D50768AF-2A80-408C-A027-B797D8EB1CBE}" srcOrd="2" destOrd="0" parTransId="{BA2685C7-9576-4174-8FEF-E54BDF8E1741}" sibTransId="{FDEAB217-1451-471F-90B4-1A9F0D93A4BD}"/>
    <dgm:cxn modelId="{BF4FD30A-86EF-4408-8937-7E5610FCC95E}" srcId="{F20711AE-8432-4B27-A9DA-F39E53B27D35}" destId="{3E95AD63-7463-4B1D-B97D-5C1DD61C839A}" srcOrd="0" destOrd="0" parTransId="{D1CF2812-9312-4EA5-8F2F-3D663D4B6BFE}" sibTransId="{FA0254B6-D53F-497A-B4C1-92EAB91E348E}"/>
    <dgm:cxn modelId="{0A88D20B-488A-4AA2-AA23-3E3D7C96B8AA}" srcId="{F20711AE-8432-4B27-A9DA-F39E53B27D35}" destId="{2ADE8FEB-92BB-422A-A884-2C4C3E3BAF6F}" srcOrd="2" destOrd="0" parTransId="{83CA2790-0CE5-48F5-A9F9-98772B4E3C5A}" sibTransId="{5CEE37FC-03A7-45F4-B2B9-E85DA088BC93}"/>
    <dgm:cxn modelId="{3D70C119-EADD-4905-A9E3-6389BE00F909}" srcId="{A477C979-525C-400B-8F8C-464DD5C1A14E}" destId="{4D7F807F-88F1-40D6-A042-2D85D1D95892}" srcOrd="0" destOrd="0" parTransId="{058D81BF-D433-4311-8B4A-C76A29A8CB9B}" sibTransId="{1B210F99-85AB-4E01-861E-E730ABEE4630}"/>
    <dgm:cxn modelId="{C063581B-CE1A-4588-B336-A098FE9B3382}" type="presOf" srcId="{0F33DE20-D8C4-4D8F-842B-0BBBE3615161}" destId="{F050CD15-FFD7-4AC6-9A40-75E03DDD9987}" srcOrd="1" destOrd="0" presId="urn:microsoft.com/office/officeart/2009/3/layout/HorizontalOrganizationChart"/>
    <dgm:cxn modelId="{49CB5B21-B9AA-4D5E-96A8-63177950CD5F}" srcId="{4D7F807F-88F1-40D6-A042-2D85D1D95892}" destId="{6457D35E-F819-4AF0-89F9-9B26729B29BA}" srcOrd="0" destOrd="0" parTransId="{BE018FC4-24F2-426E-B5A7-6B3D271305C4}" sibTransId="{5708021C-7330-45F2-ABD5-A5CC8C69866F}"/>
    <dgm:cxn modelId="{CFEBAC23-810F-4CC0-9F5A-25448B8DF8C7}" type="presOf" srcId="{FAB173A3-2676-4412-B11C-FD3EF8CB5489}" destId="{F340824B-E948-4E19-A2B7-2EEA91461273}" srcOrd="0" destOrd="0" presId="urn:microsoft.com/office/officeart/2009/3/layout/HorizontalOrganizationChart"/>
    <dgm:cxn modelId="{894DDE2B-B2B6-44B1-805D-88E7C0C9BF94}" type="presOf" srcId="{D1CF2812-9312-4EA5-8F2F-3D663D4B6BFE}" destId="{F8F24A8A-C97D-44DB-8ACC-C370AE3DC08E}" srcOrd="0" destOrd="0" presId="urn:microsoft.com/office/officeart/2009/3/layout/HorizontalOrganizationChart"/>
    <dgm:cxn modelId="{017B5B2F-AB66-4943-91D0-542E49AFFC98}" type="presOf" srcId="{83CA2790-0CE5-48F5-A9F9-98772B4E3C5A}" destId="{A6C7CAB6-0C41-4EE1-A9D8-38FB7603AF9A}" srcOrd="0" destOrd="0" presId="urn:microsoft.com/office/officeart/2009/3/layout/HorizontalOrganizationChart"/>
    <dgm:cxn modelId="{C1FE5D2F-FB71-4BDB-8630-EE92DDC2B2DC}" type="presOf" srcId="{09722555-F4DF-4C83-9F35-AF84D3058CB9}" destId="{DBAEA35E-63F1-4C84-85BE-F023656CFF82}" srcOrd="0" destOrd="0" presId="urn:microsoft.com/office/officeart/2009/3/layout/HorizontalOrganizationChart"/>
    <dgm:cxn modelId="{01E7B431-1098-4213-B44E-1A982183BBC5}" type="presOf" srcId="{8621C7D7-5249-4ACF-AB51-DEE4F5D15879}" destId="{CC71CA65-4583-43AA-8B6D-8C52D1AAA90C}" srcOrd="1" destOrd="0" presId="urn:microsoft.com/office/officeart/2009/3/layout/HorizontalOrganizationChart"/>
    <dgm:cxn modelId="{2ECB0039-C097-49C3-ACBF-784602F0AD06}" type="presOf" srcId="{FAB708E5-1F38-4E2B-9D0C-D2153F11CECF}" destId="{1A3E4DA5-87C0-494C-BF3E-7756E4F5875E}" srcOrd="0" destOrd="0" presId="urn:microsoft.com/office/officeart/2009/3/layout/HorizontalOrganizationChart"/>
    <dgm:cxn modelId="{315DAD39-C77A-4EC8-8E3B-E4F6239E0F21}" type="presOf" srcId="{426C8621-B299-4081-91AC-80F57B8A62A1}" destId="{9AF605A7-1E3D-477C-99E6-08423ECED3ED}" srcOrd="0" destOrd="0" presId="urn:microsoft.com/office/officeart/2009/3/layout/HorizontalOrganizationChart"/>
    <dgm:cxn modelId="{F1E0E93A-52C4-44FB-9086-1E2FEDA40A9F}" type="presOf" srcId="{11220A50-AE82-4A95-A746-8B909B4759B3}" destId="{25472FB9-2D94-475A-B585-1AB201E8C9E5}" srcOrd="0" destOrd="0" presId="urn:microsoft.com/office/officeart/2009/3/layout/HorizontalOrganizationChart"/>
    <dgm:cxn modelId="{EFEC385C-DA01-4650-A505-CBCEB6F71573}" type="presOf" srcId="{3E95AD63-7463-4B1D-B97D-5C1DD61C839A}" destId="{B9C64BD4-D423-4613-9393-E4CFD77D84CE}" srcOrd="1" destOrd="0" presId="urn:microsoft.com/office/officeart/2009/3/layout/HorizontalOrganizationChart"/>
    <dgm:cxn modelId="{88080B60-735B-4EF9-B88E-007D1BDE33C3}" type="presOf" srcId="{A477C979-525C-400B-8F8C-464DD5C1A14E}" destId="{41A7A511-0C47-4125-B803-0A0D34F18D49}" srcOrd="1" destOrd="0" presId="urn:microsoft.com/office/officeart/2009/3/layout/HorizontalOrganizationChart"/>
    <dgm:cxn modelId="{E16B4961-D3B1-4326-9588-583A8E8B4F82}" type="presOf" srcId="{F913D85A-BAF6-44A2-86D8-735278682132}" destId="{C1EC7969-CDB3-416E-BBF1-8674E11E895F}" srcOrd="0" destOrd="0" presId="urn:microsoft.com/office/officeart/2009/3/layout/HorizontalOrganizationChart"/>
    <dgm:cxn modelId="{9DE85A42-1533-42E6-B24B-503558D25072}" srcId="{4D7F807F-88F1-40D6-A042-2D85D1D95892}" destId="{0F33DE20-D8C4-4D8F-842B-0BBBE3615161}" srcOrd="1" destOrd="0" parTransId="{09322BAB-21F6-40AB-B156-ED43423E7D03}" sibTransId="{AA24CA8B-4E4B-4E5B-9945-1A4EA6AD3994}"/>
    <dgm:cxn modelId="{BDFAD44D-D77A-4619-9BC3-82DE2DB389A9}" type="presOf" srcId="{4D7F807F-88F1-40D6-A042-2D85D1D95892}" destId="{5E2E2875-E43B-4FBF-8D94-8BDB1C781FD0}" srcOrd="0" destOrd="0" presId="urn:microsoft.com/office/officeart/2009/3/layout/HorizontalOrganizationChart"/>
    <dgm:cxn modelId="{64D01B73-1B7E-41B7-9EE8-23D274E0D912}" type="presOf" srcId="{058D81BF-D433-4311-8B4A-C76A29A8CB9B}" destId="{1136892E-A6D3-43CB-80E3-A2CEC8508692}" srcOrd="0" destOrd="0" presId="urn:microsoft.com/office/officeart/2009/3/layout/HorizontalOrganizationChart"/>
    <dgm:cxn modelId="{6DC45874-DEF6-4DF3-8FF4-A12D41F6D653}" type="presOf" srcId="{D50768AF-2A80-408C-A027-B797D8EB1CBE}" destId="{7663A43E-2D07-48B4-9236-F9018C78D65A}" srcOrd="0" destOrd="0" presId="urn:microsoft.com/office/officeart/2009/3/layout/HorizontalOrganizationChart"/>
    <dgm:cxn modelId="{87209557-B97B-4819-ACFD-4127B36678B8}" type="presOf" srcId="{BA2685C7-9576-4174-8FEF-E54BDF8E1741}" destId="{0FA5AD17-88F1-4BEA-BD60-027A37D5DF4D}" srcOrd="0" destOrd="0" presId="urn:microsoft.com/office/officeart/2009/3/layout/HorizontalOrganizationChart"/>
    <dgm:cxn modelId="{B1E22758-675F-4C42-A090-5C62B27EBB6D}" type="presOf" srcId="{A477C979-525C-400B-8F8C-464DD5C1A14E}" destId="{9CD29DDB-5232-42FA-BF8A-AF32FDA440C1}" srcOrd="0" destOrd="0" presId="urn:microsoft.com/office/officeart/2009/3/layout/HorizontalOrganizationChart"/>
    <dgm:cxn modelId="{0F80897D-2F20-42DA-B507-CAF7C8C89C73}" type="presOf" srcId="{DC225ECB-FC25-4276-ACB4-CB99BC9676D2}" destId="{17411544-B372-487E-BEB7-ECF488887516}" srcOrd="1" destOrd="0" presId="urn:microsoft.com/office/officeart/2009/3/layout/HorizontalOrganizationChart"/>
    <dgm:cxn modelId="{9D3AE387-A8A5-44F2-97C4-E3CB6560789F}" type="presOf" srcId="{3E95AD63-7463-4B1D-B97D-5C1DD61C839A}" destId="{21FAC4F9-5428-4DAC-97CE-FD1C6DE424C4}" srcOrd="0" destOrd="0" presId="urn:microsoft.com/office/officeart/2009/3/layout/HorizontalOrganizationChart"/>
    <dgm:cxn modelId="{BA2A9489-7C60-4017-B4EA-7BD55332F490}" srcId="{A477C979-525C-400B-8F8C-464DD5C1A14E}" destId="{F20711AE-8432-4B27-A9DA-F39E53B27D35}" srcOrd="1" destOrd="0" parTransId="{426C8621-B299-4081-91AC-80F57B8A62A1}" sibTransId="{5BEF8802-1DCD-4FFB-B798-02A576ACC778}"/>
    <dgm:cxn modelId="{AB0DB594-0A1F-4C33-9888-7D61A043C2E9}" type="presOf" srcId="{6457D35E-F819-4AF0-89F9-9B26729B29BA}" destId="{56B14C39-4EB2-4AC3-99D0-445B5F8BC7CD}" srcOrd="0" destOrd="0" presId="urn:microsoft.com/office/officeart/2009/3/layout/HorizontalOrganizationChart"/>
    <dgm:cxn modelId="{C758C894-98AF-4E84-9C0E-A614ADBB7903}" type="presOf" srcId="{D50768AF-2A80-408C-A027-B797D8EB1CBE}" destId="{33BDA1F9-66EC-4F26-B272-29A5C7B3B12A}" srcOrd="1" destOrd="0" presId="urn:microsoft.com/office/officeart/2009/3/layout/HorizontalOrganizationChart"/>
    <dgm:cxn modelId="{111363A7-6F8F-4CF8-BF2A-77731AF170D1}" type="presOf" srcId="{F20711AE-8432-4B27-A9DA-F39E53B27D35}" destId="{FCB981FB-2102-4B7E-8525-DD54CE3769FA}" srcOrd="1" destOrd="0" presId="urn:microsoft.com/office/officeart/2009/3/layout/HorizontalOrganizationChart"/>
    <dgm:cxn modelId="{75970EBE-6634-41B4-BB03-28E86569AC9B}" type="presOf" srcId="{BE018FC4-24F2-426E-B5A7-6B3D271305C4}" destId="{F5F5CD9F-8276-493C-81DE-08E25EE599B9}" srcOrd="0" destOrd="0" presId="urn:microsoft.com/office/officeart/2009/3/layout/HorizontalOrganizationChart"/>
    <dgm:cxn modelId="{1A29AEC0-04DB-48E6-8CC2-C19A5B4954FF}" type="presOf" srcId="{F20711AE-8432-4B27-A9DA-F39E53B27D35}" destId="{2595E2B8-F340-408C-BEF2-D8F10D305FAB}" srcOrd="0" destOrd="0" presId="urn:microsoft.com/office/officeart/2009/3/layout/HorizontalOrganizationChart"/>
    <dgm:cxn modelId="{AE4357C7-7D00-4067-89C4-F8C1E48262EE}" type="presOf" srcId="{DC225ECB-FC25-4276-ACB4-CB99BC9676D2}" destId="{43745A71-8DC0-4783-A8F4-D4EF3D8200CC}" srcOrd="0" destOrd="0" presId="urn:microsoft.com/office/officeart/2009/3/layout/HorizontalOrganizationChart"/>
    <dgm:cxn modelId="{7D1A3ACD-CFA8-4448-9555-E59D5F398E73}" type="presOf" srcId="{4D7F807F-88F1-40D6-A042-2D85D1D95892}" destId="{4FF29A40-3D18-463E-8B3A-E175F98EBFDE}" srcOrd="1" destOrd="0" presId="urn:microsoft.com/office/officeart/2009/3/layout/HorizontalOrganizationChart"/>
    <dgm:cxn modelId="{2326BECE-C1A5-4FE3-A150-1185D7F7BA1A}" type="presOf" srcId="{FAB173A3-2676-4412-B11C-FD3EF8CB5489}" destId="{4310413B-FEED-4D44-B4A6-0A8355CB3A76}" srcOrd="1" destOrd="0" presId="urn:microsoft.com/office/officeart/2009/3/layout/HorizontalOrganizationChart"/>
    <dgm:cxn modelId="{3718CDD1-280E-4BF5-BCD6-A7D5193481DB}" type="presOf" srcId="{0F33DE20-D8C4-4D8F-842B-0BBBE3615161}" destId="{9EF77A69-1455-40D2-911B-7570F87603E4}" srcOrd="0" destOrd="0" presId="urn:microsoft.com/office/officeart/2009/3/layout/HorizontalOrganizationChart"/>
    <dgm:cxn modelId="{367201D9-23FF-439E-84EE-B9E87B7D1971}" type="presOf" srcId="{8621C7D7-5249-4ACF-AB51-DEE4F5D15879}" destId="{8141129B-5187-461A-9A71-AE0D0412DAD8}" srcOrd="0" destOrd="0" presId="urn:microsoft.com/office/officeart/2009/3/layout/HorizontalOrganizationChart"/>
    <dgm:cxn modelId="{A81B21DF-FFDA-4C0E-8087-DA190F86D476}" srcId="{11220A50-AE82-4A95-A746-8B909B4759B3}" destId="{A477C979-525C-400B-8F8C-464DD5C1A14E}" srcOrd="0" destOrd="0" parTransId="{D2EC2519-2B03-4801-9A93-55EF8766FC05}" sibTransId="{2B1E443D-262C-46ED-A8D0-53A37337F50A}"/>
    <dgm:cxn modelId="{FE5A45DF-32F1-46A0-9945-162E15671E4D}" srcId="{F20711AE-8432-4B27-A9DA-F39E53B27D35}" destId="{FAB173A3-2676-4412-B11C-FD3EF8CB5489}" srcOrd="1" destOrd="0" parTransId="{FAB708E5-1F38-4E2B-9D0C-D2153F11CECF}" sibTransId="{2FDE16A9-9507-496C-98DE-05E0BC1AD658}"/>
    <dgm:cxn modelId="{8A6CEDE0-C4CB-4DB5-9960-1A067BE2C0B0}" srcId="{4D7F807F-88F1-40D6-A042-2D85D1D95892}" destId="{8621C7D7-5249-4ACF-AB51-DEE4F5D15879}" srcOrd="4" destOrd="0" parTransId="{09722555-F4DF-4C83-9F35-AF84D3058CB9}" sibTransId="{3411152C-31A0-43BB-9F9F-E30FD9B1620A}"/>
    <dgm:cxn modelId="{D07424E4-1E2C-4E46-933D-FBF67AF98270}" type="presOf" srcId="{2ADE8FEB-92BB-422A-A884-2C4C3E3BAF6F}" destId="{6D89A96A-FF32-4D85-9384-AB355CE6DAA2}" srcOrd="1" destOrd="0" presId="urn:microsoft.com/office/officeart/2009/3/layout/HorizontalOrganizationChart"/>
    <dgm:cxn modelId="{11DA28E6-3C58-4376-AA33-388D4967BA27}" srcId="{4D7F807F-88F1-40D6-A042-2D85D1D95892}" destId="{DC225ECB-FC25-4276-ACB4-CB99BC9676D2}" srcOrd="3" destOrd="0" parTransId="{F913D85A-BAF6-44A2-86D8-735278682132}" sibTransId="{82AE17CC-9053-44DF-B750-E002DC746509}"/>
    <dgm:cxn modelId="{27EF01EE-4FA4-4B1D-B47F-D713C3AF1439}" type="presOf" srcId="{2ADE8FEB-92BB-422A-A884-2C4C3E3BAF6F}" destId="{A8AF0A54-0A3A-4C23-A579-8F33D579E85B}" srcOrd="0" destOrd="0" presId="urn:microsoft.com/office/officeart/2009/3/layout/HorizontalOrganizationChart"/>
    <dgm:cxn modelId="{5D6309F3-AEA2-42D0-B79C-261418C95692}" type="presOf" srcId="{6457D35E-F819-4AF0-89F9-9B26729B29BA}" destId="{5F169A95-21FA-44F1-918C-2721697905A2}" srcOrd="1" destOrd="0" presId="urn:microsoft.com/office/officeart/2009/3/layout/HorizontalOrganizationChart"/>
    <dgm:cxn modelId="{EED46D8C-8051-499E-9431-46091769D237}" type="presParOf" srcId="{25472FB9-2D94-475A-B585-1AB201E8C9E5}" destId="{52626A3B-5043-4785-B907-6C1F9FB81D6E}" srcOrd="0" destOrd="0" presId="urn:microsoft.com/office/officeart/2009/3/layout/HorizontalOrganizationChart"/>
    <dgm:cxn modelId="{505F8A29-7037-4A47-BD21-1756367A5010}" type="presParOf" srcId="{52626A3B-5043-4785-B907-6C1F9FB81D6E}" destId="{0D17433C-CBEA-4AEC-8559-B9D610EB5213}" srcOrd="0" destOrd="0" presId="urn:microsoft.com/office/officeart/2009/3/layout/HorizontalOrganizationChart"/>
    <dgm:cxn modelId="{5D7DED67-C9A2-4201-8FE4-6DEF41638AE6}" type="presParOf" srcId="{0D17433C-CBEA-4AEC-8559-B9D610EB5213}" destId="{9CD29DDB-5232-42FA-BF8A-AF32FDA440C1}" srcOrd="0" destOrd="0" presId="urn:microsoft.com/office/officeart/2009/3/layout/HorizontalOrganizationChart"/>
    <dgm:cxn modelId="{A9F430DD-20F0-4161-A74D-D6B8E7CB674B}" type="presParOf" srcId="{0D17433C-CBEA-4AEC-8559-B9D610EB5213}" destId="{41A7A511-0C47-4125-B803-0A0D34F18D49}" srcOrd="1" destOrd="0" presId="urn:microsoft.com/office/officeart/2009/3/layout/HorizontalOrganizationChart"/>
    <dgm:cxn modelId="{2EBD5929-680E-46AD-B3B6-F770347A0A8D}" type="presParOf" srcId="{52626A3B-5043-4785-B907-6C1F9FB81D6E}" destId="{24710465-96AA-4F77-AC62-6AA41D13ACF9}" srcOrd="1" destOrd="0" presId="urn:microsoft.com/office/officeart/2009/3/layout/HorizontalOrganizationChart"/>
    <dgm:cxn modelId="{C8AA41D0-AD55-480E-9123-6B1F9402F0ED}" type="presParOf" srcId="{24710465-96AA-4F77-AC62-6AA41D13ACF9}" destId="{1136892E-A6D3-43CB-80E3-A2CEC8508692}" srcOrd="0" destOrd="0" presId="urn:microsoft.com/office/officeart/2009/3/layout/HorizontalOrganizationChart"/>
    <dgm:cxn modelId="{EA522915-C485-458C-8E4A-C9850B631A56}" type="presParOf" srcId="{24710465-96AA-4F77-AC62-6AA41D13ACF9}" destId="{EDB2AA50-72D5-47FF-836D-DAD182378BF3}" srcOrd="1" destOrd="0" presId="urn:microsoft.com/office/officeart/2009/3/layout/HorizontalOrganizationChart"/>
    <dgm:cxn modelId="{A7412EA4-4A44-47E5-9AA1-5E052F3B9D80}" type="presParOf" srcId="{EDB2AA50-72D5-47FF-836D-DAD182378BF3}" destId="{4454BBE0-6E59-4DFA-A3FD-316AC36E26D7}" srcOrd="0" destOrd="0" presId="urn:microsoft.com/office/officeart/2009/3/layout/HorizontalOrganizationChart"/>
    <dgm:cxn modelId="{E3364B4D-7D9B-470A-8A5D-152862BD9C74}" type="presParOf" srcId="{4454BBE0-6E59-4DFA-A3FD-316AC36E26D7}" destId="{5E2E2875-E43B-4FBF-8D94-8BDB1C781FD0}" srcOrd="0" destOrd="0" presId="urn:microsoft.com/office/officeart/2009/3/layout/HorizontalOrganizationChart"/>
    <dgm:cxn modelId="{F5552DFD-D1B2-4987-BE6E-3CA85DBD85F9}" type="presParOf" srcId="{4454BBE0-6E59-4DFA-A3FD-316AC36E26D7}" destId="{4FF29A40-3D18-463E-8B3A-E175F98EBFDE}" srcOrd="1" destOrd="0" presId="urn:microsoft.com/office/officeart/2009/3/layout/HorizontalOrganizationChart"/>
    <dgm:cxn modelId="{536D8409-62F0-49F9-8A07-5B061A0BE7F4}" type="presParOf" srcId="{EDB2AA50-72D5-47FF-836D-DAD182378BF3}" destId="{AD226271-78CD-421E-9E26-D98F10C04360}" srcOrd="1" destOrd="0" presId="urn:microsoft.com/office/officeart/2009/3/layout/HorizontalOrganizationChart"/>
    <dgm:cxn modelId="{B6FA4151-E3D2-4053-B7BE-0C6AE1CB4867}" type="presParOf" srcId="{AD226271-78CD-421E-9E26-D98F10C04360}" destId="{F5F5CD9F-8276-493C-81DE-08E25EE599B9}" srcOrd="0" destOrd="0" presId="urn:microsoft.com/office/officeart/2009/3/layout/HorizontalOrganizationChart"/>
    <dgm:cxn modelId="{38495D86-A285-4AC6-A261-3EE2AF9F60B3}" type="presParOf" srcId="{AD226271-78CD-421E-9E26-D98F10C04360}" destId="{B25516CB-14BC-4099-82CE-66E4E9F63624}" srcOrd="1" destOrd="0" presId="urn:microsoft.com/office/officeart/2009/3/layout/HorizontalOrganizationChart"/>
    <dgm:cxn modelId="{BEC46B1C-9536-4ADD-91A2-FBFB24801F9A}" type="presParOf" srcId="{B25516CB-14BC-4099-82CE-66E4E9F63624}" destId="{4B7F2A52-CA18-400D-A463-88AAEA62A371}" srcOrd="0" destOrd="0" presId="urn:microsoft.com/office/officeart/2009/3/layout/HorizontalOrganizationChart"/>
    <dgm:cxn modelId="{174B2874-FBB8-4F4F-89C9-05DFF7E4D350}" type="presParOf" srcId="{4B7F2A52-CA18-400D-A463-88AAEA62A371}" destId="{56B14C39-4EB2-4AC3-99D0-445B5F8BC7CD}" srcOrd="0" destOrd="0" presId="urn:microsoft.com/office/officeart/2009/3/layout/HorizontalOrganizationChart"/>
    <dgm:cxn modelId="{314DF2FE-0355-4DB3-919E-D98B7B9490B5}" type="presParOf" srcId="{4B7F2A52-CA18-400D-A463-88AAEA62A371}" destId="{5F169A95-21FA-44F1-918C-2721697905A2}" srcOrd="1" destOrd="0" presId="urn:microsoft.com/office/officeart/2009/3/layout/HorizontalOrganizationChart"/>
    <dgm:cxn modelId="{BC2BD9A3-CD2A-412E-9D5C-8ECE1C50C8B3}" type="presParOf" srcId="{B25516CB-14BC-4099-82CE-66E4E9F63624}" destId="{0DE4AB43-73F6-4B7C-A4AB-AE3D54B90137}" srcOrd="1" destOrd="0" presId="urn:microsoft.com/office/officeart/2009/3/layout/HorizontalOrganizationChart"/>
    <dgm:cxn modelId="{1A2F4198-AF00-4DFC-A6E0-EA195FB72F49}" type="presParOf" srcId="{B25516CB-14BC-4099-82CE-66E4E9F63624}" destId="{3485505E-CE20-4ABE-9BC2-7828EB5FEA3F}" srcOrd="2" destOrd="0" presId="urn:microsoft.com/office/officeart/2009/3/layout/HorizontalOrganizationChart"/>
    <dgm:cxn modelId="{80EF7232-D444-4A8C-A3F3-4CD3D4E71C9D}" type="presParOf" srcId="{AD226271-78CD-421E-9E26-D98F10C04360}" destId="{A1623D1B-2597-49D6-B253-BC966AF26A02}" srcOrd="2" destOrd="0" presId="urn:microsoft.com/office/officeart/2009/3/layout/HorizontalOrganizationChart"/>
    <dgm:cxn modelId="{16BE9192-A095-4411-9933-20466EA3C1FE}" type="presParOf" srcId="{AD226271-78CD-421E-9E26-D98F10C04360}" destId="{90EF0B8F-177D-470B-8A77-7EEA752562E7}" srcOrd="3" destOrd="0" presId="urn:microsoft.com/office/officeart/2009/3/layout/HorizontalOrganizationChart"/>
    <dgm:cxn modelId="{64575380-58A5-4AE0-A512-A8428867B799}" type="presParOf" srcId="{90EF0B8F-177D-470B-8A77-7EEA752562E7}" destId="{30207EC7-0101-4A43-A02D-B7BACE33CE45}" srcOrd="0" destOrd="0" presId="urn:microsoft.com/office/officeart/2009/3/layout/HorizontalOrganizationChart"/>
    <dgm:cxn modelId="{D5F5E4AF-DC98-41D2-B172-922430434101}" type="presParOf" srcId="{30207EC7-0101-4A43-A02D-B7BACE33CE45}" destId="{9EF77A69-1455-40D2-911B-7570F87603E4}" srcOrd="0" destOrd="0" presId="urn:microsoft.com/office/officeart/2009/3/layout/HorizontalOrganizationChart"/>
    <dgm:cxn modelId="{E3B21ACF-B752-4F25-B0EB-F09BF95F32A0}" type="presParOf" srcId="{30207EC7-0101-4A43-A02D-B7BACE33CE45}" destId="{F050CD15-FFD7-4AC6-9A40-75E03DDD9987}" srcOrd="1" destOrd="0" presId="urn:microsoft.com/office/officeart/2009/3/layout/HorizontalOrganizationChart"/>
    <dgm:cxn modelId="{5A37DA34-0993-4BE9-84E2-213EDF4F3DB4}" type="presParOf" srcId="{90EF0B8F-177D-470B-8A77-7EEA752562E7}" destId="{9415BAEB-7C60-4CCD-9B96-4F6C349D13DC}" srcOrd="1" destOrd="0" presId="urn:microsoft.com/office/officeart/2009/3/layout/HorizontalOrganizationChart"/>
    <dgm:cxn modelId="{F82FD12C-0D7E-47ED-BFA2-98535D8EA6A4}" type="presParOf" srcId="{90EF0B8F-177D-470B-8A77-7EEA752562E7}" destId="{2A363931-C3FC-4EEA-8B47-A4E120F68C1F}" srcOrd="2" destOrd="0" presId="urn:microsoft.com/office/officeart/2009/3/layout/HorizontalOrganizationChart"/>
    <dgm:cxn modelId="{F16C0766-33F4-4195-B861-465B326BCACC}" type="presParOf" srcId="{AD226271-78CD-421E-9E26-D98F10C04360}" destId="{0FA5AD17-88F1-4BEA-BD60-027A37D5DF4D}" srcOrd="4" destOrd="0" presId="urn:microsoft.com/office/officeart/2009/3/layout/HorizontalOrganizationChart"/>
    <dgm:cxn modelId="{10B4DDE9-8CB5-4EED-B65B-CB05A5EC729C}" type="presParOf" srcId="{AD226271-78CD-421E-9E26-D98F10C04360}" destId="{86F0C318-C900-49EA-AAC1-18F2D9216EF5}" srcOrd="5" destOrd="0" presId="urn:microsoft.com/office/officeart/2009/3/layout/HorizontalOrganizationChart"/>
    <dgm:cxn modelId="{04C23228-A575-4906-A842-2BFB0DBE7BE0}" type="presParOf" srcId="{86F0C318-C900-49EA-AAC1-18F2D9216EF5}" destId="{D0605E83-5DD7-4F6D-91B0-E0EF01F73D97}" srcOrd="0" destOrd="0" presId="urn:microsoft.com/office/officeart/2009/3/layout/HorizontalOrganizationChart"/>
    <dgm:cxn modelId="{643AE4F4-030D-4F02-A111-E53BFF0D024F}" type="presParOf" srcId="{D0605E83-5DD7-4F6D-91B0-E0EF01F73D97}" destId="{7663A43E-2D07-48B4-9236-F9018C78D65A}" srcOrd="0" destOrd="0" presId="urn:microsoft.com/office/officeart/2009/3/layout/HorizontalOrganizationChart"/>
    <dgm:cxn modelId="{B40F9E51-13B8-4B70-8A4E-1395126507E6}" type="presParOf" srcId="{D0605E83-5DD7-4F6D-91B0-E0EF01F73D97}" destId="{33BDA1F9-66EC-4F26-B272-29A5C7B3B12A}" srcOrd="1" destOrd="0" presId="urn:microsoft.com/office/officeart/2009/3/layout/HorizontalOrganizationChart"/>
    <dgm:cxn modelId="{470E4610-BAC7-4939-AD2D-B0372AAA8577}" type="presParOf" srcId="{86F0C318-C900-49EA-AAC1-18F2D9216EF5}" destId="{B73C4E5F-545F-4CF7-A627-D433CEAE9932}" srcOrd="1" destOrd="0" presId="urn:microsoft.com/office/officeart/2009/3/layout/HorizontalOrganizationChart"/>
    <dgm:cxn modelId="{1EF971F7-9DCD-49E8-BD24-4C03276E83B0}" type="presParOf" srcId="{86F0C318-C900-49EA-AAC1-18F2D9216EF5}" destId="{FD08E66F-8E18-40E8-8CD8-E6165C99CF03}" srcOrd="2" destOrd="0" presId="urn:microsoft.com/office/officeart/2009/3/layout/HorizontalOrganizationChart"/>
    <dgm:cxn modelId="{545FEBFC-4A06-4F1F-B711-4B4262CD06C5}" type="presParOf" srcId="{AD226271-78CD-421E-9E26-D98F10C04360}" destId="{C1EC7969-CDB3-416E-BBF1-8674E11E895F}" srcOrd="6" destOrd="0" presId="urn:microsoft.com/office/officeart/2009/3/layout/HorizontalOrganizationChart"/>
    <dgm:cxn modelId="{5DFAE69A-C265-48D1-A4DA-418B5899F87F}" type="presParOf" srcId="{AD226271-78CD-421E-9E26-D98F10C04360}" destId="{FFA98D13-D31E-4876-8F43-0064D1999608}" srcOrd="7" destOrd="0" presId="urn:microsoft.com/office/officeart/2009/3/layout/HorizontalOrganizationChart"/>
    <dgm:cxn modelId="{CA964188-1AD2-4A93-8988-325ED0C58C67}" type="presParOf" srcId="{FFA98D13-D31E-4876-8F43-0064D1999608}" destId="{032B367F-610D-466D-98DC-BA5C86696F45}" srcOrd="0" destOrd="0" presId="urn:microsoft.com/office/officeart/2009/3/layout/HorizontalOrganizationChart"/>
    <dgm:cxn modelId="{EEB069F7-2481-4C6A-B01E-350081DD10BD}" type="presParOf" srcId="{032B367F-610D-466D-98DC-BA5C86696F45}" destId="{43745A71-8DC0-4783-A8F4-D4EF3D8200CC}" srcOrd="0" destOrd="0" presId="urn:microsoft.com/office/officeart/2009/3/layout/HorizontalOrganizationChart"/>
    <dgm:cxn modelId="{8FE72AB1-7567-4934-96DF-23580155817B}" type="presParOf" srcId="{032B367F-610D-466D-98DC-BA5C86696F45}" destId="{17411544-B372-487E-BEB7-ECF488887516}" srcOrd="1" destOrd="0" presId="urn:microsoft.com/office/officeart/2009/3/layout/HorizontalOrganizationChart"/>
    <dgm:cxn modelId="{FDB62CDF-BA08-4990-8383-35D2F7C48F4C}" type="presParOf" srcId="{FFA98D13-D31E-4876-8F43-0064D1999608}" destId="{0F298C35-C459-411E-BBFA-D0AE1D9C7B11}" srcOrd="1" destOrd="0" presId="urn:microsoft.com/office/officeart/2009/3/layout/HorizontalOrganizationChart"/>
    <dgm:cxn modelId="{A068CB1D-D867-4313-837D-10547F1B96A7}" type="presParOf" srcId="{FFA98D13-D31E-4876-8F43-0064D1999608}" destId="{4C4B74E8-DF2E-43A4-89C2-0E6B65421984}" srcOrd="2" destOrd="0" presId="urn:microsoft.com/office/officeart/2009/3/layout/HorizontalOrganizationChart"/>
    <dgm:cxn modelId="{1315FCF8-4BE9-4AF9-A6B6-DCA8C8AD38C8}" type="presParOf" srcId="{AD226271-78CD-421E-9E26-D98F10C04360}" destId="{DBAEA35E-63F1-4C84-85BE-F023656CFF82}" srcOrd="8" destOrd="0" presId="urn:microsoft.com/office/officeart/2009/3/layout/HorizontalOrganizationChart"/>
    <dgm:cxn modelId="{117D8F03-7623-4789-B2DD-D9210F347CEF}" type="presParOf" srcId="{AD226271-78CD-421E-9E26-D98F10C04360}" destId="{7B05CDB7-ACA8-467A-8644-700FB67417BB}" srcOrd="9" destOrd="0" presId="urn:microsoft.com/office/officeart/2009/3/layout/HorizontalOrganizationChart"/>
    <dgm:cxn modelId="{448BBFBF-77DB-4B7A-A58F-B451B801358D}" type="presParOf" srcId="{7B05CDB7-ACA8-467A-8644-700FB67417BB}" destId="{71EFA632-D61B-4111-849C-EBCA4ABE5AF6}" srcOrd="0" destOrd="0" presId="urn:microsoft.com/office/officeart/2009/3/layout/HorizontalOrganizationChart"/>
    <dgm:cxn modelId="{39ADBA70-1B76-452E-85F2-CD667A6312BC}" type="presParOf" srcId="{71EFA632-D61B-4111-849C-EBCA4ABE5AF6}" destId="{8141129B-5187-461A-9A71-AE0D0412DAD8}" srcOrd="0" destOrd="0" presId="urn:microsoft.com/office/officeart/2009/3/layout/HorizontalOrganizationChart"/>
    <dgm:cxn modelId="{11B7347E-1720-48A4-9C65-5AA9538A3114}" type="presParOf" srcId="{71EFA632-D61B-4111-849C-EBCA4ABE5AF6}" destId="{CC71CA65-4583-43AA-8B6D-8C52D1AAA90C}" srcOrd="1" destOrd="0" presId="urn:microsoft.com/office/officeart/2009/3/layout/HorizontalOrganizationChart"/>
    <dgm:cxn modelId="{9985444C-C6D6-4F66-85CA-457A6D89A68D}" type="presParOf" srcId="{7B05CDB7-ACA8-467A-8644-700FB67417BB}" destId="{73483AFA-400F-4B64-8E8E-46691CB29FE2}" srcOrd="1" destOrd="0" presId="urn:microsoft.com/office/officeart/2009/3/layout/HorizontalOrganizationChart"/>
    <dgm:cxn modelId="{6F98A7CF-B237-4BF0-99C1-6252764400C3}" type="presParOf" srcId="{7B05CDB7-ACA8-467A-8644-700FB67417BB}" destId="{C3C79670-8260-47B5-BAE8-BD0C629F4FFA}" srcOrd="2" destOrd="0" presId="urn:microsoft.com/office/officeart/2009/3/layout/HorizontalOrganizationChart"/>
    <dgm:cxn modelId="{26F630F6-F8EA-41AE-8CC7-66AF4D131BA7}" type="presParOf" srcId="{EDB2AA50-72D5-47FF-836D-DAD182378BF3}" destId="{3A60B643-60AF-473D-86A1-CFC11AFCBE34}" srcOrd="2" destOrd="0" presId="urn:microsoft.com/office/officeart/2009/3/layout/HorizontalOrganizationChart"/>
    <dgm:cxn modelId="{D69588FC-7278-49CE-9DDA-EBCA467FEEC7}" type="presParOf" srcId="{24710465-96AA-4F77-AC62-6AA41D13ACF9}" destId="{9AF605A7-1E3D-477C-99E6-08423ECED3ED}" srcOrd="2" destOrd="0" presId="urn:microsoft.com/office/officeart/2009/3/layout/HorizontalOrganizationChart"/>
    <dgm:cxn modelId="{0F6A5E00-D932-42AA-B7F8-4CE12527E01D}" type="presParOf" srcId="{24710465-96AA-4F77-AC62-6AA41D13ACF9}" destId="{281FE136-B7ED-404A-97F6-CBE8711C3ED4}" srcOrd="3" destOrd="0" presId="urn:microsoft.com/office/officeart/2009/3/layout/HorizontalOrganizationChart"/>
    <dgm:cxn modelId="{C73C5A42-92A4-40FF-A978-E8BE25CFE896}" type="presParOf" srcId="{281FE136-B7ED-404A-97F6-CBE8711C3ED4}" destId="{2B730879-9BC9-492F-90CF-2FD86B8ECAD2}" srcOrd="0" destOrd="0" presId="urn:microsoft.com/office/officeart/2009/3/layout/HorizontalOrganizationChart"/>
    <dgm:cxn modelId="{F953A3D3-B15A-4380-A826-40837C176D7D}" type="presParOf" srcId="{2B730879-9BC9-492F-90CF-2FD86B8ECAD2}" destId="{2595E2B8-F340-408C-BEF2-D8F10D305FAB}" srcOrd="0" destOrd="0" presId="urn:microsoft.com/office/officeart/2009/3/layout/HorizontalOrganizationChart"/>
    <dgm:cxn modelId="{4BCE47B0-2913-4DC5-9F46-DAD5AFA3D2BC}" type="presParOf" srcId="{2B730879-9BC9-492F-90CF-2FD86B8ECAD2}" destId="{FCB981FB-2102-4B7E-8525-DD54CE3769FA}" srcOrd="1" destOrd="0" presId="urn:microsoft.com/office/officeart/2009/3/layout/HorizontalOrganizationChart"/>
    <dgm:cxn modelId="{169F68CF-BA38-4D8C-8FF8-2D6E94127991}" type="presParOf" srcId="{281FE136-B7ED-404A-97F6-CBE8711C3ED4}" destId="{D15A4DF7-F5EF-4EF2-9A26-5AEC3D20A5D5}" srcOrd="1" destOrd="0" presId="urn:microsoft.com/office/officeart/2009/3/layout/HorizontalOrganizationChart"/>
    <dgm:cxn modelId="{C9D5722C-44E6-4C7C-8E76-93E22C7FB023}" type="presParOf" srcId="{D15A4DF7-F5EF-4EF2-9A26-5AEC3D20A5D5}" destId="{F8F24A8A-C97D-44DB-8ACC-C370AE3DC08E}" srcOrd="0" destOrd="0" presId="urn:microsoft.com/office/officeart/2009/3/layout/HorizontalOrganizationChart"/>
    <dgm:cxn modelId="{0EF80DCA-14F9-46E1-91D6-E77F43D086DE}" type="presParOf" srcId="{D15A4DF7-F5EF-4EF2-9A26-5AEC3D20A5D5}" destId="{67A3B691-78CA-42A4-847F-82C9C81B9A4D}" srcOrd="1" destOrd="0" presId="urn:microsoft.com/office/officeart/2009/3/layout/HorizontalOrganizationChart"/>
    <dgm:cxn modelId="{8A3E79B8-ED64-4C0C-B1F8-E09D80E3425C}" type="presParOf" srcId="{67A3B691-78CA-42A4-847F-82C9C81B9A4D}" destId="{1810A857-4AA6-438D-9610-194175F112BF}" srcOrd="0" destOrd="0" presId="urn:microsoft.com/office/officeart/2009/3/layout/HorizontalOrganizationChart"/>
    <dgm:cxn modelId="{F1CA8418-764F-4CFB-ACD7-A795A96888D5}" type="presParOf" srcId="{1810A857-4AA6-438D-9610-194175F112BF}" destId="{21FAC4F9-5428-4DAC-97CE-FD1C6DE424C4}" srcOrd="0" destOrd="0" presId="urn:microsoft.com/office/officeart/2009/3/layout/HorizontalOrganizationChart"/>
    <dgm:cxn modelId="{65B98CCD-53C0-4B34-A7BC-4F74127C1320}" type="presParOf" srcId="{1810A857-4AA6-438D-9610-194175F112BF}" destId="{B9C64BD4-D423-4613-9393-E4CFD77D84CE}" srcOrd="1" destOrd="0" presId="urn:microsoft.com/office/officeart/2009/3/layout/HorizontalOrganizationChart"/>
    <dgm:cxn modelId="{EA2C614E-716E-4D62-8F2B-DCA3B2D14718}" type="presParOf" srcId="{67A3B691-78CA-42A4-847F-82C9C81B9A4D}" destId="{3F142B2C-1F33-4ECB-BA58-0B81D3E50CA5}" srcOrd="1" destOrd="0" presId="urn:microsoft.com/office/officeart/2009/3/layout/HorizontalOrganizationChart"/>
    <dgm:cxn modelId="{9717B8C4-D991-415E-860C-252C40F924DB}" type="presParOf" srcId="{67A3B691-78CA-42A4-847F-82C9C81B9A4D}" destId="{1E2420EC-1CD7-4C2D-B1D4-1217523FB9AA}" srcOrd="2" destOrd="0" presId="urn:microsoft.com/office/officeart/2009/3/layout/HorizontalOrganizationChart"/>
    <dgm:cxn modelId="{C0ED090C-2113-4467-84FD-61B917D6CAB6}" type="presParOf" srcId="{D15A4DF7-F5EF-4EF2-9A26-5AEC3D20A5D5}" destId="{1A3E4DA5-87C0-494C-BF3E-7756E4F5875E}" srcOrd="2" destOrd="0" presId="urn:microsoft.com/office/officeart/2009/3/layout/HorizontalOrganizationChart"/>
    <dgm:cxn modelId="{994DFC24-42F5-4C09-8391-6813531FD33B}" type="presParOf" srcId="{D15A4DF7-F5EF-4EF2-9A26-5AEC3D20A5D5}" destId="{C84CEC54-13D8-4CE8-BA20-24D83BBA80B0}" srcOrd="3" destOrd="0" presId="urn:microsoft.com/office/officeart/2009/3/layout/HorizontalOrganizationChart"/>
    <dgm:cxn modelId="{B1D19B6D-5058-4DBC-9A57-2044773255B3}" type="presParOf" srcId="{C84CEC54-13D8-4CE8-BA20-24D83BBA80B0}" destId="{BB20D723-8A1C-44D7-BBDA-72EBB2ED0201}" srcOrd="0" destOrd="0" presId="urn:microsoft.com/office/officeart/2009/3/layout/HorizontalOrganizationChart"/>
    <dgm:cxn modelId="{E954BBB0-CED1-4623-B11E-AF69FADAE9E9}" type="presParOf" srcId="{BB20D723-8A1C-44D7-BBDA-72EBB2ED0201}" destId="{F340824B-E948-4E19-A2B7-2EEA91461273}" srcOrd="0" destOrd="0" presId="urn:microsoft.com/office/officeart/2009/3/layout/HorizontalOrganizationChart"/>
    <dgm:cxn modelId="{D301162C-D798-4DF5-84FF-60AEEC0E84EC}" type="presParOf" srcId="{BB20D723-8A1C-44D7-BBDA-72EBB2ED0201}" destId="{4310413B-FEED-4D44-B4A6-0A8355CB3A76}" srcOrd="1" destOrd="0" presId="urn:microsoft.com/office/officeart/2009/3/layout/HorizontalOrganizationChart"/>
    <dgm:cxn modelId="{6DC8DA78-86D2-4CF9-929E-2174ADF6CEC3}" type="presParOf" srcId="{C84CEC54-13D8-4CE8-BA20-24D83BBA80B0}" destId="{3BF0131C-FAFF-44AF-9774-8C804F5BFE26}" srcOrd="1" destOrd="0" presId="urn:microsoft.com/office/officeart/2009/3/layout/HorizontalOrganizationChart"/>
    <dgm:cxn modelId="{A3161047-2EA1-4675-A9EA-9348E3D3BA37}" type="presParOf" srcId="{C84CEC54-13D8-4CE8-BA20-24D83BBA80B0}" destId="{5E49A7A5-A742-4B6F-9E26-7B5C6555F7C2}" srcOrd="2" destOrd="0" presId="urn:microsoft.com/office/officeart/2009/3/layout/HorizontalOrganizationChart"/>
    <dgm:cxn modelId="{8F4ADC6C-3A3E-42FA-88B1-2710026B22EE}" type="presParOf" srcId="{D15A4DF7-F5EF-4EF2-9A26-5AEC3D20A5D5}" destId="{A6C7CAB6-0C41-4EE1-A9D8-38FB7603AF9A}" srcOrd="4" destOrd="0" presId="urn:microsoft.com/office/officeart/2009/3/layout/HorizontalOrganizationChart"/>
    <dgm:cxn modelId="{BCD1F561-EC12-4D44-A4A5-EF33E6B7156C}" type="presParOf" srcId="{D15A4DF7-F5EF-4EF2-9A26-5AEC3D20A5D5}" destId="{E4984A0F-26EB-4645-89B9-8CDC85B90772}" srcOrd="5" destOrd="0" presId="urn:microsoft.com/office/officeart/2009/3/layout/HorizontalOrganizationChart"/>
    <dgm:cxn modelId="{A2E11056-B6D1-41E2-A288-79065A74FAB3}" type="presParOf" srcId="{E4984A0F-26EB-4645-89B9-8CDC85B90772}" destId="{81410F5D-BDF3-4FB7-8813-DD2EF835F718}" srcOrd="0" destOrd="0" presId="urn:microsoft.com/office/officeart/2009/3/layout/HorizontalOrganizationChart"/>
    <dgm:cxn modelId="{07BAADD1-9A5A-4E84-A82F-D774B061B435}" type="presParOf" srcId="{81410F5D-BDF3-4FB7-8813-DD2EF835F718}" destId="{A8AF0A54-0A3A-4C23-A579-8F33D579E85B}" srcOrd="0" destOrd="0" presId="urn:microsoft.com/office/officeart/2009/3/layout/HorizontalOrganizationChart"/>
    <dgm:cxn modelId="{EA5CDCD6-E8A7-4C97-B863-1335D95C5AFA}" type="presParOf" srcId="{81410F5D-BDF3-4FB7-8813-DD2EF835F718}" destId="{6D89A96A-FF32-4D85-9384-AB355CE6DAA2}" srcOrd="1" destOrd="0" presId="urn:microsoft.com/office/officeart/2009/3/layout/HorizontalOrganizationChart"/>
    <dgm:cxn modelId="{ED7A2205-870E-40A5-AD78-B53088233DB6}" type="presParOf" srcId="{E4984A0F-26EB-4645-89B9-8CDC85B90772}" destId="{1DF83B2C-605C-417F-9B7E-E98422BE1F92}" srcOrd="1" destOrd="0" presId="urn:microsoft.com/office/officeart/2009/3/layout/HorizontalOrganizationChart"/>
    <dgm:cxn modelId="{1FE38B30-28DA-4E48-8B5D-AFD115F5687C}" type="presParOf" srcId="{E4984A0F-26EB-4645-89B9-8CDC85B90772}" destId="{EBDF94D7-66B6-41F9-A2E7-AF06562A9C96}" srcOrd="2" destOrd="0" presId="urn:microsoft.com/office/officeart/2009/3/layout/HorizontalOrganizationChart"/>
    <dgm:cxn modelId="{2B6049DF-D562-41DB-83DF-FAD044259A04}" type="presParOf" srcId="{281FE136-B7ED-404A-97F6-CBE8711C3ED4}" destId="{BB492E7E-C246-4C1F-A271-8DC97A4A5F1F}" srcOrd="2" destOrd="0" presId="urn:microsoft.com/office/officeart/2009/3/layout/HorizontalOrganizationChart"/>
    <dgm:cxn modelId="{868BC7E9-0970-4F12-8A27-2FBB06F9688E}" type="presParOf" srcId="{52626A3B-5043-4785-B907-6C1F9FB81D6E}" destId="{F2FA8210-B064-4DB9-944D-0CFCE688E0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20A50-AE82-4A95-A746-8B909B4759B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A477C979-525C-400B-8F8C-464DD5C1A14E}">
      <dgm:prSet phldrT="[文本]"/>
      <dgm:spPr/>
      <dgm:t>
        <a:bodyPr/>
        <a:lstStyle/>
        <a:p>
          <a:r>
            <a:rPr lang="zh-CN" altLang="en-US" dirty="0"/>
            <a:t>不同</a:t>
          </a:r>
          <a:r>
            <a:rPr lang="en-US" altLang="zh-CN" dirty="0"/>
            <a:t>API</a:t>
          </a:r>
          <a:r>
            <a:rPr lang="zh-CN" altLang="en-US" dirty="0"/>
            <a:t>获取及解析流程</a:t>
          </a:r>
        </a:p>
      </dgm:t>
    </dgm:pt>
    <dgm:pt modelId="{D2EC2519-2B03-4801-9A93-55EF8766FC05}" type="parTrans" cxnId="{A81B21DF-FFDA-4C0E-8087-DA190F86D476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2B1E443D-262C-46ED-A8D0-53A37337F50A}" type="sibTrans" cxnId="{A81B21DF-FFDA-4C0E-8087-DA190F86D476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4D7F807F-88F1-40D6-A042-2D85D1D95892}">
      <dgm:prSet phldrT="[文本]"/>
      <dgm:spPr/>
      <dgm:t>
        <a:bodyPr/>
        <a:lstStyle/>
        <a:p>
          <a:r>
            <a:rPr lang="zh-CN" altLang="en-US" dirty="0"/>
            <a:t>酷狗音乐</a:t>
          </a:r>
        </a:p>
      </dgm:t>
    </dgm:pt>
    <dgm:pt modelId="{058D81BF-D433-4311-8B4A-C76A29A8CB9B}" type="parTrans" cxnId="{3D70C119-EADD-4905-A9E3-6389BE00F909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1B210F99-85AB-4E01-861E-E730ABEE4630}" type="sibTrans" cxnId="{3D70C119-EADD-4905-A9E3-6389BE00F909}">
      <dgm:prSet/>
      <dgm:spPr/>
      <dgm:t>
        <a:bodyPr/>
        <a:lstStyle/>
        <a:p>
          <a:endParaRPr lang="zh-CN" altLang="en-US"/>
        </a:p>
      </dgm:t>
    </dgm:pt>
    <dgm:pt modelId="{F20711AE-8432-4B27-A9DA-F39E53B27D35}">
      <dgm:prSet phldrT="[文本]"/>
      <dgm:spPr/>
      <dgm:t>
        <a:bodyPr/>
        <a:lstStyle/>
        <a:p>
          <a:r>
            <a:rPr lang="zh-CN" altLang="en-US" dirty="0"/>
            <a:t>网易云</a:t>
          </a:r>
        </a:p>
      </dgm:t>
    </dgm:pt>
    <dgm:pt modelId="{426C8621-B299-4081-91AC-80F57B8A62A1}" type="parTrans" cxnId="{BA2A9489-7C60-4017-B4EA-7BD55332F490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5BEF8802-1DCD-4FFB-B798-02A576ACC778}" type="sibTrans" cxnId="{BA2A9489-7C60-4017-B4EA-7BD55332F490}">
      <dgm:prSet/>
      <dgm:spPr/>
      <dgm:t>
        <a:bodyPr/>
        <a:lstStyle/>
        <a:p>
          <a:endParaRPr lang="zh-CN" altLang="en-US"/>
        </a:p>
      </dgm:t>
    </dgm:pt>
    <dgm:pt modelId="{6457D35E-F819-4AF0-89F9-9B26729B29BA}">
      <dgm:prSet phldrT="[文本]"/>
      <dgm:spPr/>
      <dgm:t>
        <a:bodyPr/>
        <a:lstStyle/>
        <a:p>
          <a:r>
            <a:rPr lang="zh-CN" altLang="en-US" dirty="0"/>
            <a:t>搜索歌曲列表</a:t>
          </a:r>
        </a:p>
      </dgm:t>
    </dgm:pt>
    <dgm:pt modelId="{BE018FC4-24F2-426E-B5A7-6B3D271305C4}" type="parTrans" cxnId="{49CB5B21-B9AA-4D5E-96A8-63177950CD5F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5708021C-7330-45F2-ABD5-A5CC8C69866F}" type="sibTrans" cxnId="{49CB5B21-B9AA-4D5E-96A8-63177950CD5F}">
      <dgm:prSet/>
      <dgm:spPr/>
      <dgm:t>
        <a:bodyPr/>
        <a:lstStyle/>
        <a:p>
          <a:endParaRPr lang="zh-CN" altLang="en-US"/>
        </a:p>
      </dgm:t>
    </dgm:pt>
    <dgm:pt modelId="{3E95AD63-7463-4B1D-B97D-5C1DD61C839A}">
      <dgm:prSet phldrT="[文本]"/>
      <dgm:spPr/>
      <dgm:t>
        <a:bodyPr/>
        <a:lstStyle/>
        <a:p>
          <a:r>
            <a:rPr lang="zh-CN" altLang="en-US" dirty="0"/>
            <a:t>搜索歌曲列表</a:t>
          </a:r>
        </a:p>
      </dgm:t>
    </dgm:pt>
    <dgm:pt modelId="{FA0254B6-D53F-497A-B4C1-92EAB91E348E}" type="sibTrans" cxnId="{BF4FD30A-86EF-4408-8937-7E5610FCC95E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D1CF2812-9312-4EA5-8F2F-3D663D4B6BFE}" type="parTrans" cxnId="{BF4FD30A-86EF-4408-8937-7E5610FCC95E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FAB173A3-2676-4412-B11C-FD3EF8CB5489}">
      <dgm:prSet phldrT="[文本]"/>
      <dgm:spPr/>
      <dgm:t>
        <a:bodyPr/>
        <a:lstStyle/>
        <a:p>
          <a:r>
            <a:rPr lang="zh-CN" altLang="en-US" dirty="0"/>
            <a:t>获取相关信息</a:t>
          </a:r>
        </a:p>
      </dgm:t>
    </dgm:pt>
    <dgm:pt modelId="{2FDE16A9-9507-496C-98DE-05E0BC1AD658}" type="sibTrans" cxnId="{FE5A45DF-32F1-46A0-9945-162E15671E4D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FAB708E5-1F38-4E2B-9D0C-D2153F11CECF}" type="parTrans" cxnId="{FE5A45DF-32F1-46A0-9945-162E15671E4D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2ADE8FEB-92BB-422A-A884-2C4C3E3BAF6F}">
      <dgm:prSet phldrT="[文本]"/>
      <dgm:spPr/>
      <dgm:t>
        <a:bodyPr/>
        <a:lstStyle/>
        <a:p>
          <a:r>
            <a:rPr lang="zh-CN" altLang="en-US" dirty="0"/>
            <a:t>保存歌曲</a:t>
          </a:r>
          <a:r>
            <a:rPr lang="en-US" altLang="zh-CN" dirty="0"/>
            <a:t>ID</a:t>
          </a:r>
          <a:endParaRPr lang="zh-CN" altLang="en-US" dirty="0"/>
        </a:p>
      </dgm:t>
    </dgm:pt>
    <dgm:pt modelId="{5CEE37FC-03A7-45F4-B2B9-E85DA088BC93}" type="sibTrans" cxnId="{0A88D20B-488A-4AA2-AA23-3E3D7C96B8AA}">
      <dgm:prSet/>
      <dgm:spPr/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83CA2790-0CE5-48F5-A9F9-98772B4E3C5A}" type="parTrans" cxnId="{0A88D20B-488A-4AA2-AA23-3E3D7C96B8AA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0F33DE20-D8C4-4D8F-842B-0BBBE3615161}">
      <dgm:prSet phldrT="[文本]"/>
      <dgm:spPr/>
      <dgm:t>
        <a:bodyPr/>
        <a:lstStyle/>
        <a:p>
          <a:r>
            <a:rPr lang="zh-CN" altLang="en-US" dirty="0"/>
            <a:t>获取相关信息</a:t>
          </a:r>
        </a:p>
      </dgm:t>
    </dgm:pt>
    <dgm:pt modelId="{09322BAB-21F6-40AB-B156-ED43423E7D03}" type="parTrans" cxnId="{9DE85A42-1533-42E6-B24B-503558D25072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A24CA8B-4E4B-4E5B-9945-1A4EA6AD3994}" type="sibTrans" cxnId="{9DE85A42-1533-42E6-B24B-503558D25072}">
      <dgm:prSet/>
      <dgm:spPr/>
      <dgm:t>
        <a:bodyPr/>
        <a:lstStyle/>
        <a:p>
          <a:endParaRPr lang="zh-CN" altLang="en-US"/>
        </a:p>
      </dgm:t>
    </dgm:pt>
    <dgm:pt modelId="{D50768AF-2A80-408C-A027-B797D8EB1CBE}">
      <dgm:prSet phldrT="[文本]"/>
      <dgm:spPr/>
      <dgm:t>
        <a:bodyPr/>
        <a:lstStyle/>
        <a:p>
          <a:r>
            <a:rPr lang="zh-CN" altLang="en-US" dirty="0"/>
            <a:t>保存歌曲</a:t>
          </a:r>
          <a:r>
            <a:rPr lang="en-US" altLang="zh-CN" dirty="0"/>
            <a:t>ID</a:t>
          </a:r>
          <a:r>
            <a:rPr lang="zh-CN" altLang="en-US" dirty="0"/>
            <a:t>及</a:t>
          </a:r>
          <a:r>
            <a:rPr lang="en-US" altLang="zh-CN" dirty="0"/>
            <a:t>hash</a:t>
          </a:r>
          <a:r>
            <a:rPr lang="zh-CN" altLang="en-US" dirty="0"/>
            <a:t>编码</a:t>
          </a:r>
        </a:p>
      </dgm:t>
    </dgm:pt>
    <dgm:pt modelId="{BA2685C7-9576-4174-8FEF-E54BDF8E1741}" type="parTrans" cxnId="{50495E0A-8543-4B62-A533-A0CE413C3A6F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FDEAB217-1451-471F-90B4-1A9F0D93A4BD}" type="sibTrans" cxnId="{50495E0A-8543-4B62-A533-A0CE413C3A6F}">
      <dgm:prSet/>
      <dgm:spPr/>
      <dgm:t>
        <a:bodyPr/>
        <a:lstStyle/>
        <a:p>
          <a:endParaRPr lang="zh-CN" altLang="en-US"/>
        </a:p>
      </dgm:t>
    </dgm:pt>
    <dgm:pt modelId="{DC225ECB-FC25-4276-ACB4-CB99BC9676D2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en-US" altLang="zh-CN" dirty="0"/>
            <a:t>ID</a:t>
          </a:r>
          <a:r>
            <a:rPr lang="zh-CN" altLang="en-US" dirty="0"/>
            <a:t>及</a:t>
          </a:r>
          <a:r>
            <a:rPr lang="en-US" altLang="zh-CN" dirty="0"/>
            <a:t>hash</a:t>
          </a:r>
          <a:r>
            <a:rPr lang="zh-CN" altLang="en-US" dirty="0"/>
            <a:t>获取播放源</a:t>
          </a:r>
        </a:p>
      </dgm:t>
    </dgm:pt>
    <dgm:pt modelId="{F913D85A-BAF6-44A2-86D8-735278682132}" type="parTrans" cxnId="{11DA28E6-3C58-4376-AA33-388D4967BA27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82AE17CC-9053-44DF-B750-E002DC746509}" type="sibTrans" cxnId="{11DA28E6-3C58-4376-AA33-388D4967BA27}">
      <dgm:prSet/>
      <dgm:spPr/>
      <dgm:t>
        <a:bodyPr/>
        <a:lstStyle/>
        <a:p>
          <a:endParaRPr lang="zh-CN" altLang="en-US"/>
        </a:p>
      </dgm:t>
    </dgm:pt>
    <dgm:pt modelId="{8FA035F7-BF76-41CF-8CAB-11F1FD467648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en-US" altLang="zh-CN" dirty="0"/>
            <a:t>ID</a:t>
          </a:r>
          <a:r>
            <a:rPr lang="zh-CN" altLang="en-US" dirty="0"/>
            <a:t>获取播放源</a:t>
          </a:r>
        </a:p>
      </dgm:t>
    </dgm:pt>
    <dgm:pt modelId="{B18D0445-381C-4CB9-A122-5B7096F8A1E9}" type="parTrans" cxnId="{3517D006-BEDD-478A-878B-26A875B01020}">
      <dgm:prSet/>
      <dgm:spPr>
        <a:noFill/>
        <a:ln w="25400" cap="flat" cmpd="sng" algn="ctr">
          <a:solidFill>
            <a:srgbClr val="294A5A"/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chemeClr val="accent6">
                <a:lumMod val="10000"/>
              </a:schemeClr>
            </a:solidFill>
          </a:endParaRPr>
        </a:p>
      </dgm:t>
    </dgm:pt>
    <dgm:pt modelId="{1B2B8139-A328-48C4-AD56-8EF631660B1E}" type="sibTrans" cxnId="{3517D006-BEDD-478A-878B-26A875B01020}">
      <dgm:prSet/>
      <dgm:spPr/>
      <dgm:t>
        <a:bodyPr/>
        <a:lstStyle/>
        <a:p>
          <a:endParaRPr lang="zh-CN" altLang="en-US"/>
        </a:p>
      </dgm:t>
    </dgm:pt>
    <dgm:pt modelId="{25472FB9-2D94-475A-B585-1AB201E8C9E5}" type="pres">
      <dgm:prSet presAssocID="{11220A50-AE82-4A95-A746-8B909B4759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626A3B-5043-4785-B907-6C1F9FB81D6E}" type="pres">
      <dgm:prSet presAssocID="{A477C979-525C-400B-8F8C-464DD5C1A14E}" presName="hierRoot1" presStyleCnt="0">
        <dgm:presLayoutVars>
          <dgm:hierBranch val="init"/>
        </dgm:presLayoutVars>
      </dgm:prSet>
      <dgm:spPr/>
    </dgm:pt>
    <dgm:pt modelId="{0D17433C-CBEA-4AEC-8559-B9D610EB5213}" type="pres">
      <dgm:prSet presAssocID="{A477C979-525C-400B-8F8C-464DD5C1A14E}" presName="rootComposite1" presStyleCnt="0"/>
      <dgm:spPr/>
    </dgm:pt>
    <dgm:pt modelId="{9CD29DDB-5232-42FA-BF8A-AF32FDA440C1}" type="pres">
      <dgm:prSet presAssocID="{A477C979-525C-400B-8F8C-464DD5C1A14E}" presName="rootText1" presStyleLbl="node0" presStyleIdx="0" presStyleCnt="1">
        <dgm:presLayoutVars>
          <dgm:chPref val="3"/>
        </dgm:presLayoutVars>
      </dgm:prSet>
      <dgm:spPr/>
    </dgm:pt>
    <dgm:pt modelId="{41A7A511-0C47-4125-B803-0A0D34F18D49}" type="pres">
      <dgm:prSet presAssocID="{A477C979-525C-400B-8F8C-464DD5C1A14E}" presName="rootConnector1" presStyleLbl="node1" presStyleIdx="0" presStyleCnt="0"/>
      <dgm:spPr/>
    </dgm:pt>
    <dgm:pt modelId="{24710465-96AA-4F77-AC62-6AA41D13ACF9}" type="pres">
      <dgm:prSet presAssocID="{A477C979-525C-400B-8F8C-464DD5C1A14E}" presName="hierChild2" presStyleCnt="0"/>
      <dgm:spPr/>
    </dgm:pt>
    <dgm:pt modelId="{1136892E-A6D3-43CB-80E3-A2CEC8508692}" type="pres">
      <dgm:prSet presAssocID="{058D81BF-D433-4311-8B4A-C76A29A8CB9B}" presName="Name64" presStyleLbl="parChTrans1D2" presStyleIdx="0" presStyleCnt="2"/>
      <dgm:spPr/>
    </dgm:pt>
    <dgm:pt modelId="{EDB2AA50-72D5-47FF-836D-DAD182378BF3}" type="pres">
      <dgm:prSet presAssocID="{4D7F807F-88F1-40D6-A042-2D85D1D95892}" presName="hierRoot2" presStyleCnt="0">
        <dgm:presLayoutVars>
          <dgm:hierBranch val="init"/>
        </dgm:presLayoutVars>
      </dgm:prSet>
      <dgm:spPr/>
    </dgm:pt>
    <dgm:pt modelId="{4454BBE0-6E59-4DFA-A3FD-316AC36E26D7}" type="pres">
      <dgm:prSet presAssocID="{4D7F807F-88F1-40D6-A042-2D85D1D95892}" presName="rootComposite" presStyleCnt="0"/>
      <dgm:spPr/>
    </dgm:pt>
    <dgm:pt modelId="{5E2E2875-E43B-4FBF-8D94-8BDB1C781FD0}" type="pres">
      <dgm:prSet presAssocID="{4D7F807F-88F1-40D6-A042-2D85D1D95892}" presName="rootText" presStyleLbl="node2" presStyleIdx="0" presStyleCnt="2">
        <dgm:presLayoutVars>
          <dgm:chPref val="3"/>
        </dgm:presLayoutVars>
      </dgm:prSet>
      <dgm:spPr/>
    </dgm:pt>
    <dgm:pt modelId="{4FF29A40-3D18-463E-8B3A-E175F98EBFDE}" type="pres">
      <dgm:prSet presAssocID="{4D7F807F-88F1-40D6-A042-2D85D1D95892}" presName="rootConnector" presStyleLbl="node2" presStyleIdx="0" presStyleCnt="2"/>
      <dgm:spPr/>
    </dgm:pt>
    <dgm:pt modelId="{AD226271-78CD-421E-9E26-D98F10C04360}" type="pres">
      <dgm:prSet presAssocID="{4D7F807F-88F1-40D6-A042-2D85D1D95892}" presName="hierChild4" presStyleCnt="0"/>
      <dgm:spPr/>
    </dgm:pt>
    <dgm:pt modelId="{F5F5CD9F-8276-493C-81DE-08E25EE599B9}" type="pres">
      <dgm:prSet presAssocID="{BE018FC4-24F2-426E-B5A7-6B3D271305C4}" presName="Name64" presStyleLbl="parChTrans1D3" presStyleIdx="0" presStyleCnt="8"/>
      <dgm:spPr/>
    </dgm:pt>
    <dgm:pt modelId="{B25516CB-14BC-4099-82CE-66E4E9F63624}" type="pres">
      <dgm:prSet presAssocID="{6457D35E-F819-4AF0-89F9-9B26729B29BA}" presName="hierRoot2" presStyleCnt="0">
        <dgm:presLayoutVars>
          <dgm:hierBranch val="init"/>
        </dgm:presLayoutVars>
      </dgm:prSet>
      <dgm:spPr/>
    </dgm:pt>
    <dgm:pt modelId="{4B7F2A52-CA18-400D-A463-88AAEA62A371}" type="pres">
      <dgm:prSet presAssocID="{6457D35E-F819-4AF0-89F9-9B26729B29BA}" presName="rootComposite" presStyleCnt="0"/>
      <dgm:spPr/>
    </dgm:pt>
    <dgm:pt modelId="{56B14C39-4EB2-4AC3-99D0-445B5F8BC7CD}" type="pres">
      <dgm:prSet presAssocID="{6457D35E-F819-4AF0-89F9-9B26729B29BA}" presName="rootText" presStyleLbl="node3" presStyleIdx="0" presStyleCnt="8">
        <dgm:presLayoutVars>
          <dgm:chPref val="3"/>
        </dgm:presLayoutVars>
      </dgm:prSet>
      <dgm:spPr/>
    </dgm:pt>
    <dgm:pt modelId="{5F169A95-21FA-44F1-918C-2721697905A2}" type="pres">
      <dgm:prSet presAssocID="{6457D35E-F819-4AF0-89F9-9B26729B29BA}" presName="rootConnector" presStyleLbl="node3" presStyleIdx="0" presStyleCnt="8"/>
      <dgm:spPr/>
    </dgm:pt>
    <dgm:pt modelId="{0DE4AB43-73F6-4B7C-A4AB-AE3D54B90137}" type="pres">
      <dgm:prSet presAssocID="{6457D35E-F819-4AF0-89F9-9B26729B29BA}" presName="hierChild4" presStyleCnt="0"/>
      <dgm:spPr/>
    </dgm:pt>
    <dgm:pt modelId="{3485505E-CE20-4ABE-9BC2-7828EB5FEA3F}" type="pres">
      <dgm:prSet presAssocID="{6457D35E-F819-4AF0-89F9-9B26729B29BA}" presName="hierChild5" presStyleCnt="0"/>
      <dgm:spPr/>
    </dgm:pt>
    <dgm:pt modelId="{A1623D1B-2597-49D6-B253-BC966AF26A02}" type="pres">
      <dgm:prSet presAssocID="{09322BAB-21F6-40AB-B156-ED43423E7D03}" presName="Name64" presStyleLbl="parChTrans1D3" presStyleIdx="1" presStyleCnt="8"/>
      <dgm:spPr/>
    </dgm:pt>
    <dgm:pt modelId="{90EF0B8F-177D-470B-8A77-7EEA752562E7}" type="pres">
      <dgm:prSet presAssocID="{0F33DE20-D8C4-4D8F-842B-0BBBE3615161}" presName="hierRoot2" presStyleCnt="0">
        <dgm:presLayoutVars>
          <dgm:hierBranch val="init"/>
        </dgm:presLayoutVars>
      </dgm:prSet>
      <dgm:spPr/>
    </dgm:pt>
    <dgm:pt modelId="{30207EC7-0101-4A43-A02D-B7BACE33CE45}" type="pres">
      <dgm:prSet presAssocID="{0F33DE20-D8C4-4D8F-842B-0BBBE3615161}" presName="rootComposite" presStyleCnt="0"/>
      <dgm:spPr/>
    </dgm:pt>
    <dgm:pt modelId="{9EF77A69-1455-40D2-911B-7570F87603E4}" type="pres">
      <dgm:prSet presAssocID="{0F33DE20-D8C4-4D8F-842B-0BBBE3615161}" presName="rootText" presStyleLbl="node3" presStyleIdx="1" presStyleCnt="8">
        <dgm:presLayoutVars>
          <dgm:chPref val="3"/>
        </dgm:presLayoutVars>
      </dgm:prSet>
      <dgm:spPr/>
    </dgm:pt>
    <dgm:pt modelId="{F050CD15-FFD7-4AC6-9A40-75E03DDD9987}" type="pres">
      <dgm:prSet presAssocID="{0F33DE20-D8C4-4D8F-842B-0BBBE3615161}" presName="rootConnector" presStyleLbl="node3" presStyleIdx="1" presStyleCnt="8"/>
      <dgm:spPr/>
    </dgm:pt>
    <dgm:pt modelId="{9415BAEB-7C60-4CCD-9B96-4F6C349D13DC}" type="pres">
      <dgm:prSet presAssocID="{0F33DE20-D8C4-4D8F-842B-0BBBE3615161}" presName="hierChild4" presStyleCnt="0"/>
      <dgm:spPr/>
    </dgm:pt>
    <dgm:pt modelId="{2A363931-C3FC-4EEA-8B47-A4E120F68C1F}" type="pres">
      <dgm:prSet presAssocID="{0F33DE20-D8C4-4D8F-842B-0BBBE3615161}" presName="hierChild5" presStyleCnt="0"/>
      <dgm:spPr/>
    </dgm:pt>
    <dgm:pt modelId="{0FA5AD17-88F1-4BEA-BD60-027A37D5DF4D}" type="pres">
      <dgm:prSet presAssocID="{BA2685C7-9576-4174-8FEF-E54BDF8E1741}" presName="Name64" presStyleLbl="parChTrans1D3" presStyleIdx="2" presStyleCnt="8"/>
      <dgm:spPr/>
    </dgm:pt>
    <dgm:pt modelId="{86F0C318-C900-49EA-AAC1-18F2D9216EF5}" type="pres">
      <dgm:prSet presAssocID="{D50768AF-2A80-408C-A027-B797D8EB1CBE}" presName="hierRoot2" presStyleCnt="0">
        <dgm:presLayoutVars>
          <dgm:hierBranch val="init"/>
        </dgm:presLayoutVars>
      </dgm:prSet>
      <dgm:spPr/>
    </dgm:pt>
    <dgm:pt modelId="{D0605E83-5DD7-4F6D-91B0-E0EF01F73D97}" type="pres">
      <dgm:prSet presAssocID="{D50768AF-2A80-408C-A027-B797D8EB1CBE}" presName="rootComposite" presStyleCnt="0"/>
      <dgm:spPr/>
    </dgm:pt>
    <dgm:pt modelId="{7663A43E-2D07-48B4-9236-F9018C78D65A}" type="pres">
      <dgm:prSet presAssocID="{D50768AF-2A80-408C-A027-B797D8EB1CBE}" presName="rootText" presStyleLbl="node3" presStyleIdx="2" presStyleCnt="8">
        <dgm:presLayoutVars>
          <dgm:chPref val="3"/>
        </dgm:presLayoutVars>
      </dgm:prSet>
      <dgm:spPr/>
    </dgm:pt>
    <dgm:pt modelId="{33BDA1F9-66EC-4F26-B272-29A5C7B3B12A}" type="pres">
      <dgm:prSet presAssocID="{D50768AF-2A80-408C-A027-B797D8EB1CBE}" presName="rootConnector" presStyleLbl="node3" presStyleIdx="2" presStyleCnt="8"/>
      <dgm:spPr/>
    </dgm:pt>
    <dgm:pt modelId="{B73C4E5F-545F-4CF7-A627-D433CEAE9932}" type="pres">
      <dgm:prSet presAssocID="{D50768AF-2A80-408C-A027-B797D8EB1CBE}" presName="hierChild4" presStyleCnt="0"/>
      <dgm:spPr/>
    </dgm:pt>
    <dgm:pt modelId="{FD08E66F-8E18-40E8-8CD8-E6165C99CF03}" type="pres">
      <dgm:prSet presAssocID="{D50768AF-2A80-408C-A027-B797D8EB1CBE}" presName="hierChild5" presStyleCnt="0"/>
      <dgm:spPr/>
    </dgm:pt>
    <dgm:pt modelId="{C1EC7969-CDB3-416E-BBF1-8674E11E895F}" type="pres">
      <dgm:prSet presAssocID="{F913D85A-BAF6-44A2-86D8-735278682132}" presName="Name64" presStyleLbl="parChTrans1D3" presStyleIdx="3" presStyleCnt="8"/>
      <dgm:spPr/>
    </dgm:pt>
    <dgm:pt modelId="{FFA98D13-D31E-4876-8F43-0064D1999608}" type="pres">
      <dgm:prSet presAssocID="{DC225ECB-FC25-4276-ACB4-CB99BC9676D2}" presName="hierRoot2" presStyleCnt="0">
        <dgm:presLayoutVars>
          <dgm:hierBranch val="init"/>
        </dgm:presLayoutVars>
      </dgm:prSet>
      <dgm:spPr/>
    </dgm:pt>
    <dgm:pt modelId="{032B367F-610D-466D-98DC-BA5C86696F45}" type="pres">
      <dgm:prSet presAssocID="{DC225ECB-FC25-4276-ACB4-CB99BC9676D2}" presName="rootComposite" presStyleCnt="0"/>
      <dgm:spPr/>
    </dgm:pt>
    <dgm:pt modelId="{43745A71-8DC0-4783-A8F4-D4EF3D8200CC}" type="pres">
      <dgm:prSet presAssocID="{DC225ECB-FC25-4276-ACB4-CB99BC9676D2}" presName="rootText" presStyleLbl="node3" presStyleIdx="3" presStyleCnt="8">
        <dgm:presLayoutVars>
          <dgm:chPref val="3"/>
        </dgm:presLayoutVars>
      </dgm:prSet>
      <dgm:spPr/>
    </dgm:pt>
    <dgm:pt modelId="{17411544-B372-487E-BEB7-ECF488887516}" type="pres">
      <dgm:prSet presAssocID="{DC225ECB-FC25-4276-ACB4-CB99BC9676D2}" presName="rootConnector" presStyleLbl="node3" presStyleIdx="3" presStyleCnt="8"/>
      <dgm:spPr/>
    </dgm:pt>
    <dgm:pt modelId="{0F298C35-C459-411E-BBFA-D0AE1D9C7B11}" type="pres">
      <dgm:prSet presAssocID="{DC225ECB-FC25-4276-ACB4-CB99BC9676D2}" presName="hierChild4" presStyleCnt="0"/>
      <dgm:spPr/>
    </dgm:pt>
    <dgm:pt modelId="{4C4B74E8-DF2E-43A4-89C2-0E6B65421984}" type="pres">
      <dgm:prSet presAssocID="{DC225ECB-FC25-4276-ACB4-CB99BC9676D2}" presName="hierChild5" presStyleCnt="0"/>
      <dgm:spPr/>
    </dgm:pt>
    <dgm:pt modelId="{3A60B643-60AF-473D-86A1-CFC11AFCBE34}" type="pres">
      <dgm:prSet presAssocID="{4D7F807F-88F1-40D6-A042-2D85D1D95892}" presName="hierChild5" presStyleCnt="0"/>
      <dgm:spPr/>
    </dgm:pt>
    <dgm:pt modelId="{9AF605A7-1E3D-477C-99E6-08423ECED3ED}" type="pres">
      <dgm:prSet presAssocID="{426C8621-B299-4081-91AC-80F57B8A62A1}" presName="Name64" presStyleLbl="parChTrans1D2" presStyleIdx="1" presStyleCnt="2"/>
      <dgm:spPr/>
    </dgm:pt>
    <dgm:pt modelId="{281FE136-B7ED-404A-97F6-CBE8711C3ED4}" type="pres">
      <dgm:prSet presAssocID="{F20711AE-8432-4B27-A9DA-F39E53B27D35}" presName="hierRoot2" presStyleCnt="0">
        <dgm:presLayoutVars>
          <dgm:hierBranch val="init"/>
        </dgm:presLayoutVars>
      </dgm:prSet>
      <dgm:spPr/>
    </dgm:pt>
    <dgm:pt modelId="{2B730879-9BC9-492F-90CF-2FD86B8ECAD2}" type="pres">
      <dgm:prSet presAssocID="{F20711AE-8432-4B27-A9DA-F39E53B27D35}" presName="rootComposite" presStyleCnt="0"/>
      <dgm:spPr/>
    </dgm:pt>
    <dgm:pt modelId="{2595E2B8-F340-408C-BEF2-D8F10D305FAB}" type="pres">
      <dgm:prSet presAssocID="{F20711AE-8432-4B27-A9DA-F39E53B27D35}" presName="rootText" presStyleLbl="node2" presStyleIdx="1" presStyleCnt="2">
        <dgm:presLayoutVars>
          <dgm:chPref val="3"/>
        </dgm:presLayoutVars>
      </dgm:prSet>
      <dgm:spPr/>
    </dgm:pt>
    <dgm:pt modelId="{FCB981FB-2102-4B7E-8525-DD54CE3769FA}" type="pres">
      <dgm:prSet presAssocID="{F20711AE-8432-4B27-A9DA-F39E53B27D35}" presName="rootConnector" presStyleLbl="node2" presStyleIdx="1" presStyleCnt="2"/>
      <dgm:spPr/>
    </dgm:pt>
    <dgm:pt modelId="{D15A4DF7-F5EF-4EF2-9A26-5AEC3D20A5D5}" type="pres">
      <dgm:prSet presAssocID="{F20711AE-8432-4B27-A9DA-F39E53B27D35}" presName="hierChild4" presStyleCnt="0"/>
      <dgm:spPr/>
    </dgm:pt>
    <dgm:pt modelId="{F8F24A8A-C97D-44DB-8ACC-C370AE3DC08E}" type="pres">
      <dgm:prSet presAssocID="{D1CF2812-9312-4EA5-8F2F-3D663D4B6BFE}" presName="Name64" presStyleLbl="parChTrans1D3" presStyleIdx="4" presStyleCnt="8"/>
      <dgm:spPr/>
    </dgm:pt>
    <dgm:pt modelId="{67A3B691-78CA-42A4-847F-82C9C81B9A4D}" type="pres">
      <dgm:prSet presAssocID="{3E95AD63-7463-4B1D-B97D-5C1DD61C839A}" presName="hierRoot2" presStyleCnt="0">
        <dgm:presLayoutVars>
          <dgm:hierBranch val="init"/>
        </dgm:presLayoutVars>
      </dgm:prSet>
      <dgm:spPr/>
    </dgm:pt>
    <dgm:pt modelId="{1810A857-4AA6-438D-9610-194175F112BF}" type="pres">
      <dgm:prSet presAssocID="{3E95AD63-7463-4B1D-B97D-5C1DD61C839A}" presName="rootComposite" presStyleCnt="0"/>
      <dgm:spPr/>
    </dgm:pt>
    <dgm:pt modelId="{21FAC4F9-5428-4DAC-97CE-FD1C6DE424C4}" type="pres">
      <dgm:prSet presAssocID="{3E95AD63-7463-4B1D-B97D-5C1DD61C839A}" presName="rootText" presStyleLbl="node3" presStyleIdx="4" presStyleCnt="8">
        <dgm:presLayoutVars>
          <dgm:chPref val="3"/>
        </dgm:presLayoutVars>
      </dgm:prSet>
      <dgm:spPr/>
    </dgm:pt>
    <dgm:pt modelId="{B9C64BD4-D423-4613-9393-E4CFD77D84CE}" type="pres">
      <dgm:prSet presAssocID="{3E95AD63-7463-4B1D-B97D-5C1DD61C839A}" presName="rootConnector" presStyleLbl="node3" presStyleIdx="4" presStyleCnt="8"/>
      <dgm:spPr/>
    </dgm:pt>
    <dgm:pt modelId="{3F142B2C-1F33-4ECB-BA58-0B81D3E50CA5}" type="pres">
      <dgm:prSet presAssocID="{3E95AD63-7463-4B1D-B97D-5C1DD61C839A}" presName="hierChild4" presStyleCnt="0"/>
      <dgm:spPr/>
    </dgm:pt>
    <dgm:pt modelId="{1E2420EC-1CD7-4C2D-B1D4-1217523FB9AA}" type="pres">
      <dgm:prSet presAssocID="{3E95AD63-7463-4B1D-B97D-5C1DD61C839A}" presName="hierChild5" presStyleCnt="0"/>
      <dgm:spPr/>
    </dgm:pt>
    <dgm:pt modelId="{1A3E4DA5-87C0-494C-BF3E-7756E4F5875E}" type="pres">
      <dgm:prSet presAssocID="{FAB708E5-1F38-4E2B-9D0C-D2153F11CECF}" presName="Name64" presStyleLbl="parChTrans1D3" presStyleIdx="5" presStyleCnt="8"/>
      <dgm:spPr/>
    </dgm:pt>
    <dgm:pt modelId="{C84CEC54-13D8-4CE8-BA20-24D83BBA80B0}" type="pres">
      <dgm:prSet presAssocID="{FAB173A3-2676-4412-B11C-FD3EF8CB5489}" presName="hierRoot2" presStyleCnt="0">
        <dgm:presLayoutVars>
          <dgm:hierBranch val="init"/>
        </dgm:presLayoutVars>
      </dgm:prSet>
      <dgm:spPr/>
    </dgm:pt>
    <dgm:pt modelId="{BB20D723-8A1C-44D7-BBDA-72EBB2ED0201}" type="pres">
      <dgm:prSet presAssocID="{FAB173A3-2676-4412-B11C-FD3EF8CB5489}" presName="rootComposite" presStyleCnt="0"/>
      <dgm:spPr/>
    </dgm:pt>
    <dgm:pt modelId="{F340824B-E948-4E19-A2B7-2EEA91461273}" type="pres">
      <dgm:prSet presAssocID="{FAB173A3-2676-4412-B11C-FD3EF8CB5489}" presName="rootText" presStyleLbl="node3" presStyleIdx="5" presStyleCnt="8">
        <dgm:presLayoutVars>
          <dgm:chPref val="3"/>
        </dgm:presLayoutVars>
      </dgm:prSet>
      <dgm:spPr/>
    </dgm:pt>
    <dgm:pt modelId="{4310413B-FEED-4D44-B4A6-0A8355CB3A76}" type="pres">
      <dgm:prSet presAssocID="{FAB173A3-2676-4412-B11C-FD3EF8CB5489}" presName="rootConnector" presStyleLbl="node3" presStyleIdx="5" presStyleCnt="8"/>
      <dgm:spPr/>
    </dgm:pt>
    <dgm:pt modelId="{3BF0131C-FAFF-44AF-9774-8C804F5BFE26}" type="pres">
      <dgm:prSet presAssocID="{FAB173A3-2676-4412-B11C-FD3EF8CB5489}" presName="hierChild4" presStyleCnt="0"/>
      <dgm:spPr/>
    </dgm:pt>
    <dgm:pt modelId="{5E49A7A5-A742-4B6F-9E26-7B5C6555F7C2}" type="pres">
      <dgm:prSet presAssocID="{FAB173A3-2676-4412-B11C-FD3EF8CB5489}" presName="hierChild5" presStyleCnt="0"/>
      <dgm:spPr/>
    </dgm:pt>
    <dgm:pt modelId="{A6C7CAB6-0C41-4EE1-A9D8-38FB7603AF9A}" type="pres">
      <dgm:prSet presAssocID="{83CA2790-0CE5-48F5-A9F9-98772B4E3C5A}" presName="Name64" presStyleLbl="parChTrans1D3" presStyleIdx="6" presStyleCnt="8"/>
      <dgm:spPr/>
    </dgm:pt>
    <dgm:pt modelId="{E4984A0F-26EB-4645-89B9-8CDC85B90772}" type="pres">
      <dgm:prSet presAssocID="{2ADE8FEB-92BB-422A-A884-2C4C3E3BAF6F}" presName="hierRoot2" presStyleCnt="0">
        <dgm:presLayoutVars>
          <dgm:hierBranch val="init"/>
        </dgm:presLayoutVars>
      </dgm:prSet>
      <dgm:spPr/>
    </dgm:pt>
    <dgm:pt modelId="{81410F5D-BDF3-4FB7-8813-DD2EF835F718}" type="pres">
      <dgm:prSet presAssocID="{2ADE8FEB-92BB-422A-A884-2C4C3E3BAF6F}" presName="rootComposite" presStyleCnt="0"/>
      <dgm:spPr/>
    </dgm:pt>
    <dgm:pt modelId="{A8AF0A54-0A3A-4C23-A579-8F33D579E85B}" type="pres">
      <dgm:prSet presAssocID="{2ADE8FEB-92BB-422A-A884-2C4C3E3BAF6F}" presName="rootText" presStyleLbl="node3" presStyleIdx="6" presStyleCnt="8">
        <dgm:presLayoutVars>
          <dgm:chPref val="3"/>
        </dgm:presLayoutVars>
      </dgm:prSet>
      <dgm:spPr/>
    </dgm:pt>
    <dgm:pt modelId="{6D89A96A-FF32-4D85-9384-AB355CE6DAA2}" type="pres">
      <dgm:prSet presAssocID="{2ADE8FEB-92BB-422A-A884-2C4C3E3BAF6F}" presName="rootConnector" presStyleLbl="node3" presStyleIdx="6" presStyleCnt="8"/>
      <dgm:spPr/>
    </dgm:pt>
    <dgm:pt modelId="{1DF83B2C-605C-417F-9B7E-E98422BE1F92}" type="pres">
      <dgm:prSet presAssocID="{2ADE8FEB-92BB-422A-A884-2C4C3E3BAF6F}" presName="hierChild4" presStyleCnt="0"/>
      <dgm:spPr/>
    </dgm:pt>
    <dgm:pt modelId="{EBDF94D7-66B6-41F9-A2E7-AF06562A9C96}" type="pres">
      <dgm:prSet presAssocID="{2ADE8FEB-92BB-422A-A884-2C4C3E3BAF6F}" presName="hierChild5" presStyleCnt="0"/>
      <dgm:spPr/>
    </dgm:pt>
    <dgm:pt modelId="{0485176F-1601-4AF4-BB06-1B6C31D077D6}" type="pres">
      <dgm:prSet presAssocID="{B18D0445-381C-4CB9-A122-5B7096F8A1E9}" presName="Name64" presStyleLbl="parChTrans1D3" presStyleIdx="7" presStyleCnt="8"/>
      <dgm:spPr>
        <a:xfrm>
          <a:off x="5831316" y="4347975"/>
          <a:ext cx="345105" cy="11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112965"/>
              </a:lnTo>
              <a:lnTo>
                <a:pt x="345105" y="1112965"/>
              </a:lnTo>
            </a:path>
          </a:pathLst>
        </a:custGeom>
      </dgm:spPr>
    </dgm:pt>
    <dgm:pt modelId="{ABEAABE4-7AAA-4C5B-AEA0-1BA66D8721FB}" type="pres">
      <dgm:prSet presAssocID="{8FA035F7-BF76-41CF-8CAB-11F1FD467648}" presName="hierRoot2" presStyleCnt="0">
        <dgm:presLayoutVars>
          <dgm:hierBranch val="init"/>
        </dgm:presLayoutVars>
      </dgm:prSet>
      <dgm:spPr/>
    </dgm:pt>
    <dgm:pt modelId="{B0F711FC-D39F-4A04-98EC-F4838B7B9A14}" type="pres">
      <dgm:prSet presAssocID="{8FA035F7-BF76-41CF-8CAB-11F1FD467648}" presName="rootComposite" presStyleCnt="0"/>
      <dgm:spPr/>
    </dgm:pt>
    <dgm:pt modelId="{B29B6706-9DA7-45CB-9EEA-D0D2E6CCF971}" type="pres">
      <dgm:prSet presAssocID="{8FA035F7-BF76-41CF-8CAB-11F1FD467648}" presName="rootText" presStyleLbl="node3" presStyleIdx="7" presStyleCnt="8">
        <dgm:presLayoutVars>
          <dgm:chPref val="3"/>
        </dgm:presLayoutVars>
      </dgm:prSet>
      <dgm:spPr/>
    </dgm:pt>
    <dgm:pt modelId="{29B41901-80BA-4207-9D85-AC8ABE9B95BB}" type="pres">
      <dgm:prSet presAssocID="{8FA035F7-BF76-41CF-8CAB-11F1FD467648}" presName="rootConnector" presStyleLbl="node3" presStyleIdx="7" presStyleCnt="8"/>
      <dgm:spPr/>
    </dgm:pt>
    <dgm:pt modelId="{7693C287-718A-41A3-93F9-E1FDED7723DB}" type="pres">
      <dgm:prSet presAssocID="{8FA035F7-BF76-41CF-8CAB-11F1FD467648}" presName="hierChild4" presStyleCnt="0"/>
      <dgm:spPr/>
    </dgm:pt>
    <dgm:pt modelId="{E44E9AC8-5F6A-460E-B52C-AD7E85B3E0E8}" type="pres">
      <dgm:prSet presAssocID="{8FA035F7-BF76-41CF-8CAB-11F1FD467648}" presName="hierChild5" presStyleCnt="0"/>
      <dgm:spPr/>
    </dgm:pt>
    <dgm:pt modelId="{BB492E7E-C246-4C1F-A271-8DC97A4A5F1F}" type="pres">
      <dgm:prSet presAssocID="{F20711AE-8432-4B27-A9DA-F39E53B27D35}" presName="hierChild5" presStyleCnt="0"/>
      <dgm:spPr/>
    </dgm:pt>
    <dgm:pt modelId="{F2FA8210-B064-4DB9-944D-0CFCE688E04A}" type="pres">
      <dgm:prSet presAssocID="{A477C979-525C-400B-8F8C-464DD5C1A14E}" presName="hierChild3" presStyleCnt="0"/>
      <dgm:spPr/>
    </dgm:pt>
  </dgm:ptLst>
  <dgm:cxnLst>
    <dgm:cxn modelId="{DF17BC01-D63B-4EB7-AA89-1662532FCFEA}" type="presOf" srcId="{09322BAB-21F6-40AB-B156-ED43423E7D03}" destId="{A1623D1B-2597-49D6-B253-BC966AF26A02}" srcOrd="0" destOrd="0" presId="urn:microsoft.com/office/officeart/2009/3/layout/HorizontalOrganizationChart"/>
    <dgm:cxn modelId="{3517D006-BEDD-478A-878B-26A875B01020}" srcId="{F20711AE-8432-4B27-A9DA-F39E53B27D35}" destId="{8FA035F7-BF76-41CF-8CAB-11F1FD467648}" srcOrd="3" destOrd="0" parTransId="{B18D0445-381C-4CB9-A122-5B7096F8A1E9}" sibTransId="{1B2B8139-A328-48C4-AD56-8EF631660B1E}"/>
    <dgm:cxn modelId="{50495E0A-8543-4B62-A533-A0CE413C3A6F}" srcId="{4D7F807F-88F1-40D6-A042-2D85D1D95892}" destId="{D50768AF-2A80-408C-A027-B797D8EB1CBE}" srcOrd="2" destOrd="0" parTransId="{BA2685C7-9576-4174-8FEF-E54BDF8E1741}" sibTransId="{FDEAB217-1451-471F-90B4-1A9F0D93A4BD}"/>
    <dgm:cxn modelId="{BF4FD30A-86EF-4408-8937-7E5610FCC95E}" srcId="{F20711AE-8432-4B27-A9DA-F39E53B27D35}" destId="{3E95AD63-7463-4B1D-B97D-5C1DD61C839A}" srcOrd="0" destOrd="0" parTransId="{D1CF2812-9312-4EA5-8F2F-3D663D4B6BFE}" sibTransId="{FA0254B6-D53F-497A-B4C1-92EAB91E348E}"/>
    <dgm:cxn modelId="{0A88D20B-488A-4AA2-AA23-3E3D7C96B8AA}" srcId="{F20711AE-8432-4B27-A9DA-F39E53B27D35}" destId="{2ADE8FEB-92BB-422A-A884-2C4C3E3BAF6F}" srcOrd="2" destOrd="0" parTransId="{83CA2790-0CE5-48F5-A9F9-98772B4E3C5A}" sibTransId="{5CEE37FC-03A7-45F4-B2B9-E85DA088BC93}"/>
    <dgm:cxn modelId="{3D70C119-EADD-4905-A9E3-6389BE00F909}" srcId="{A477C979-525C-400B-8F8C-464DD5C1A14E}" destId="{4D7F807F-88F1-40D6-A042-2D85D1D95892}" srcOrd="0" destOrd="0" parTransId="{058D81BF-D433-4311-8B4A-C76A29A8CB9B}" sibTransId="{1B210F99-85AB-4E01-861E-E730ABEE4630}"/>
    <dgm:cxn modelId="{C063581B-CE1A-4588-B336-A098FE9B3382}" type="presOf" srcId="{0F33DE20-D8C4-4D8F-842B-0BBBE3615161}" destId="{F050CD15-FFD7-4AC6-9A40-75E03DDD9987}" srcOrd="1" destOrd="0" presId="urn:microsoft.com/office/officeart/2009/3/layout/HorizontalOrganizationChart"/>
    <dgm:cxn modelId="{49CB5B21-B9AA-4D5E-96A8-63177950CD5F}" srcId="{4D7F807F-88F1-40D6-A042-2D85D1D95892}" destId="{6457D35E-F819-4AF0-89F9-9B26729B29BA}" srcOrd="0" destOrd="0" parTransId="{BE018FC4-24F2-426E-B5A7-6B3D271305C4}" sibTransId="{5708021C-7330-45F2-ABD5-A5CC8C69866F}"/>
    <dgm:cxn modelId="{CFEBAC23-810F-4CC0-9F5A-25448B8DF8C7}" type="presOf" srcId="{FAB173A3-2676-4412-B11C-FD3EF8CB5489}" destId="{F340824B-E948-4E19-A2B7-2EEA91461273}" srcOrd="0" destOrd="0" presId="urn:microsoft.com/office/officeart/2009/3/layout/HorizontalOrganizationChart"/>
    <dgm:cxn modelId="{894DDE2B-B2B6-44B1-805D-88E7C0C9BF94}" type="presOf" srcId="{D1CF2812-9312-4EA5-8F2F-3D663D4B6BFE}" destId="{F8F24A8A-C97D-44DB-8ACC-C370AE3DC08E}" srcOrd="0" destOrd="0" presId="urn:microsoft.com/office/officeart/2009/3/layout/HorizontalOrganizationChart"/>
    <dgm:cxn modelId="{017B5B2F-AB66-4943-91D0-542E49AFFC98}" type="presOf" srcId="{83CA2790-0CE5-48F5-A9F9-98772B4E3C5A}" destId="{A6C7CAB6-0C41-4EE1-A9D8-38FB7603AF9A}" srcOrd="0" destOrd="0" presId="urn:microsoft.com/office/officeart/2009/3/layout/HorizontalOrganizationChart"/>
    <dgm:cxn modelId="{2ECB0039-C097-49C3-ACBF-784602F0AD06}" type="presOf" srcId="{FAB708E5-1F38-4E2B-9D0C-D2153F11CECF}" destId="{1A3E4DA5-87C0-494C-BF3E-7756E4F5875E}" srcOrd="0" destOrd="0" presId="urn:microsoft.com/office/officeart/2009/3/layout/HorizontalOrganizationChart"/>
    <dgm:cxn modelId="{315DAD39-C77A-4EC8-8E3B-E4F6239E0F21}" type="presOf" srcId="{426C8621-B299-4081-91AC-80F57B8A62A1}" destId="{9AF605A7-1E3D-477C-99E6-08423ECED3ED}" srcOrd="0" destOrd="0" presId="urn:microsoft.com/office/officeart/2009/3/layout/HorizontalOrganizationChart"/>
    <dgm:cxn modelId="{F1E0E93A-52C4-44FB-9086-1E2FEDA40A9F}" type="presOf" srcId="{11220A50-AE82-4A95-A746-8B909B4759B3}" destId="{25472FB9-2D94-475A-B585-1AB201E8C9E5}" srcOrd="0" destOrd="0" presId="urn:microsoft.com/office/officeart/2009/3/layout/HorizontalOrganizationChart"/>
    <dgm:cxn modelId="{EFEC385C-DA01-4650-A505-CBCEB6F71573}" type="presOf" srcId="{3E95AD63-7463-4B1D-B97D-5C1DD61C839A}" destId="{B9C64BD4-D423-4613-9393-E4CFD77D84CE}" srcOrd="1" destOrd="0" presId="urn:microsoft.com/office/officeart/2009/3/layout/HorizontalOrganizationChart"/>
    <dgm:cxn modelId="{88080B60-735B-4EF9-B88E-007D1BDE33C3}" type="presOf" srcId="{A477C979-525C-400B-8F8C-464DD5C1A14E}" destId="{41A7A511-0C47-4125-B803-0A0D34F18D49}" srcOrd="1" destOrd="0" presId="urn:microsoft.com/office/officeart/2009/3/layout/HorizontalOrganizationChart"/>
    <dgm:cxn modelId="{E16B4961-D3B1-4326-9588-583A8E8B4F82}" type="presOf" srcId="{F913D85A-BAF6-44A2-86D8-735278682132}" destId="{C1EC7969-CDB3-416E-BBF1-8674E11E895F}" srcOrd="0" destOrd="0" presId="urn:microsoft.com/office/officeart/2009/3/layout/HorizontalOrganizationChart"/>
    <dgm:cxn modelId="{9DE85A42-1533-42E6-B24B-503558D25072}" srcId="{4D7F807F-88F1-40D6-A042-2D85D1D95892}" destId="{0F33DE20-D8C4-4D8F-842B-0BBBE3615161}" srcOrd="1" destOrd="0" parTransId="{09322BAB-21F6-40AB-B156-ED43423E7D03}" sibTransId="{AA24CA8B-4E4B-4E5B-9945-1A4EA6AD3994}"/>
    <dgm:cxn modelId="{BDFAD44D-D77A-4619-9BC3-82DE2DB389A9}" type="presOf" srcId="{4D7F807F-88F1-40D6-A042-2D85D1D95892}" destId="{5E2E2875-E43B-4FBF-8D94-8BDB1C781FD0}" srcOrd="0" destOrd="0" presId="urn:microsoft.com/office/officeart/2009/3/layout/HorizontalOrganizationChart"/>
    <dgm:cxn modelId="{A15E496E-2807-4DA1-8583-448B2E53A8B5}" type="presOf" srcId="{8FA035F7-BF76-41CF-8CAB-11F1FD467648}" destId="{29B41901-80BA-4207-9D85-AC8ABE9B95BB}" srcOrd="1" destOrd="0" presId="urn:microsoft.com/office/officeart/2009/3/layout/HorizontalOrganizationChart"/>
    <dgm:cxn modelId="{86FD864F-0631-491D-85D6-3F611983DB78}" type="presOf" srcId="{B18D0445-381C-4CB9-A122-5B7096F8A1E9}" destId="{0485176F-1601-4AF4-BB06-1B6C31D077D6}" srcOrd="0" destOrd="0" presId="urn:microsoft.com/office/officeart/2009/3/layout/HorizontalOrganizationChart"/>
    <dgm:cxn modelId="{64D01B73-1B7E-41B7-9EE8-23D274E0D912}" type="presOf" srcId="{058D81BF-D433-4311-8B4A-C76A29A8CB9B}" destId="{1136892E-A6D3-43CB-80E3-A2CEC8508692}" srcOrd="0" destOrd="0" presId="urn:microsoft.com/office/officeart/2009/3/layout/HorizontalOrganizationChart"/>
    <dgm:cxn modelId="{6DC45874-DEF6-4DF3-8FF4-A12D41F6D653}" type="presOf" srcId="{D50768AF-2A80-408C-A027-B797D8EB1CBE}" destId="{7663A43E-2D07-48B4-9236-F9018C78D65A}" srcOrd="0" destOrd="0" presId="urn:microsoft.com/office/officeart/2009/3/layout/HorizontalOrganizationChart"/>
    <dgm:cxn modelId="{87209557-B97B-4819-ACFD-4127B36678B8}" type="presOf" srcId="{BA2685C7-9576-4174-8FEF-E54BDF8E1741}" destId="{0FA5AD17-88F1-4BEA-BD60-027A37D5DF4D}" srcOrd="0" destOrd="0" presId="urn:microsoft.com/office/officeart/2009/3/layout/HorizontalOrganizationChart"/>
    <dgm:cxn modelId="{B1E22758-675F-4C42-A090-5C62B27EBB6D}" type="presOf" srcId="{A477C979-525C-400B-8F8C-464DD5C1A14E}" destId="{9CD29DDB-5232-42FA-BF8A-AF32FDA440C1}" srcOrd="0" destOrd="0" presId="urn:microsoft.com/office/officeart/2009/3/layout/HorizontalOrganizationChart"/>
    <dgm:cxn modelId="{0F80897D-2F20-42DA-B507-CAF7C8C89C73}" type="presOf" srcId="{DC225ECB-FC25-4276-ACB4-CB99BC9676D2}" destId="{17411544-B372-487E-BEB7-ECF488887516}" srcOrd="1" destOrd="0" presId="urn:microsoft.com/office/officeart/2009/3/layout/HorizontalOrganizationChart"/>
    <dgm:cxn modelId="{9D3AE387-A8A5-44F2-97C4-E3CB6560789F}" type="presOf" srcId="{3E95AD63-7463-4B1D-B97D-5C1DD61C839A}" destId="{21FAC4F9-5428-4DAC-97CE-FD1C6DE424C4}" srcOrd="0" destOrd="0" presId="urn:microsoft.com/office/officeart/2009/3/layout/HorizontalOrganizationChart"/>
    <dgm:cxn modelId="{BA2A9489-7C60-4017-B4EA-7BD55332F490}" srcId="{A477C979-525C-400B-8F8C-464DD5C1A14E}" destId="{F20711AE-8432-4B27-A9DA-F39E53B27D35}" srcOrd="1" destOrd="0" parTransId="{426C8621-B299-4081-91AC-80F57B8A62A1}" sibTransId="{5BEF8802-1DCD-4FFB-B798-02A576ACC778}"/>
    <dgm:cxn modelId="{AB0DB594-0A1F-4C33-9888-7D61A043C2E9}" type="presOf" srcId="{6457D35E-F819-4AF0-89F9-9B26729B29BA}" destId="{56B14C39-4EB2-4AC3-99D0-445B5F8BC7CD}" srcOrd="0" destOrd="0" presId="urn:microsoft.com/office/officeart/2009/3/layout/HorizontalOrganizationChart"/>
    <dgm:cxn modelId="{C758C894-98AF-4E84-9C0E-A614ADBB7903}" type="presOf" srcId="{D50768AF-2A80-408C-A027-B797D8EB1CBE}" destId="{33BDA1F9-66EC-4F26-B272-29A5C7B3B12A}" srcOrd="1" destOrd="0" presId="urn:microsoft.com/office/officeart/2009/3/layout/HorizontalOrganizationChart"/>
    <dgm:cxn modelId="{111363A7-6F8F-4CF8-BF2A-77731AF170D1}" type="presOf" srcId="{F20711AE-8432-4B27-A9DA-F39E53B27D35}" destId="{FCB981FB-2102-4B7E-8525-DD54CE3769FA}" srcOrd="1" destOrd="0" presId="urn:microsoft.com/office/officeart/2009/3/layout/HorizontalOrganizationChart"/>
    <dgm:cxn modelId="{9FDB9EBD-27BC-4939-9124-A2D4106A2FA1}" type="presOf" srcId="{8FA035F7-BF76-41CF-8CAB-11F1FD467648}" destId="{B29B6706-9DA7-45CB-9EEA-D0D2E6CCF971}" srcOrd="0" destOrd="0" presId="urn:microsoft.com/office/officeart/2009/3/layout/HorizontalOrganizationChart"/>
    <dgm:cxn modelId="{75970EBE-6634-41B4-BB03-28E86569AC9B}" type="presOf" srcId="{BE018FC4-24F2-426E-B5A7-6B3D271305C4}" destId="{F5F5CD9F-8276-493C-81DE-08E25EE599B9}" srcOrd="0" destOrd="0" presId="urn:microsoft.com/office/officeart/2009/3/layout/HorizontalOrganizationChart"/>
    <dgm:cxn modelId="{1A29AEC0-04DB-48E6-8CC2-C19A5B4954FF}" type="presOf" srcId="{F20711AE-8432-4B27-A9DA-F39E53B27D35}" destId="{2595E2B8-F340-408C-BEF2-D8F10D305FAB}" srcOrd="0" destOrd="0" presId="urn:microsoft.com/office/officeart/2009/3/layout/HorizontalOrganizationChart"/>
    <dgm:cxn modelId="{AE4357C7-7D00-4067-89C4-F8C1E48262EE}" type="presOf" srcId="{DC225ECB-FC25-4276-ACB4-CB99BC9676D2}" destId="{43745A71-8DC0-4783-A8F4-D4EF3D8200CC}" srcOrd="0" destOrd="0" presId="urn:microsoft.com/office/officeart/2009/3/layout/HorizontalOrganizationChart"/>
    <dgm:cxn modelId="{7D1A3ACD-CFA8-4448-9555-E59D5F398E73}" type="presOf" srcId="{4D7F807F-88F1-40D6-A042-2D85D1D95892}" destId="{4FF29A40-3D18-463E-8B3A-E175F98EBFDE}" srcOrd="1" destOrd="0" presId="urn:microsoft.com/office/officeart/2009/3/layout/HorizontalOrganizationChart"/>
    <dgm:cxn modelId="{2326BECE-C1A5-4FE3-A150-1185D7F7BA1A}" type="presOf" srcId="{FAB173A3-2676-4412-B11C-FD3EF8CB5489}" destId="{4310413B-FEED-4D44-B4A6-0A8355CB3A76}" srcOrd="1" destOrd="0" presId="urn:microsoft.com/office/officeart/2009/3/layout/HorizontalOrganizationChart"/>
    <dgm:cxn modelId="{3718CDD1-280E-4BF5-BCD6-A7D5193481DB}" type="presOf" srcId="{0F33DE20-D8C4-4D8F-842B-0BBBE3615161}" destId="{9EF77A69-1455-40D2-911B-7570F87603E4}" srcOrd="0" destOrd="0" presId="urn:microsoft.com/office/officeart/2009/3/layout/HorizontalOrganizationChart"/>
    <dgm:cxn modelId="{A81B21DF-FFDA-4C0E-8087-DA190F86D476}" srcId="{11220A50-AE82-4A95-A746-8B909B4759B3}" destId="{A477C979-525C-400B-8F8C-464DD5C1A14E}" srcOrd="0" destOrd="0" parTransId="{D2EC2519-2B03-4801-9A93-55EF8766FC05}" sibTransId="{2B1E443D-262C-46ED-A8D0-53A37337F50A}"/>
    <dgm:cxn modelId="{FE5A45DF-32F1-46A0-9945-162E15671E4D}" srcId="{F20711AE-8432-4B27-A9DA-F39E53B27D35}" destId="{FAB173A3-2676-4412-B11C-FD3EF8CB5489}" srcOrd="1" destOrd="0" parTransId="{FAB708E5-1F38-4E2B-9D0C-D2153F11CECF}" sibTransId="{2FDE16A9-9507-496C-98DE-05E0BC1AD658}"/>
    <dgm:cxn modelId="{D07424E4-1E2C-4E46-933D-FBF67AF98270}" type="presOf" srcId="{2ADE8FEB-92BB-422A-A884-2C4C3E3BAF6F}" destId="{6D89A96A-FF32-4D85-9384-AB355CE6DAA2}" srcOrd="1" destOrd="0" presId="urn:microsoft.com/office/officeart/2009/3/layout/HorizontalOrganizationChart"/>
    <dgm:cxn modelId="{11DA28E6-3C58-4376-AA33-388D4967BA27}" srcId="{4D7F807F-88F1-40D6-A042-2D85D1D95892}" destId="{DC225ECB-FC25-4276-ACB4-CB99BC9676D2}" srcOrd="3" destOrd="0" parTransId="{F913D85A-BAF6-44A2-86D8-735278682132}" sibTransId="{82AE17CC-9053-44DF-B750-E002DC746509}"/>
    <dgm:cxn modelId="{27EF01EE-4FA4-4B1D-B47F-D713C3AF1439}" type="presOf" srcId="{2ADE8FEB-92BB-422A-A884-2C4C3E3BAF6F}" destId="{A8AF0A54-0A3A-4C23-A579-8F33D579E85B}" srcOrd="0" destOrd="0" presId="urn:microsoft.com/office/officeart/2009/3/layout/HorizontalOrganizationChart"/>
    <dgm:cxn modelId="{5D6309F3-AEA2-42D0-B79C-261418C95692}" type="presOf" srcId="{6457D35E-F819-4AF0-89F9-9B26729B29BA}" destId="{5F169A95-21FA-44F1-918C-2721697905A2}" srcOrd="1" destOrd="0" presId="urn:microsoft.com/office/officeart/2009/3/layout/HorizontalOrganizationChart"/>
    <dgm:cxn modelId="{EED46D8C-8051-499E-9431-46091769D237}" type="presParOf" srcId="{25472FB9-2D94-475A-B585-1AB201E8C9E5}" destId="{52626A3B-5043-4785-B907-6C1F9FB81D6E}" srcOrd="0" destOrd="0" presId="urn:microsoft.com/office/officeart/2009/3/layout/HorizontalOrganizationChart"/>
    <dgm:cxn modelId="{505F8A29-7037-4A47-BD21-1756367A5010}" type="presParOf" srcId="{52626A3B-5043-4785-B907-6C1F9FB81D6E}" destId="{0D17433C-CBEA-4AEC-8559-B9D610EB5213}" srcOrd="0" destOrd="0" presId="urn:microsoft.com/office/officeart/2009/3/layout/HorizontalOrganizationChart"/>
    <dgm:cxn modelId="{5D7DED67-C9A2-4201-8FE4-6DEF41638AE6}" type="presParOf" srcId="{0D17433C-CBEA-4AEC-8559-B9D610EB5213}" destId="{9CD29DDB-5232-42FA-BF8A-AF32FDA440C1}" srcOrd="0" destOrd="0" presId="urn:microsoft.com/office/officeart/2009/3/layout/HorizontalOrganizationChart"/>
    <dgm:cxn modelId="{A9F430DD-20F0-4161-A74D-D6B8E7CB674B}" type="presParOf" srcId="{0D17433C-CBEA-4AEC-8559-B9D610EB5213}" destId="{41A7A511-0C47-4125-B803-0A0D34F18D49}" srcOrd="1" destOrd="0" presId="urn:microsoft.com/office/officeart/2009/3/layout/HorizontalOrganizationChart"/>
    <dgm:cxn modelId="{2EBD5929-680E-46AD-B3B6-F770347A0A8D}" type="presParOf" srcId="{52626A3B-5043-4785-B907-6C1F9FB81D6E}" destId="{24710465-96AA-4F77-AC62-6AA41D13ACF9}" srcOrd="1" destOrd="0" presId="urn:microsoft.com/office/officeart/2009/3/layout/HorizontalOrganizationChart"/>
    <dgm:cxn modelId="{C8AA41D0-AD55-480E-9123-6B1F9402F0ED}" type="presParOf" srcId="{24710465-96AA-4F77-AC62-6AA41D13ACF9}" destId="{1136892E-A6D3-43CB-80E3-A2CEC8508692}" srcOrd="0" destOrd="0" presId="urn:microsoft.com/office/officeart/2009/3/layout/HorizontalOrganizationChart"/>
    <dgm:cxn modelId="{EA522915-C485-458C-8E4A-C9850B631A56}" type="presParOf" srcId="{24710465-96AA-4F77-AC62-6AA41D13ACF9}" destId="{EDB2AA50-72D5-47FF-836D-DAD182378BF3}" srcOrd="1" destOrd="0" presId="urn:microsoft.com/office/officeart/2009/3/layout/HorizontalOrganizationChart"/>
    <dgm:cxn modelId="{A7412EA4-4A44-47E5-9AA1-5E052F3B9D80}" type="presParOf" srcId="{EDB2AA50-72D5-47FF-836D-DAD182378BF3}" destId="{4454BBE0-6E59-4DFA-A3FD-316AC36E26D7}" srcOrd="0" destOrd="0" presId="urn:microsoft.com/office/officeart/2009/3/layout/HorizontalOrganizationChart"/>
    <dgm:cxn modelId="{E3364B4D-7D9B-470A-8A5D-152862BD9C74}" type="presParOf" srcId="{4454BBE0-6E59-4DFA-A3FD-316AC36E26D7}" destId="{5E2E2875-E43B-4FBF-8D94-8BDB1C781FD0}" srcOrd="0" destOrd="0" presId="urn:microsoft.com/office/officeart/2009/3/layout/HorizontalOrganizationChart"/>
    <dgm:cxn modelId="{F5552DFD-D1B2-4987-BE6E-3CA85DBD85F9}" type="presParOf" srcId="{4454BBE0-6E59-4DFA-A3FD-316AC36E26D7}" destId="{4FF29A40-3D18-463E-8B3A-E175F98EBFDE}" srcOrd="1" destOrd="0" presId="urn:microsoft.com/office/officeart/2009/3/layout/HorizontalOrganizationChart"/>
    <dgm:cxn modelId="{536D8409-62F0-49F9-8A07-5B061A0BE7F4}" type="presParOf" srcId="{EDB2AA50-72D5-47FF-836D-DAD182378BF3}" destId="{AD226271-78CD-421E-9E26-D98F10C04360}" srcOrd="1" destOrd="0" presId="urn:microsoft.com/office/officeart/2009/3/layout/HorizontalOrganizationChart"/>
    <dgm:cxn modelId="{B6FA4151-E3D2-4053-B7BE-0C6AE1CB4867}" type="presParOf" srcId="{AD226271-78CD-421E-9E26-D98F10C04360}" destId="{F5F5CD9F-8276-493C-81DE-08E25EE599B9}" srcOrd="0" destOrd="0" presId="urn:microsoft.com/office/officeart/2009/3/layout/HorizontalOrganizationChart"/>
    <dgm:cxn modelId="{38495D86-A285-4AC6-A261-3EE2AF9F60B3}" type="presParOf" srcId="{AD226271-78CD-421E-9E26-D98F10C04360}" destId="{B25516CB-14BC-4099-82CE-66E4E9F63624}" srcOrd="1" destOrd="0" presId="urn:microsoft.com/office/officeart/2009/3/layout/HorizontalOrganizationChart"/>
    <dgm:cxn modelId="{BEC46B1C-9536-4ADD-91A2-FBFB24801F9A}" type="presParOf" srcId="{B25516CB-14BC-4099-82CE-66E4E9F63624}" destId="{4B7F2A52-CA18-400D-A463-88AAEA62A371}" srcOrd="0" destOrd="0" presId="urn:microsoft.com/office/officeart/2009/3/layout/HorizontalOrganizationChart"/>
    <dgm:cxn modelId="{174B2874-FBB8-4F4F-89C9-05DFF7E4D350}" type="presParOf" srcId="{4B7F2A52-CA18-400D-A463-88AAEA62A371}" destId="{56B14C39-4EB2-4AC3-99D0-445B5F8BC7CD}" srcOrd="0" destOrd="0" presId="urn:microsoft.com/office/officeart/2009/3/layout/HorizontalOrganizationChart"/>
    <dgm:cxn modelId="{314DF2FE-0355-4DB3-919E-D98B7B9490B5}" type="presParOf" srcId="{4B7F2A52-CA18-400D-A463-88AAEA62A371}" destId="{5F169A95-21FA-44F1-918C-2721697905A2}" srcOrd="1" destOrd="0" presId="urn:microsoft.com/office/officeart/2009/3/layout/HorizontalOrganizationChart"/>
    <dgm:cxn modelId="{BC2BD9A3-CD2A-412E-9D5C-8ECE1C50C8B3}" type="presParOf" srcId="{B25516CB-14BC-4099-82CE-66E4E9F63624}" destId="{0DE4AB43-73F6-4B7C-A4AB-AE3D54B90137}" srcOrd="1" destOrd="0" presId="urn:microsoft.com/office/officeart/2009/3/layout/HorizontalOrganizationChart"/>
    <dgm:cxn modelId="{1A2F4198-AF00-4DFC-A6E0-EA195FB72F49}" type="presParOf" srcId="{B25516CB-14BC-4099-82CE-66E4E9F63624}" destId="{3485505E-CE20-4ABE-9BC2-7828EB5FEA3F}" srcOrd="2" destOrd="0" presId="urn:microsoft.com/office/officeart/2009/3/layout/HorizontalOrganizationChart"/>
    <dgm:cxn modelId="{80EF7232-D444-4A8C-A3F3-4CD3D4E71C9D}" type="presParOf" srcId="{AD226271-78CD-421E-9E26-D98F10C04360}" destId="{A1623D1B-2597-49D6-B253-BC966AF26A02}" srcOrd="2" destOrd="0" presId="urn:microsoft.com/office/officeart/2009/3/layout/HorizontalOrganizationChart"/>
    <dgm:cxn modelId="{16BE9192-A095-4411-9933-20466EA3C1FE}" type="presParOf" srcId="{AD226271-78CD-421E-9E26-D98F10C04360}" destId="{90EF0B8F-177D-470B-8A77-7EEA752562E7}" srcOrd="3" destOrd="0" presId="urn:microsoft.com/office/officeart/2009/3/layout/HorizontalOrganizationChart"/>
    <dgm:cxn modelId="{64575380-58A5-4AE0-A512-A8428867B799}" type="presParOf" srcId="{90EF0B8F-177D-470B-8A77-7EEA752562E7}" destId="{30207EC7-0101-4A43-A02D-B7BACE33CE45}" srcOrd="0" destOrd="0" presId="urn:microsoft.com/office/officeart/2009/3/layout/HorizontalOrganizationChart"/>
    <dgm:cxn modelId="{D5F5E4AF-DC98-41D2-B172-922430434101}" type="presParOf" srcId="{30207EC7-0101-4A43-A02D-B7BACE33CE45}" destId="{9EF77A69-1455-40D2-911B-7570F87603E4}" srcOrd="0" destOrd="0" presId="urn:microsoft.com/office/officeart/2009/3/layout/HorizontalOrganizationChart"/>
    <dgm:cxn modelId="{E3B21ACF-B752-4F25-B0EB-F09BF95F32A0}" type="presParOf" srcId="{30207EC7-0101-4A43-A02D-B7BACE33CE45}" destId="{F050CD15-FFD7-4AC6-9A40-75E03DDD9987}" srcOrd="1" destOrd="0" presId="urn:microsoft.com/office/officeart/2009/3/layout/HorizontalOrganizationChart"/>
    <dgm:cxn modelId="{5A37DA34-0993-4BE9-84E2-213EDF4F3DB4}" type="presParOf" srcId="{90EF0B8F-177D-470B-8A77-7EEA752562E7}" destId="{9415BAEB-7C60-4CCD-9B96-4F6C349D13DC}" srcOrd="1" destOrd="0" presId="urn:microsoft.com/office/officeart/2009/3/layout/HorizontalOrganizationChart"/>
    <dgm:cxn modelId="{F82FD12C-0D7E-47ED-BFA2-98535D8EA6A4}" type="presParOf" srcId="{90EF0B8F-177D-470B-8A77-7EEA752562E7}" destId="{2A363931-C3FC-4EEA-8B47-A4E120F68C1F}" srcOrd="2" destOrd="0" presId="urn:microsoft.com/office/officeart/2009/3/layout/HorizontalOrganizationChart"/>
    <dgm:cxn modelId="{F16C0766-33F4-4195-B861-465B326BCACC}" type="presParOf" srcId="{AD226271-78CD-421E-9E26-D98F10C04360}" destId="{0FA5AD17-88F1-4BEA-BD60-027A37D5DF4D}" srcOrd="4" destOrd="0" presId="urn:microsoft.com/office/officeart/2009/3/layout/HorizontalOrganizationChart"/>
    <dgm:cxn modelId="{10B4DDE9-8CB5-4EED-B65B-CB05A5EC729C}" type="presParOf" srcId="{AD226271-78CD-421E-9E26-D98F10C04360}" destId="{86F0C318-C900-49EA-AAC1-18F2D9216EF5}" srcOrd="5" destOrd="0" presId="urn:microsoft.com/office/officeart/2009/3/layout/HorizontalOrganizationChart"/>
    <dgm:cxn modelId="{04C23228-A575-4906-A842-2BFB0DBE7BE0}" type="presParOf" srcId="{86F0C318-C900-49EA-AAC1-18F2D9216EF5}" destId="{D0605E83-5DD7-4F6D-91B0-E0EF01F73D97}" srcOrd="0" destOrd="0" presId="urn:microsoft.com/office/officeart/2009/3/layout/HorizontalOrganizationChart"/>
    <dgm:cxn modelId="{643AE4F4-030D-4F02-A111-E53BFF0D024F}" type="presParOf" srcId="{D0605E83-5DD7-4F6D-91B0-E0EF01F73D97}" destId="{7663A43E-2D07-48B4-9236-F9018C78D65A}" srcOrd="0" destOrd="0" presId="urn:microsoft.com/office/officeart/2009/3/layout/HorizontalOrganizationChart"/>
    <dgm:cxn modelId="{B40F9E51-13B8-4B70-8A4E-1395126507E6}" type="presParOf" srcId="{D0605E83-5DD7-4F6D-91B0-E0EF01F73D97}" destId="{33BDA1F9-66EC-4F26-B272-29A5C7B3B12A}" srcOrd="1" destOrd="0" presId="urn:microsoft.com/office/officeart/2009/3/layout/HorizontalOrganizationChart"/>
    <dgm:cxn modelId="{470E4610-BAC7-4939-AD2D-B0372AAA8577}" type="presParOf" srcId="{86F0C318-C900-49EA-AAC1-18F2D9216EF5}" destId="{B73C4E5F-545F-4CF7-A627-D433CEAE9932}" srcOrd="1" destOrd="0" presId="urn:microsoft.com/office/officeart/2009/3/layout/HorizontalOrganizationChart"/>
    <dgm:cxn modelId="{1EF971F7-9DCD-49E8-BD24-4C03276E83B0}" type="presParOf" srcId="{86F0C318-C900-49EA-AAC1-18F2D9216EF5}" destId="{FD08E66F-8E18-40E8-8CD8-E6165C99CF03}" srcOrd="2" destOrd="0" presId="urn:microsoft.com/office/officeart/2009/3/layout/HorizontalOrganizationChart"/>
    <dgm:cxn modelId="{545FEBFC-4A06-4F1F-B711-4B4262CD06C5}" type="presParOf" srcId="{AD226271-78CD-421E-9E26-D98F10C04360}" destId="{C1EC7969-CDB3-416E-BBF1-8674E11E895F}" srcOrd="6" destOrd="0" presId="urn:microsoft.com/office/officeart/2009/3/layout/HorizontalOrganizationChart"/>
    <dgm:cxn modelId="{5DFAE69A-C265-48D1-A4DA-418B5899F87F}" type="presParOf" srcId="{AD226271-78CD-421E-9E26-D98F10C04360}" destId="{FFA98D13-D31E-4876-8F43-0064D1999608}" srcOrd="7" destOrd="0" presId="urn:microsoft.com/office/officeart/2009/3/layout/HorizontalOrganizationChart"/>
    <dgm:cxn modelId="{CA964188-1AD2-4A93-8988-325ED0C58C67}" type="presParOf" srcId="{FFA98D13-D31E-4876-8F43-0064D1999608}" destId="{032B367F-610D-466D-98DC-BA5C86696F45}" srcOrd="0" destOrd="0" presId="urn:microsoft.com/office/officeart/2009/3/layout/HorizontalOrganizationChart"/>
    <dgm:cxn modelId="{EEB069F7-2481-4C6A-B01E-350081DD10BD}" type="presParOf" srcId="{032B367F-610D-466D-98DC-BA5C86696F45}" destId="{43745A71-8DC0-4783-A8F4-D4EF3D8200CC}" srcOrd="0" destOrd="0" presId="urn:microsoft.com/office/officeart/2009/3/layout/HorizontalOrganizationChart"/>
    <dgm:cxn modelId="{8FE72AB1-7567-4934-96DF-23580155817B}" type="presParOf" srcId="{032B367F-610D-466D-98DC-BA5C86696F45}" destId="{17411544-B372-487E-BEB7-ECF488887516}" srcOrd="1" destOrd="0" presId="urn:microsoft.com/office/officeart/2009/3/layout/HorizontalOrganizationChart"/>
    <dgm:cxn modelId="{FDB62CDF-BA08-4990-8383-35D2F7C48F4C}" type="presParOf" srcId="{FFA98D13-D31E-4876-8F43-0064D1999608}" destId="{0F298C35-C459-411E-BBFA-D0AE1D9C7B11}" srcOrd="1" destOrd="0" presId="urn:microsoft.com/office/officeart/2009/3/layout/HorizontalOrganizationChart"/>
    <dgm:cxn modelId="{A068CB1D-D867-4313-837D-10547F1B96A7}" type="presParOf" srcId="{FFA98D13-D31E-4876-8F43-0064D1999608}" destId="{4C4B74E8-DF2E-43A4-89C2-0E6B65421984}" srcOrd="2" destOrd="0" presId="urn:microsoft.com/office/officeart/2009/3/layout/HorizontalOrganizationChart"/>
    <dgm:cxn modelId="{26F630F6-F8EA-41AE-8CC7-66AF4D131BA7}" type="presParOf" srcId="{EDB2AA50-72D5-47FF-836D-DAD182378BF3}" destId="{3A60B643-60AF-473D-86A1-CFC11AFCBE34}" srcOrd="2" destOrd="0" presId="urn:microsoft.com/office/officeart/2009/3/layout/HorizontalOrganizationChart"/>
    <dgm:cxn modelId="{D69588FC-7278-49CE-9DDA-EBCA467FEEC7}" type="presParOf" srcId="{24710465-96AA-4F77-AC62-6AA41D13ACF9}" destId="{9AF605A7-1E3D-477C-99E6-08423ECED3ED}" srcOrd="2" destOrd="0" presId="urn:microsoft.com/office/officeart/2009/3/layout/HorizontalOrganizationChart"/>
    <dgm:cxn modelId="{0F6A5E00-D932-42AA-B7F8-4CE12527E01D}" type="presParOf" srcId="{24710465-96AA-4F77-AC62-6AA41D13ACF9}" destId="{281FE136-B7ED-404A-97F6-CBE8711C3ED4}" srcOrd="3" destOrd="0" presId="urn:microsoft.com/office/officeart/2009/3/layout/HorizontalOrganizationChart"/>
    <dgm:cxn modelId="{C73C5A42-92A4-40FF-A978-E8BE25CFE896}" type="presParOf" srcId="{281FE136-B7ED-404A-97F6-CBE8711C3ED4}" destId="{2B730879-9BC9-492F-90CF-2FD86B8ECAD2}" srcOrd="0" destOrd="0" presId="urn:microsoft.com/office/officeart/2009/3/layout/HorizontalOrganizationChart"/>
    <dgm:cxn modelId="{F953A3D3-B15A-4380-A826-40837C176D7D}" type="presParOf" srcId="{2B730879-9BC9-492F-90CF-2FD86B8ECAD2}" destId="{2595E2B8-F340-408C-BEF2-D8F10D305FAB}" srcOrd="0" destOrd="0" presId="urn:microsoft.com/office/officeart/2009/3/layout/HorizontalOrganizationChart"/>
    <dgm:cxn modelId="{4BCE47B0-2913-4DC5-9F46-DAD5AFA3D2BC}" type="presParOf" srcId="{2B730879-9BC9-492F-90CF-2FD86B8ECAD2}" destId="{FCB981FB-2102-4B7E-8525-DD54CE3769FA}" srcOrd="1" destOrd="0" presId="urn:microsoft.com/office/officeart/2009/3/layout/HorizontalOrganizationChart"/>
    <dgm:cxn modelId="{169F68CF-BA38-4D8C-8FF8-2D6E94127991}" type="presParOf" srcId="{281FE136-B7ED-404A-97F6-CBE8711C3ED4}" destId="{D15A4DF7-F5EF-4EF2-9A26-5AEC3D20A5D5}" srcOrd="1" destOrd="0" presId="urn:microsoft.com/office/officeart/2009/3/layout/HorizontalOrganizationChart"/>
    <dgm:cxn modelId="{C9D5722C-44E6-4C7C-8E76-93E22C7FB023}" type="presParOf" srcId="{D15A4DF7-F5EF-4EF2-9A26-5AEC3D20A5D5}" destId="{F8F24A8A-C97D-44DB-8ACC-C370AE3DC08E}" srcOrd="0" destOrd="0" presId="urn:microsoft.com/office/officeart/2009/3/layout/HorizontalOrganizationChart"/>
    <dgm:cxn modelId="{0EF80DCA-14F9-46E1-91D6-E77F43D086DE}" type="presParOf" srcId="{D15A4DF7-F5EF-4EF2-9A26-5AEC3D20A5D5}" destId="{67A3B691-78CA-42A4-847F-82C9C81B9A4D}" srcOrd="1" destOrd="0" presId="urn:microsoft.com/office/officeart/2009/3/layout/HorizontalOrganizationChart"/>
    <dgm:cxn modelId="{8A3E79B8-ED64-4C0C-B1F8-E09D80E3425C}" type="presParOf" srcId="{67A3B691-78CA-42A4-847F-82C9C81B9A4D}" destId="{1810A857-4AA6-438D-9610-194175F112BF}" srcOrd="0" destOrd="0" presId="urn:microsoft.com/office/officeart/2009/3/layout/HorizontalOrganizationChart"/>
    <dgm:cxn modelId="{F1CA8418-764F-4CFB-ACD7-A795A96888D5}" type="presParOf" srcId="{1810A857-4AA6-438D-9610-194175F112BF}" destId="{21FAC4F9-5428-4DAC-97CE-FD1C6DE424C4}" srcOrd="0" destOrd="0" presId="urn:microsoft.com/office/officeart/2009/3/layout/HorizontalOrganizationChart"/>
    <dgm:cxn modelId="{65B98CCD-53C0-4B34-A7BC-4F74127C1320}" type="presParOf" srcId="{1810A857-4AA6-438D-9610-194175F112BF}" destId="{B9C64BD4-D423-4613-9393-E4CFD77D84CE}" srcOrd="1" destOrd="0" presId="urn:microsoft.com/office/officeart/2009/3/layout/HorizontalOrganizationChart"/>
    <dgm:cxn modelId="{EA2C614E-716E-4D62-8F2B-DCA3B2D14718}" type="presParOf" srcId="{67A3B691-78CA-42A4-847F-82C9C81B9A4D}" destId="{3F142B2C-1F33-4ECB-BA58-0B81D3E50CA5}" srcOrd="1" destOrd="0" presId="urn:microsoft.com/office/officeart/2009/3/layout/HorizontalOrganizationChart"/>
    <dgm:cxn modelId="{9717B8C4-D991-415E-860C-252C40F924DB}" type="presParOf" srcId="{67A3B691-78CA-42A4-847F-82C9C81B9A4D}" destId="{1E2420EC-1CD7-4C2D-B1D4-1217523FB9AA}" srcOrd="2" destOrd="0" presId="urn:microsoft.com/office/officeart/2009/3/layout/HorizontalOrganizationChart"/>
    <dgm:cxn modelId="{C0ED090C-2113-4467-84FD-61B917D6CAB6}" type="presParOf" srcId="{D15A4DF7-F5EF-4EF2-9A26-5AEC3D20A5D5}" destId="{1A3E4DA5-87C0-494C-BF3E-7756E4F5875E}" srcOrd="2" destOrd="0" presId="urn:microsoft.com/office/officeart/2009/3/layout/HorizontalOrganizationChart"/>
    <dgm:cxn modelId="{994DFC24-42F5-4C09-8391-6813531FD33B}" type="presParOf" srcId="{D15A4DF7-F5EF-4EF2-9A26-5AEC3D20A5D5}" destId="{C84CEC54-13D8-4CE8-BA20-24D83BBA80B0}" srcOrd="3" destOrd="0" presId="urn:microsoft.com/office/officeart/2009/3/layout/HorizontalOrganizationChart"/>
    <dgm:cxn modelId="{B1D19B6D-5058-4DBC-9A57-2044773255B3}" type="presParOf" srcId="{C84CEC54-13D8-4CE8-BA20-24D83BBA80B0}" destId="{BB20D723-8A1C-44D7-BBDA-72EBB2ED0201}" srcOrd="0" destOrd="0" presId="urn:microsoft.com/office/officeart/2009/3/layout/HorizontalOrganizationChart"/>
    <dgm:cxn modelId="{E954BBB0-CED1-4623-B11E-AF69FADAE9E9}" type="presParOf" srcId="{BB20D723-8A1C-44D7-BBDA-72EBB2ED0201}" destId="{F340824B-E948-4E19-A2B7-2EEA91461273}" srcOrd="0" destOrd="0" presId="urn:microsoft.com/office/officeart/2009/3/layout/HorizontalOrganizationChart"/>
    <dgm:cxn modelId="{D301162C-D798-4DF5-84FF-60AEEC0E84EC}" type="presParOf" srcId="{BB20D723-8A1C-44D7-BBDA-72EBB2ED0201}" destId="{4310413B-FEED-4D44-B4A6-0A8355CB3A76}" srcOrd="1" destOrd="0" presId="urn:microsoft.com/office/officeart/2009/3/layout/HorizontalOrganizationChart"/>
    <dgm:cxn modelId="{6DC8DA78-86D2-4CF9-929E-2174ADF6CEC3}" type="presParOf" srcId="{C84CEC54-13D8-4CE8-BA20-24D83BBA80B0}" destId="{3BF0131C-FAFF-44AF-9774-8C804F5BFE26}" srcOrd="1" destOrd="0" presId="urn:microsoft.com/office/officeart/2009/3/layout/HorizontalOrganizationChart"/>
    <dgm:cxn modelId="{A3161047-2EA1-4675-A9EA-9348E3D3BA37}" type="presParOf" srcId="{C84CEC54-13D8-4CE8-BA20-24D83BBA80B0}" destId="{5E49A7A5-A742-4B6F-9E26-7B5C6555F7C2}" srcOrd="2" destOrd="0" presId="urn:microsoft.com/office/officeart/2009/3/layout/HorizontalOrganizationChart"/>
    <dgm:cxn modelId="{8F4ADC6C-3A3E-42FA-88B1-2710026B22EE}" type="presParOf" srcId="{D15A4DF7-F5EF-4EF2-9A26-5AEC3D20A5D5}" destId="{A6C7CAB6-0C41-4EE1-A9D8-38FB7603AF9A}" srcOrd="4" destOrd="0" presId="urn:microsoft.com/office/officeart/2009/3/layout/HorizontalOrganizationChart"/>
    <dgm:cxn modelId="{BCD1F561-EC12-4D44-A4A5-EF33E6B7156C}" type="presParOf" srcId="{D15A4DF7-F5EF-4EF2-9A26-5AEC3D20A5D5}" destId="{E4984A0F-26EB-4645-89B9-8CDC85B90772}" srcOrd="5" destOrd="0" presId="urn:microsoft.com/office/officeart/2009/3/layout/HorizontalOrganizationChart"/>
    <dgm:cxn modelId="{A2E11056-B6D1-41E2-A288-79065A74FAB3}" type="presParOf" srcId="{E4984A0F-26EB-4645-89B9-8CDC85B90772}" destId="{81410F5D-BDF3-4FB7-8813-DD2EF835F718}" srcOrd="0" destOrd="0" presId="urn:microsoft.com/office/officeart/2009/3/layout/HorizontalOrganizationChart"/>
    <dgm:cxn modelId="{07BAADD1-9A5A-4E84-A82F-D774B061B435}" type="presParOf" srcId="{81410F5D-BDF3-4FB7-8813-DD2EF835F718}" destId="{A8AF0A54-0A3A-4C23-A579-8F33D579E85B}" srcOrd="0" destOrd="0" presId="urn:microsoft.com/office/officeart/2009/3/layout/HorizontalOrganizationChart"/>
    <dgm:cxn modelId="{EA5CDCD6-E8A7-4C97-B863-1335D95C5AFA}" type="presParOf" srcId="{81410F5D-BDF3-4FB7-8813-DD2EF835F718}" destId="{6D89A96A-FF32-4D85-9384-AB355CE6DAA2}" srcOrd="1" destOrd="0" presId="urn:microsoft.com/office/officeart/2009/3/layout/HorizontalOrganizationChart"/>
    <dgm:cxn modelId="{ED7A2205-870E-40A5-AD78-B53088233DB6}" type="presParOf" srcId="{E4984A0F-26EB-4645-89B9-8CDC85B90772}" destId="{1DF83B2C-605C-417F-9B7E-E98422BE1F92}" srcOrd="1" destOrd="0" presId="urn:microsoft.com/office/officeart/2009/3/layout/HorizontalOrganizationChart"/>
    <dgm:cxn modelId="{1FE38B30-28DA-4E48-8B5D-AFD115F5687C}" type="presParOf" srcId="{E4984A0F-26EB-4645-89B9-8CDC85B90772}" destId="{EBDF94D7-66B6-41F9-A2E7-AF06562A9C96}" srcOrd="2" destOrd="0" presId="urn:microsoft.com/office/officeart/2009/3/layout/HorizontalOrganizationChart"/>
    <dgm:cxn modelId="{E493D8D8-70BD-4435-950B-F49B1495696F}" type="presParOf" srcId="{D15A4DF7-F5EF-4EF2-9A26-5AEC3D20A5D5}" destId="{0485176F-1601-4AF4-BB06-1B6C31D077D6}" srcOrd="6" destOrd="0" presId="urn:microsoft.com/office/officeart/2009/3/layout/HorizontalOrganizationChart"/>
    <dgm:cxn modelId="{5304A624-CDA3-455B-BA11-9A056187DD16}" type="presParOf" srcId="{D15A4DF7-F5EF-4EF2-9A26-5AEC3D20A5D5}" destId="{ABEAABE4-7AAA-4C5B-AEA0-1BA66D8721FB}" srcOrd="7" destOrd="0" presId="urn:microsoft.com/office/officeart/2009/3/layout/HorizontalOrganizationChart"/>
    <dgm:cxn modelId="{70315612-2F0F-4FE3-B9BF-34443C527A90}" type="presParOf" srcId="{ABEAABE4-7AAA-4C5B-AEA0-1BA66D8721FB}" destId="{B0F711FC-D39F-4A04-98EC-F4838B7B9A14}" srcOrd="0" destOrd="0" presId="urn:microsoft.com/office/officeart/2009/3/layout/HorizontalOrganizationChart"/>
    <dgm:cxn modelId="{21BA3E14-FE24-446B-90F1-B813473E8574}" type="presParOf" srcId="{B0F711FC-D39F-4A04-98EC-F4838B7B9A14}" destId="{B29B6706-9DA7-45CB-9EEA-D0D2E6CCF971}" srcOrd="0" destOrd="0" presId="urn:microsoft.com/office/officeart/2009/3/layout/HorizontalOrganizationChart"/>
    <dgm:cxn modelId="{44AAED4E-4361-4155-86A8-C45D74C2E379}" type="presParOf" srcId="{B0F711FC-D39F-4A04-98EC-F4838B7B9A14}" destId="{29B41901-80BA-4207-9D85-AC8ABE9B95BB}" srcOrd="1" destOrd="0" presId="urn:microsoft.com/office/officeart/2009/3/layout/HorizontalOrganizationChart"/>
    <dgm:cxn modelId="{2263B9DA-A0A5-4CC3-A863-6E1B360E522D}" type="presParOf" srcId="{ABEAABE4-7AAA-4C5B-AEA0-1BA66D8721FB}" destId="{7693C287-718A-41A3-93F9-E1FDED7723DB}" srcOrd="1" destOrd="0" presId="urn:microsoft.com/office/officeart/2009/3/layout/HorizontalOrganizationChart"/>
    <dgm:cxn modelId="{09EAF6C9-1926-4340-B905-0F534C10E48C}" type="presParOf" srcId="{ABEAABE4-7AAA-4C5B-AEA0-1BA66D8721FB}" destId="{E44E9AC8-5F6A-460E-B52C-AD7E85B3E0E8}" srcOrd="2" destOrd="0" presId="urn:microsoft.com/office/officeart/2009/3/layout/HorizontalOrganizationChart"/>
    <dgm:cxn modelId="{2B6049DF-D562-41DB-83DF-FAD044259A04}" type="presParOf" srcId="{281FE136-B7ED-404A-97F6-CBE8711C3ED4}" destId="{BB492E7E-C246-4C1F-A271-8DC97A4A5F1F}" srcOrd="2" destOrd="0" presId="urn:microsoft.com/office/officeart/2009/3/layout/HorizontalOrganizationChart"/>
    <dgm:cxn modelId="{868BC7E9-0970-4F12-8A27-2FBB06F9688E}" type="presParOf" srcId="{52626A3B-5043-4785-B907-6C1F9FB81D6E}" destId="{F2FA8210-B064-4DB9-944D-0CFCE688E0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7CAB6-0C41-4EE1-A9D8-38FB7603AF9A}">
      <dsp:nvSpPr>
        <dsp:cNvPr id="0" name=""/>
        <dsp:cNvSpPr/>
      </dsp:nvSpPr>
      <dsp:spPr>
        <a:xfrm>
          <a:off x="5831316" y="4718964"/>
          <a:ext cx="345105" cy="74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741977"/>
              </a:lnTo>
              <a:lnTo>
                <a:pt x="345105" y="74197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E4DA5-87C0-494C-BF3E-7756E4F5875E}">
      <dsp:nvSpPr>
        <dsp:cNvPr id="0" name=""/>
        <dsp:cNvSpPr/>
      </dsp:nvSpPr>
      <dsp:spPr>
        <a:xfrm>
          <a:off x="5831316" y="4673244"/>
          <a:ext cx="3451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105" y="457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24A8A-C97D-44DB-8ACC-C370AE3DC08E}">
      <dsp:nvSpPr>
        <dsp:cNvPr id="0" name=""/>
        <dsp:cNvSpPr/>
      </dsp:nvSpPr>
      <dsp:spPr>
        <a:xfrm>
          <a:off x="5831316" y="3976986"/>
          <a:ext cx="345105" cy="741977"/>
        </a:xfrm>
        <a:custGeom>
          <a:avLst/>
          <a:gdLst/>
          <a:ahLst/>
          <a:cxnLst/>
          <a:rect l="0" t="0" r="0" b="0"/>
          <a:pathLst>
            <a:path>
              <a:moveTo>
                <a:pt x="0" y="741977"/>
              </a:moveTo>
              <a:lnTo>
                <a:pt x="172552" y="741977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605A7-1E3D-477C-99E6-08423ECED3ED}">
      <dsp:nvSpPr>
        <dsp:cNvPr id="0" name=""/>
        <dsp:cNvSpPr/>
      </dsp:nvSpPr>
      <dsp:spPr>
        <a:xfrm>
          <a:off x="3760681" y="3235009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483954"/>
              </a:lnTo>
              <a:lnTo>
                <a:pt x="345105" y="1483954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DBAEA35E-63F1-4C84-85BE-F023656CFF82}">
      <dsp:nvSpPr>
        <dsp:cNvPr id="0" name=""/>
        <dsp:cNvSpPr/>
      </dsp:nvSpPr>
      <dsp:spPr>
        <a:xfrm>
          <a:off x="5831316" y="1751055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483954"/>
              </a:lnTo>
              <a:lnTo>
                <a:pt x="345105" y="1483954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C1EC7969-CDB3-416E-BBF1-8674E11E895F}">
      <dsp:nvSpPr>
        <dsp:cNvPr id="0" name=""/>
        <dsp:cNvSpPr/>
      </dsp:nvSpPr>
      <dsp:spPr>
        <a:xfrm>
          <a:off x="5831316" y="1751055"/>
          <a:ext cx="345105" cy="74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741977"/>
              </a:lnTo>
              <a:lnTo>
                <a:pt x="345105" y="741977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0FA5AD17-88F1-4BEA-BD60-027A37D5DF4D}">
      <dsp:nvSpPr>
        <dsp:cNvPr id="0" name=""/>
        <dsp:cNvSpPr/>
      </dsp:nvSpPr>
      <dsp:spPr>
        <a:xfrm>
          <a:off x="5831316" y="1705335"/>
          <a:ext cx="3451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105" y="4572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A1623D1B-2597-49D6-B253-BC966AF26A02}">
      <dsp:nvSpPr>
        <dsp:cNvPr id="0" name=""/>
        <dsp:cNvSpPr/>
      </dsp:nvSpPr>
      <dsp:spPr>
        <a:xfrm>
          <a:off x="5831316" y="1009077"/>
          <a:ext cx="345105" cy="741977"/>
        </a:xfrm>
        <a:custGeom>
          <a:avLst/>
          <a:gdLst/>
          <a:ahLst/>
          <a:cxnLst/>
          <a:rect l="0" t="0" r="0" b="0"/>
          <a:pathLst>
            <a:path>
              <a:moveTo>
                <a:pt x="0" y="741977"/>
              </a:moveTo>
              <a:lnTo>
                <a:pt x="172552" y="741977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F5F5CD9F-8276-493C-81DE-08E25EE599B9}">
      <dsp:nvSpPr>
        <dsp:cNvPr id="0" name=""/>
        <dsp:cNvSpPr/>
      </dsp:nvSpPr>
      <dsp:spPr>
        <a:xfrm>
          <a:off x="5831316" y="267100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1483954"/>
              </a:moveTo>
              <a:lnTo>
                <a:pt x="172552" y="1483954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1136892E-A6D3-43CB-80E3-A2CEC8508692}">
      <dsp:nvSpPr>
        <dsp:cNvPr id="0" name=""/>
        <dsp:cNvSpPr/>
      </dsp:nvSpPr>
      <dsp:spPr>
        <a:xfrm>
          <a:off x="3760681" y="1751055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1483954"/>
              </a:moveTo>
              <a:lnTo>
                <a:pt x="172552" y="1483954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9CD29DDB-5232-42FA-BF8A-AF32FDA440C1}">
      <dsp:nvSpPr>
        <dsp:cNvPr id="0" name=""/>
        <dsp:cNvSpPr/>
      </dsp:nvSpPr>
      <dsp:spPr>
        <a:xfrm>
          <a:off x="2035153" y="2971866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系统设计</a:t>
          </a:r>
        </a:p>
      </dsp:txBody>
      <dsp:txXfrm>
        <a:off x="2035153" y="2971866"/>
        <a:ext cx="1725528" cy="526286"/>
      </dsp:txXfrm>
    </dsp:sp>
    <dsp:sp modelId="{5E2E2875-E43B-4FBF-8D94-8BDB1C781FD0}">
      <dsp:nvSpPr>
        <dsp:cNvPr id="0" name=""/>
        <dsp:cNvSpPr/>
      </dsp:nvSpPr>
      <dsp:spPr>
        <a:xfrm>
          <a:off x="4105787" y="148791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离线用户</a:t>
          </a:r>
        </a:p>
      </dsp:txBody>
      <dsp:txXfrm>
        <a:off x="4105787" y="1487911"/>
        <a:ext cx="1725528" cy="526286"/>
      </dsp:txXfrm>
    </dsp:sp>
    <dsp:sp modelId="{56B14C39-4EB2-4AC3-99D0-445B5F8BC7CD}">
      <dsp:nvSpPr>
        <dsp:cNvPr id="0" name=""/>
        <dsp:cNvSpPr/>
      </dsp:nvSpPr>
      <dsp:spPr>
        <a:xfrm>
          <a:off x="6176422" y="3957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用户登录</a:t>
          </a:r>
        </a:p>
      </dsp:txBody>
      <dsp:txXfrm>
        <a:off x="6176422" y="3957"/>
        <a:ext cx="1725528" cy="526286"/>
      </dsp:txXfrm>
    </dsp:sp>
    <dsp:sp modelId="{9EF77A69-1455-40D2-911B-7570F87603E4}">
      <dsp:nvSpPr>
        <dsp:cNvPr id="0" name=""/>
        <dsp:cNvSpPr/>
      </dsp:nvSpPr>
      <dsp:spPr>
        <a:xfrm>
          <a:off x="6176422" y="745934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用户注册</a:t>
          </a:r>
        </a:p>
      </dsp:txBody>
      <dsp:txXfrm>
        <a:off x="6176422" y="745934"/>
        <a:ext cx="1725528" cy="526286"/>
      </dsp:txXfrm>
    </dsp:sp>
    <dsp:sp modelId="{7663A43E-2D07-48B4-9236-F9018C78D65A}">
      <dsp:nvSpPr>
        <dsp:cNvPr id="0" name=""/>
        <dsp:cNvSpPr/>
      </dsp:nvSpPr>
      <dsp:spPr>
        <a:xfrm>
          <a:off x="6176422" y="148791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数据库设计</a:t>
          </a:r>
        </a:p>
      </dsp:txBody>
      <dsp:txXfrm>
        <a:off x="6176422" y="1487911"/>
        <a:ext cx="1725528" cy="526286"/>
      </dsp:txXfrm>
    </dsp:sp>
    <dsp:sp modelId="{43745A71-8DC0-4783-A8F4-D4EF3D8200CC}">
      <dsp:nvSpPr>
        <dsp:cNvPr id="0" name=""/>
        <dsp:cNvSpPr/>
      </dsp:nvSpPr>
      <dsp:spPr>
        <a:xfrm>
          <a:off x="6176422" y="2229889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本地音乐加载</a:t>
          </a:r>
        </a:p>
      </dsp:txBody>
      <dsp:txXfrm>
        <a:off x="6176422" y="2229889"/>
        <a:ext cx="1725528" cy="526286"/>
      </dsp:txXfrm>
    </dsp:sp>
    <dsp:sp modelId="{8141129B-5187-461A-9A71-AE0D0412DAD8}">
      <dsp:nvSpPr>
        <dsp:cNvPr id="0" name=""/>
        <dsp:cNvSpPr/>
      </dsp:nvSpPr>
      <dsp:spPr>
        <a:xfrm>
          <a:off x="6176422" y="2971866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软件基本功能实现</a:t>
          </a:r>
        </a:p>
      </dsp:txBody>
      <dsp:txXfrm>
        <a:off x="6176422" y="2971866"/>
        <a:ext cx="1725528" cy="526286"/>
      </dsp:txXfrm>
    </dsp:sp>
    <dsp:sp modelId="{2595E2B8-F340-408C-BEF2-D8F10D305FAB}">
      <dsp:nvSpPr>
        <dsp:cNvPr id="0" name=""/>
        <dsp:cNvSpPr/>
      </dsp:nvSpPr>
      <dsp:spPr>
        <a:xfrm>
          <a:off x="4105787" y="445582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在线用户</a:t>
          </a:r>
        </a:p>
      </dsp:txBody>
      <dsp:txXfrm>
        <a:off x="4105787" y="4455821"/>
        <a:ext cx="1725528" cy="526286"/>
      </dsp:txXfrm>
    </dsp:sp>
    <dsp:sp modelId="{21FAC4F9-5428-4DAC-97CE-FD1C6DE424C4}">
      <dsp:nvSpPr>
        <dsp:cNvPr id="0" name=""/>
        <dsp:cNvSpPr/>
      </dsp:nvSpPr>
      <dsp:spPr>
        <a:xfrm>
          <a:off x="6176422" y="3713843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数据库设计</a:t>
          </a:r>
        </a:p>
      </dsp:txBody>
      <dsp:txXfrm>
        <a:off x="6176422" y="3713843"/>
        <a:ext cx="1725528" cy="526286"/>
      </dsp:txXfrm>
    </dsp:sp>
    <dsp:sp modelId="{F340824B-E948-4E19-A2B7-2EEA91461273}">
      <dsp:nvSpPr>
        <dsp:cNvPr id="0" name=""/>
        <dsp:cNvSpPr/>
      </dsp:nvSpPr>
      <dsp:spPr>
        <a:xfrm>
          <a:off x="6176422" y="445582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加载用户播放历史</a:t>
          </a:r>
        </a:p>
      </dsp:txBody>
      <dsp:txXfrm>
        <a:off x="6176422" y="4455821"/>
        <a:ext cx="1725528" cy="526286"/>
      </dsp:txXfrm>
    </dsp:sp>
    <dsp:sp modelId="{A8AF0A54-0A3A-4C23-A579-8F33D579E85B}">
      <dsp:nvSpPr>
        <dsp:cNvPr id="0" name=""/>
        <dsp:cNvSpPr/>
      </dsp:nvSpPr>
      <dsp:spPr>
        <a:xfrm>
          <a:off x="6176422" y="5197798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搜索云端数据</a:t>
          </a:r>
        </a:p>
      </dsp:txBody>
      <dsp:txXfrm>
        <a:off x="6176422" y="5197798"/>
        <a:ext cx="1725528" cy="526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5176F-1601-4AF4-BB06-1B6C31D077D6}">
      <dsp:nvSpPr>
        <dsp:cNvPr id="0" name=""/>
        <dsp:cNvSpPr/>
      </dsp:nvSpPr>
      <dsp:spPr>
        <a:xfrm>
          <a:off x="5831316" y="4347975"/>
          <a:ext cx="345105" cy="11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112965"/>
              </a:lnTo>
              <a:lnTo>
                <a:pt x="345105" y="1112965"/>
              </a:lnTo>
            </a:path>
          </a:pathLst>
        </a:custGeom>
        <a:noFill/>
        <a:ln w="25400" cap="flat" cmpd="sng" algn="ctr">
          <a:solidFill>
            <a:srgbClr val="294A5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7CAB6-0C41-4EE1-A9D8-38FB7603AF9A}">
      <dsp:nvSpPr>
        <dsp:cNvPr id="0" name=""/>
        <dsp:cNvSpPr/>
      </dsp:nvSpPr>
      <dsp:spPr>
        <a:xfrm>
          <a:off x="5831316" y="4347975"/>
          <a:ext cx="345105" cy="37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370988"/>
              </a:lnTo>
              <a:lnTo>
                <a:pt x="345105" y="3709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E4DA5-87C0-494C-BF3E-7756E4F5875E}">
      <dsp:nvSpPr>
        <dsp:cNvPr id="0" name=""/>
        <dsp:cNvSpPr/>
      </dsp:nvSpPr>
      <dsp:spPr>
        <a:xfrm>
          <a:off x="5831316" y="3976986"/>
          <a:ext cx="345105" cy="370988"/>
        </a:xfrm>
        <a:custGeom>
          <a:avLst/>
          <a:gdLst/>
          <a:ahLst/>
          <a:cxnLst/>
          <a:rect l="0" t="0" r="0" b="0"/>
          <a:pathLst>
            <a:path>
              <a:moveTo>
                <a:pt x="0" y="370988"/>
              </a:moveTo>
              <a:lnTo>
                <a:pt x="172552" y="370988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24A8A-C97D-44DB-8ACC-C370AE3DC08E}">
      <dsp:nvSpPr>
        <dsp:cNvPr id="0" name=""/>
        <dsp:cNvSpPr/>
      </dsp:nvSpPr>
      <dsp:spPr>
        <a:xfrm>
          <a:off x="5831316" y="3235009"/>
          <a:ext cx="345105" cy="1112965"/>
        </a:xfrm>
        <a:custGeom>
          <a:avLst/>
          <a:gdLst/>
          <a:ahLst/>
          <a:cxnLst/>
          <a:rect l="0" t="0" r="0" b="0"/>
          <a:pathLst>
            <a:path>
              <a:moveTo>
                <a:pt x="0" y="1112965"/>
              </a:moveTo>
              <a:lnTo>
                <a:pt x="172552" y="1112965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605A7-1E3D-477C-99E6-08423ECED3ED}">
      <dsp:nvSpPr>
        <dsp:cNvPr id="0" name=""/>
        <dsp:cNvSpPr/>
      </dsp:nvSpPr>
      <dsp:spPr>
        <a:xfrm>
          <a:off x="3760681" y="2864021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483954"/>
              </a:lnTo>
              <a:lnTo>
                <a:pt x="345105" y="1483954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C1EC7969-CDB3-416E-BBF1-8674E11E895F}">
      <dsp:nvSpPr>
        <dsp:cNvPr id="0" name=""/>
        <dsp:cNvSpPr/>
      </dsp:nvSpPr>
      <dsp:spPr>
        <a:xfrm>
          <a:off x="5831316" y="1380066"/>
          <a:ext cx="345105" cy="11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1112965"/>
              </a:lnTo>
              <a:lnTo>
                <a:pt x="345105" y="111296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0FA5AD17-88F1-4BEA-BD60-027A37D5DF4D}">
      <dsp:nvSpPr>
        <dsp:cNvPr id="0" name=""/>
        <dsp:cNvSpPr/>
      </dsp:nvSpPr>
      <dsp:spPr>
        <a:xfrm>
          <a:off x="5831316" y="1380066"/>
          <a:ext cx="345105" cy="37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552" y="0"/>
              </a:lnTo>
              <a:lnTo>
                <a:pt x="172552" y="370988"/>
              </a:lnTo>
              <a:lnTo>
                <a:pt x="345105" y="370988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A1623D1B-2597-49D6-B253-BC966AF26A02}">
      <dsp:nvSpPr>
        <dsp:cNvPr id="0" name=""/>
        <dsp:cNvSpPr/>
      </dsp:nvSpPr>
      <dsp:spPr>
        <a:xfrm>
          <a:off x="5831316" y="1009077"/>
          <a:ext cx="345105" cy="370988"/>
        </a:xfrm>
        <a:custGeom>
          <a:avLst/>
          <a:gdLst/>
          <a:ahLst/>
          <a:cxnLst/>
          <a:rect l="0" t="0" r="0" b="0"/>
          <a:pathLst>
            <a:path>
              <a:moveTo>
                <a:pt x="0" y="370988"/>
              </a:moveTo>
              <a:lnTo>
                <a:pt x="172552" y="370988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F5F5CD9F-8276-493C-81DE-08E25EE599B9}">
      <dsp:nvSpPr>
        <dsp:cNvPr id="0" name=""/>
        <dsp:cNvSpPr/>
      </dsp:nvSpPr>
      <dsp:spPr>
        <a:xfrm>
          <a:off x="5831316" y="267100"/>
          <a:ext cx="345105" cy="1112965"/>
        </a:xfrm>
        <a:custGeom>
          <a:avLst/>
          <a:gdLst/>
          <a:ahLst/>
          <a:cxnLst/>
          <a:rect l="0" t="0" r="0" b="0"/>
          <a:pathLst>
            <a:path>
              <a:moveTo>
                <a:pt x="0" y="1112965"/>
              </a:moveTo>
              <a:lnTo>
                <a:pt x="172552" y="1112965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1136892E-A6D3-43CB-80E3-A2CEC8508692}">
      <dsp:nvSpPr>
        <dsp:cNvPr id="0" name=""/>
        <dsp:cNvSpPr/>
      </dsp:nvSpPr>
      <dsp:spPr>
        <a:xfrm>
          <a:off x="3760681" y="1380066"/>
          <a:ext cx="345105" cy="1483954"/>
        </a:xfrm>
        <a:custGeom>
          <a:avLst/>
          <a:gdLst/>
          <a:ahLst/>
          <a:cxnLst/>
          <a:rect l="0" t="0" r="0" b="0"/>
          <a:pathLst>
            <a:path>
              <a:moveTo>
                <a:pt x="0" y="1483954"/>
              </a:moveTo>
              <a:lnTo>
                <a:pt x="172552" y="1483954"/>
              </a:lnTo>
              <a:lnTo>
                <a:pt x="172552" y="0"/>
              </a:lnTo>
              <a:lnTo>
                <a:pt x="345105" y="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9CD29DDB-5232-42FA-BF8A-AF32FDA440C1}">
      <dsp:nvSpPr>
        <dsp:cNvPr id="0" name=""/>
        <dsp:cNvSpPr/>
      </dsp:nvSpPr>
      <dsp:spPr>
        <a:xfrm>
          <a:off x="2035153" y="2600877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不同</a:t>
          </a:r>
          <a:r>
            <a:rPr lang="en-US" altLang="zh-CN" sz="1600" kern="1200" dirty="0"/>
            <a:t>API</a:t>
          </a:r>
          <a:r>
            <a:rPr lang="zh-CN" altLang="en-US" sz="1600" kern="1200" dirty="0"/>
            <a:t>获取及解析流程</a:t>
          </a:r>
        </a:p>
      </dsp:txBody>
      <dsp:txXfrm>
        <a:off x="2035153" y="2600877"/>
        <a:ext cx="1725528" cy="526286"/>
      </dsp:txXfrm>
    </dsp:sp>
    <dsp:sp modelId="{5E2E2875-E43B-4FBF-8D94-8BDB1C781FD0}">
      <dsp:nvSpPr>
        <dsp:cNvPr id="0" name=""/>
        <dsp:cNvSpPr/>
      </dsp:nvSpPr>
      <dsp:spPr>
        <a:xfrm>
          <a:off x="4105787" y="1116923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酷狗音乐</a:t>
          </a:r>
        </a:p>
      </dsp:txBody>
      <dsp:txXfrm>
        <a:off x="4105787" y="1116923"/>
        <a:ext cx="1725528" cy="526286"/>
      </dsp:txXfrm>
    </dsp:sp>
    <dsp:sp modelId="{56B14C39-4EB2-4AC3-99D0-445B5F8BC7CD}">
      <dsp:nvSpPr>
        <dsp:cNvPr id="0" name=""/>
        <dsp:cNvSpPr/>
      </dsp:nvSpPr>
      <dsp:spPr>
        <a:xfrm>
          <a:off x="6176422" y="3957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搜索歌曲列表</a:t>
          </a:r>
        </a:p>
      </dsp:txBody>
      <dsp:txXfrm>
        <a:off x="6176422" y="3957"/>
        <a:ext cx="1725528" cy="526286"/>
      </dsp:txXfrm>
    </dsp:sp>
    <dsp:sp modelId="{9EF77A69-1455-40D2-911B-7570F87603E4}">
      <dsp:nvSpPr>
        <dsp:cNvPr id="0" name=""/>
        <dsp:cNvSpPr/>
      </dsp:nvSpPr>
      <dsp:spPr>
        <a:xfrm>
          <a:off x="6176422" y="745934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获取相关信息</a:t>
          </a:r>
        </a:p>
      </dsp:txBody>
      <dsp:txXfrm>
        <a:off x="6176422" y="745934"/>
        <a:ext cx="1725528" cy="526286"/>
      </dsp:txXfrm>
    </dsp:sp>
    <dsp:sp modelId="{7663A43E-2D07-48B4-9236-F9018C78D65A}">
      <dsp:nvSpPr>
        <dsp:cNvPr id="0" name=""/>
        <dsp:cNvSpPr/>
      </dsp:nvSpPr>
      <dsp:spPr>
        <a:xfrm>
          <a:off x="6176422" y="148791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保存歌曲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及</a:t>
          </a:r>
          <a:r>
            <a:rPr lang="en-US" altLang="zh-CN" sz="1600" kern="1200" dirty="0"/>
            <a:t>hash</a:t>
          </a:r>
          <a:r>
            <a:rPr lang="zh-CN" altLang="en-US" sz="1600" kern="1200" dirty="0"/>
            <a:t>编码</a:t>
          </a:r>
        </a:p>
      </dsp:txBody>
      <dsp:txXfrm>
        <a:off x="6176422" y="1487911"/>
        <a:ext cx="1725528" cy="526286"/>
      </dsp:txXfrm>
    </dsp:sp>
    <dsp:sp modelId="{43745A71-8DC0-4783-A8F4-D4EF3D8200CC}">
      <dsp:nvSpPr>
        <dsp:cNvPr id="0" name=""/>
        <dsp:cNvSpPr/>
      </dsp:nvSpPr>
      <dsp:spPr>
        <a:xfrm>
          <a:off x="6176422" y="2229889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通过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及</a:t>
          </a:r>
          <a:r>
            <a:rPr lang="en-US" altLang="zh-CN" sz="1600" kern="1200" dirty="0"/>
            <a:t>hash</a:t>
          </a:r>
          <a:r>
            <a:rPr lang="zh-CN" altLang="en-US" sz="1600" kern="1200" dirty="0"/>
            <a:t>获取播放源</a:t>
          </a:r>
        </a:p>
      </dsp:txBody>
      <dsp:txXfrm>
        <a:off x="6176422" y="2229889"/>
        <a:ext cx="1725528" cy="526286"/>
      </dsp:txXfrm>
    </dsp:sp>
    <dsp:sp modelId="{2595E2B8-F340-408C-BEF2-D8F10D305FAB}">
      <dsp:nvSpPr>
        <dsp:cNvPr id="0" name=""/>
        <dsp:cNvSpPr/>
      </dsp:nvSpPr>
      <dsp:spPr>
        <a:xfrm>
          <a:off x="4105787" y="4084832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网易云</a:t>
          </a:r>
        </a:p>
      </dsp:txBody>
      <dsp:txXfrm>
        <a:off x="4105787" y="4084832"/>
        <a:ext cx="1725528" cy="526286"/>
      </dsp:txXfrm>
    </dsp:sp>
    <dsp:sp modelId="{21FAC4F9-5428-4DAC-97CE-FD1C6DE424C4}">
      <dsp:nvSpPr>
        <dsp:cNvPr id="0" name=""/>
        <dsp:cNvSpPr/>
      </dsp:nvSpPr>
      <dsp:spPr>
        <a:xfrm>
          <a:off x="6176422" y="2971866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搜索歌曲列表</a:t>
          </a:r>
        </a:p>
      </dsp:txBody>
      <dsp:txXfrm>
        <a:off x="6176422" y="2971866"/>
        <a:ext cx="1725528" cy="526286"/>
      </dsp:txXfrm>
    </dsp:sp>
    <dsp:sp modelId="{F340824B-E948-4E19-A2B7-2EEA91461273}">
      <dsp:nvSpPr>
        <dsp:cNvPr id="0" name=""/>
        <dsp:cNvSpPr/>
      </dsp:nvSpPr>
      <dsp:spPr>
        <a:xfrm>
          <a:off x="6176422" y="3713843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获取相关信息</a:t>
          </a:r>
        </a:p>
      </dsp:txBody>
      <dsp:txXfrm>
        <a:off x="6176422" y="3713843"/>
        <a:ext cx="1725528" cy="526286"/>
      </dsp:txXfrm>
    </dsp:sp>
    <dsp:sp modelId="{A8AF0A54-0A3A-4C23-A579-8F33D579E85B}">
      <dsp:nvSpPr>
        <dsp:cNvPr id="0" name=""/>
        <dsp:cNvSpPr/>
      </dsp:nvSpPr>
      <dsp:spPr>
        <a:xfrm>
          <a:off x="6176422" y="4455821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保存歌曲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6176422" y="4455821"/>
        <a:ext cx="1725528" cy="526286"/>
      </dsp:txXfrm>
    </dsp:sp>
    <dsp:sp modelId="{B29B6706-9DA7-45CB-9EEA-D0D2E6CCF971}">
      <dsp:nvSpPr>
        <dsp:cNvPr id="0" name=""/>
        <dsp:cNvSpPr/>
      </dsp:nvSpPr>
      <dsp:spPr>
        <a:xfrm>
          <a:off x="6176422" y="5197798"/>
          <a:ext cx="1725528" cy="52628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通过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获取播放源</a:t>
          </a:r>
        </a:p>
      </dsp:txBody>
      <dsp:txXfrm>
        <a:off x="6176422" y="5197798"/>
        <a:ext cx="1725528" cy="526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charset="0"/>
                <a:ea typeface="宋体" charset="-122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2023/4/23</a:t>
            </a:fld>
            <a:endParaRPr lang="zh-CN" altLang="en-US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A1EE1-2CD0-440A-87FD-9AD8DC8760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lvl="1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lvl="2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lvl="3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lvl="4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lvl="5" indent="0" algn="l" defTabSz="914309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2926" lvl="6" indent="0" algn="l" defTabSz="914309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080" lvl="7" indent="0" algn="l" defTabSz="914309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235" lvl="8" indent="0" algn="l" defTabSz="914309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根据以上的需求分析，设计如图所示的类结构。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A1EE1-2CD0-440A-87FD-9AD8DC8760F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79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A1EE1-2CD0-440A-87FD-9AD8DC8760F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46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SQLITE</a:t>
            </a:r>
            <a:r>
              <a:rPr lang="zh-CN" altLang="en-US" dirty="0"/>
              <a:t>的语法不同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A1EE1-2CD0-440A-87FD-9AD8DC8760F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22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自动循环当前列表的下一首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A1EE1-2CD0-440A-87FD-9AD8DC8760F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44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5" y="1122365"/>
            <a:ext cx="9144913" cy="23876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5" y="3602043"/>
            <a:ext cx="9144913" cy="1655764"/>
          </a:xfrm>
        </p:spPr>
        <p:txBody>
          <a:bodyPr/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964" indent="0" algn="ctr">
              <a:buNone/>
              <a:defRPr sz="1200"/>
            </a:lvl6pPr>
            <a:lvl7pPr marL="2057827" indent="0" algn="ctr">
              <a:buNone/>
              <a:defRPr sz="1200"/>
            </a:lvl7pPr>
            <a:lvl8pPr marL="2400695" indent="0" algn="ctr">
              <a:buNone/>
              <a:defRPr sz="1200"/>
            </a:lvl8pPr>
            <a:lvl9pPr marL="2743562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390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71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427" y="590557"/>
            <a:ext cx="2627028" cy="528638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343" y="590557"/>
            <a:ext cx="7728792" cy="528638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63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5" y="1122365"/>
            <a:ext cx="9144913" cy="23876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5" y="3602043"/>
            <a:ext cx="9144913" cy="1655764"/>
          </a:xfrm>
        </p:spPr>
        <p:txBody>
          <a:bodyPr/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964" indent="0" algn="ctr">
              <a:buNone/>
              <a:defRPr sz="1200"/>
            </a:lvl6pPr>
            <a:lvl7pPr marL="2057827" indent="0" algn="ctr">
              <a:buNone/>
              <a:defRPr sz="1200"/>
            </a:lvl7pPr>
            <a:lvl8pPr marL="2400695" indent="0" algn="ctr">
              <a:buNone/>
              <a:defRPr sz="1200"/>
            </a:lvl8pPr>
            <a:lvl9pPr marL="2743562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556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569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40"/>
            <a:ext cx="10516651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72"/>
            <a:ext cx="10516651" cy="1500189"/>
          </a:xfrm>
        </p:spPr>
        <p:txBody>
          <a:bodyPr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6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347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485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855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3" y="365133"/>
            <a:ext cx="10516651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854" y="1567348"/>
            <a:ext cx="4702311" cy="710096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866" indent="0">
              <a:buNone/>
              <a:defRPr sz="1500" b="1"/>
            </a:lvl2pPr>
            <a:lvl3pPr marL="685734" indent="0">
              <a:buNone/>
              <a:defRPr sz="13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964" indent="0">
              <a:buNone/>
              <a:defRPr sz="1200" b="1"/>
            </a:lvl6pPr>
            <a:lvl7pPr marL="2057827" indent="0">
              <a:buNone/>
              <a:defRPr sz="1200" b="1"/>
            </a:lvl7pPr>
            <a:lvl8pPr marL="2400695" indent="0">
              <a:buNone/>
              <a:defRPr sz="1200" b="1"/>
            </a:lvl8pPr>
            <a:lvl9pPr marL="2743562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854" y="2338397"/>
            <a:ext cx="4702311" cy="378596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0250" y="1567348"/>
            <a:ext cx="4702311" cy="710096"/>
          </a:xfrm>
        </p:spPr>
        <p:txBody>
          <a:bodyPr rtlCol="0" anchor="ctr">
            <a:normAutofit/>
          </a:bodyPr>
          <a:lstStyle>
            <a:lvl1pPr marL="171434" indent="-171434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0250" y="2357469"/>
            <a:ext cx="4702311" cy="3766897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652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576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613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7" y="457201"/>
            <a:ext cx="3932631" cy="16002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2" y="987427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7" y="2057405"/>
            <a:ext cx="3932631" cy="3811595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63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2845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5" y="457201"/>
            <a:ext cx="4261276" cy="1600203"/>
          </a:xfrm>
        </p:spPr>
        <p:txBody>
          <a:bodyPr anchor="t">
            <a:normAutofit/>
          </a:bodyPr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339" y="457201"/>
            <a:ext cx="5971184" cy="540385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4" indent="0">
              <a:buNone/>
              <a:defRPr sz="19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964" indent="0">
              <a:buNone/>
              <a:defRPr sz="1500"/>
            </a:lvl6pPr>
            <a:lvl7pPr marL="2057827" indent="0">
              <a:buNone/>
              <a:defRPr sz="1500"/>
            </a:lvl7pPr>
            <a:lvl8pPr marL="2400695" indent="0">
              <a:buNone/>
              <a:defRPr sz="1500"/>
            </a:lvl8pPr>
            <a:lvl9pPr marL="2743562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5" y="2057405"/>
            <a:ext cx="4261276" cy="381159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3400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0945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427" y="590557"/>
            <a:ext cx="2627028" cy="528638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343" y="590557"/>
            <a:ext cx="7728792" cy="528638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13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5" y="1122365"/>
            <a:ext cx="9144913" cy="23876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5" y="3602043"/>
            <a:ext cx="9144913" cy="1655764"/>
          </a:xfrm>
        </p:spPr>
        <p:txBody>
          <a:bodyPr/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964" indent="0" algn="ctr">
              <a:buNone/>
              <a:defRPr sz="1200"/>
            </a:lvl6pPr>
            <a:lvl7pPr marL="2057827" indent="0" algn="ctr">
              <a:buNone/>
              <a:defRPr sz="1200"/>
            </a:lvl7pPr>
            <a:lvl8pPr marL="2400695" indent="0" algn="ctr">
              <a:buNone/>
              <a:defRPr sz="1200"/>
            </a:lvl8pPr>
            <a:lvl9pPr marL="2743562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4231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9942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40"/>
            <a:ext cx="10516651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72"/>
            <a:ext cx="10516651" cy="1500189"/>
          </a:xfrm>
        </p:spPr>
        <p:txBody>
          <a:bodyPr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1454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347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485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0917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3" y="365133"/>
            <a:ext cx="10516651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854" y="1567348"/>
            <a:ext cx="4702311" cy="710096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866" indent="0">
              <a:buNone/>
              <a:defRPr sz="1500" b="1"/>
            </a:lvl2pPr>
            <a:lvl3pPr marL="685734" indent="0">
              <a:buNone/>
              <a:defRPr sz="13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964" indent="0">
              <a:buNone/>
              <a:defRPr sz="1200" b="1"/>
            </a:lvl6pPr>
            <a:lvl7pPr marL="2057827" indent="0">
              <a:buNone/>
              <a:defRPr sz="1200" b="1"/>
            </a:lvl7pPr>
            <a:lvl8pPr marL="2400695" indent="0">
              <a:buNone/>
              <a:defRPr sz="1200" b="1"/>
            </a:lvl8pPr>
            <a:lvl9pPr marL="2743562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854" y="2338397"/>
            <a:ext cx="4702311" cy="378596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0250" y="1567348"/>
            <a:ext cx="4702311" cy="710096"/>
          </a:xfrm>
        </p:spPr>
        <p:txBody>
          <a:bodyPr rtlCol="0" anchor="ctr">
            <a:normAutofit/>
          </a:bodyPr>
          <a:lstStyle>
            <a:lvl1pPr marL="171434" indent="-171434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0250" y="2357469"/>
            <a:ext cx="4702311" cy="3766897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5159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541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4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40"/>
            <a:ext cx="10516651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72"/>
            <a:ext cx="10516651" cy="1500189"/>
          </a:xfrm>
        </p:spPr>
        <p:txBody>
          <a:bodyPr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4094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7" y="457201"/>
            <a:ext cx="3932631" cy="16002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2" y="987427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7" y="2057405"/>
            <a:ext cx="3932631" cy="3811595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616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5" y="457201"/>
            <a:ext cx="4261276" cy="1600203"/>
          </a:xfrm>
        </p:spPr>
        <p:txBody>
          <a:bodyPr anchor="t">
            <a:normAutofit/>
          </a:bodyPr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339" y="457201"/>
            <a:ext cx="5971184" cy="540385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4" indent="0">
              <a:buNone/>
              <a:defRPr sz="19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964" indent="0">
              <a:buNone/>
              <a:defRPr sz="1500"/>
            </a:lvl6pPr>
            <a:lvl7pPr marL="2057827" indent="0">
              <a:buNone/>
              <a:defRPr sz="1500"/>
            </a:lvl7pPr>
            <a:lvl8pPr marL="2400695" indent="0">
              <a:buNone/>
              <a:defRPr sz="1500"/>
            </a:lvl8pPr>
            <a:lvl9pPr marL="2743562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5" y="2057405"/>
            <a:ext cx="4261276" cy="381159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159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1144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427" y="590557"/>
            <a:ext cx="2627028" cy="528638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343" y="590557"/>
            <a:ext cx="7728792" cy="528638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27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5" y="1122365"/>
            <a:ext cx="9144913" cy="23876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5" y="3602043"/>
            <a:ext cx="9144913" cy="1655764"/>
          </a:xfrm>
        </p:spPr>
        <p:txBody>
          <a:bodyPr/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964" indent="0" algn="ctr">
              <a:buNone/>
              <a:defRPr sz="1200"/>
            </a:lvl6pPr>
            <a:lvl7pPr marL="2057827" indent="0" algn="ctr">
              <a:buNone/>
              <a:defRPr sz="1200"/>
            </a:lvl7pPr>
            <a:lvl8pPr marL="2400695" indent="0" algn="ctr">
              <a:buNone/>
              <a:defRPr sz="1200"/>
            </a:lvl8pPr>
            <a:lvl9pPr marL="2743562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0323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9606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40"/>
            <a:ext cx="10516651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72"/>
            <a:ext cx="10516651" cy="1500189"/>
          </a:xfrm>
        </p:spPr>
        <p:txBody>
          <a:bodyPr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107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347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485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57415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3" y="365133"/>
            <a:ext cx="10516651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854" y="1567348"/>
            <a:ext cx="4702311" cy="710096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866" indent="0">
              <a:buNone/>
              <a:defRPr sz="1500" b="1"/>
            </a:lvl2pPr>
            <a:lvl3pPr marL="685734" indent="0">
              <a:buNone/>
              <a:defRPr sz="13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964" indent="0">
              <a:buNone/>
              <a:defRPr sz="1200" b="1"/>
            </a:lvl6pPr>
            <a:lvl7pPr marL="2057827" indent="0">
              <a:buNone/>
              <a:defRPr sz="1200" b="1"/>
            </a:lvl7pPr>
            <a:lvl8pPr marL="2400695" indent="0">
              <a:buNone/>
              <a:defRPr sz="1200" b="1"/>
            </a:lvl8pPr>
            <a:lvl9pPr marL="2743562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854" y="2338397"/>
            <a:ext cx="4702311" cy="378596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0250" y="1567348"/>
            <a:ext cx="4702311" cy="710096"/>
          </a:xfrm>
        </p:spPr>
        <p:txBody>
          <a:bodyPr rtlCol="0" anchor="ctr">
            <a:normAutofit/>
          </a:bodyPr>
          <a:lstStyle>
            <a:lvl1pPr marL="171434" indent="-171434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0250" y="2357469"/>
            <a:ext cx="4702311" cy="3766897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1909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98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347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485" y="1600205"/>
            <a:ext cx="5148975" cy="427673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2830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9536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7" y="457201"/>
            <a:ext cx="3932631" cy="16002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2" y="987427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7" y="2057405"/>
            <a:ext cx="3932631" cy="3811595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8409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5" y="457201"/>
            <a:ext cx="4261276" cy="1600203"/>
          </a:xfrm>
        </p:spPr>
        <p:txBody>
          <a:bodyPr anchor="t">
            <a:normAutofit/>
          </a:bodyPr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339" y="457201"/>
            <a:ext cx="5971184" cy="540385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4" indent="0">
              <a:buNone/>
              <a:defRPr sz="19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964" indent="0">
              <a:buNone/>
              <a:defRPr sz="1500"/>
            </a:lvl6pPr>
            <a:lvl7pPr marL="2057827" indent="0">
              <a:buNone/>
              <a:defRPr sz="1500"/>
            </a:lvl7pPr>
            <a:lvl8pPr marL="2400695" indent="0">
              <a:buNone/>
              <a:defRPr sz="1500"/>
            </a:lvl8pPr>
            <a:lvl9pPr marL="2743562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5" y="2057405"/>
            <a:ext cx="4261276" cy="381159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414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5754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427" y="590557"/>
            <a:ext cx="2627028" cy="528638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343" y="590557"/>
            <a:ext cx="7728792" cy="528638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7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3" y="365133"/>
            <a:ext cx="10516651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854" y="1567348"/>
            <a:ext cx="4702311" cy="710096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866" indent="0">
              <a:buNone/>
              <a:defRPr sz="1500" b="1"/>
            </a:lvl2pPr>
            <a:lvl3pPr marL="685734" indent="0">
              <a:buNone/>
              <a:defRPr sz="13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964" indent="0">
              <a:buNone/>
              <a:defRPr sz="1200" b="1"/>
            </a:lvl6pPr>
            <a:lvl7pPr marL="2057827" indent="0">
              <a:buNone/>
              <a:defRPr sz="1200" b="1"/>
            </a:lvl7pPr>
            <a:lvl8pPr marL="2400695" indent="0">
              <a:buNone/>
              <a:defRPr sz="1200" b="1"/>
            </a:lvl8pPr>
            <a:lvl9pPr marL="2743562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854" y="2338397"/>
            <a:ext cx="4702311" cy="378596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0250" y="1567348"/>
            <a:ext cx="4702311" cy="710096"/>
          </a:xfrm>
        </p:spPr>
        <p:txBody>
          <a:bodyPr rtlCol="0" anchor="ctr">
            <a:normAutofit/>
          </a:bodyPr>
          <a:lstStyle>
            <a:lvl1pPr marL="171434" indent="-171434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0250" y="2357469"/>
            <a:ext cx="4702311" cy="3766897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20000"/>
                  <a:lumOff val="80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46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33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7" y="457201"/>
            <a:ext cx="3932631" cy="16002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2" y="987427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7" y="2057405"/>
            <a:ext cx="3932631" cy="3811595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72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5" y="457201"/>
            <a:ext cx="4261276" cy="1600203"/>
          </a:xfrm>
        </p:spPr>
        <p:txBody>
          <a:bodyPr anchor="t">
            <a:normAutofit/>
          </a:bodyPr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339" y="457201"/>
            <a:ext cx="5971184" cy="540385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4" indent="0">
              <a:buNone/>
              <a:defRPr sz="19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964" indent="0">
              <a:buNone/>
              <a:defRPr sz="1500"/>
            </a:lvl6pPr>
            <a:lvl7pPr marL="2057827" indent="0">
              <a:buNone/>
              <a:defRPr sz="1500"/>
            </a:lvl7pPr>
            <a:lvl8pPr marL="2400695" indent="0">
              <a:buNone/>
              <a:defRPr sz="1500"/>
            </a:lvl8pPr>
            <a:lvl9pPr marL="2743562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5" y="2057405"/>
            <a:ext cx="4261276" cy="381159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66" indent="0">
              <a:buNone/>
              <a:defRPr sz="1100"/>
            </a:lvl2pPr>
            <a:lvl3pPr marL="685734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964" indent="0">
              <a:buNone/>
              <a:defRPr sz="800"/>
            </a:lvl6pPr>
            <a:lvl7pPr marL="2057827" indent="0">
              <a:buNone/>
              <a:defRPr sz="800"/>
            </a:lvl7pPr>
            <a:lvl8pPr marL="2400695" indent="0">
              <a:buNone/>
              <a:defRPr sz="800"/>
            </a:lvl8pPr>
            <a:lvl9pPr marL="2743562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8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2967" y="590551"/>
            <a:ext cx="105076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2967" y="1600200"/>
            <a:ext cx="105076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5pPr>
      <a:lvl6pPr marL="457155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6pPr>
      <a:lvl7pPr marL="91430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7pPr>
      <a:lvl8pPr marL="1371464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8pPr>
      <a:lvl9pPr marL="1828618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969696"/>
          </a:solidFill>
          <a:latin typeface="+mn-lt"/>
          <a:ea typeface="+mn-ea"/>
          <a:cs typeface="+mn-cs"/>
        </a:defRPr>
      </a:lvl1pPr>
      <a:lvl2pPr marL="742876" lvl="1" indent="-28572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969696"/>
          </a:solidFill>
          <a:latin typeface="+mn-lt"/>
          <a:ea typeface="+mn-ea"/>
          <a:cs typeface="+mn-cs"/>
        </a:defRPr>
      </a:lvl2pPr>
      <a:lvl3pPr marL="1142886" lvl="2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lvl="3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lvl="4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lvl="5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504" lvl="6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658" lvl="7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5814" lvl="8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30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55" lvl="1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309" lvl="2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464" lvl="3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618" lvl="4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774" lvl="5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926" lvl="6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080" lvl="7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235" lvl="8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2967" y="590551"/>
            <a:ext cx="105076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2967" y="1600200"/>
            <a:ext cx="105076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4" r:id="rId5"/>
    <p:sldLayoutId id="2147483703" r:id="rId6"/>
    <p:sldLayoutId id="2147483702" r:id="rId7"/>
    <p:sldLayoutId id="2147483701" r:id="rId8"/>
    <p:sldLayoutId id="2147483700" r:id="rId9"/>
    <p:sldLayoutId id="2147483699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5pPr>
      <a:lvl6pPr marL="457155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6pPr>
      <a:lvl7pPr marL="91430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7pPr>
      <a:lvl8pPr marL="1371464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8pPr>
      <a:lvl9pPr marL="1828618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969696"/>
          </a:solidFill>
          <a:latin typeface="+mn-lt"/>
          <a:ea typeface="+mn-ea"/>
          <a:cs typeface="+mn-cs"/>
        </a:defRPr>
      </a:lvl1pPr>
      <a:lvl2pPr marL="742876" lvl="1" indent="-28572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969696"/>
          </a:solidFill>
          <a:latin typeface="+mn-lt"/>
          <a:ea typeface="+mn-ea"/>
          <a:cs typeface="+mn-cs"/>
        </a:defRPr>
      </a:lvl2pPr>
      <a:lvl3pPr marL="1142886" lvl="2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lvl="3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lvl="4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lvl="5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504" lvl="6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658" lvl="7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5814" lvl="8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30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55" lvl="1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309" lvl="2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464" lvl="3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618" lvl="4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774" lvl="5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926" lvl="6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080" lvl="7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235" lvl="8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5"/>
          <p:cNvSpPr>
            <a:spLocks noChangeArrowheads="1"/>
          </p:cNvSpPr>
          <p:nvPr userDrawn="1"/>
        </p:nvSpPr>
        <p:spPr bwMode="auto">
          <a:xfrm>
            <a:off x="101601" y="100013"/>
            <a:ext cx="1630363" cy="484187"/>
          </a:xfrm>
          <a:custGeom>
            <a:avLst/>
            <a:gdLst>
              <a:gd name="T0" fmla="*/ 0 w 2132"/>
              <a:gd name="T1" fmla="*/ 0 h 822"/>
              <a:gd name="T2" fmla="*/ 1904 w 2132"/>
              <a:gd name="T3" fmla="*/ 0 h 822"/>
              <a:gd name="T4" fmla="*/ 2132 w 2132"/>
              <a:gd name="T5" fmla="*/ 411 h 822"/>
              <a:gd name="T6" fmla="*/ 1904 w 2132"/>
              <a:gd name="T7" fmla="*/ 822 h 822"/>
              <a:gd name="T8" fmla="*/ 0 w 2132"/>
              <a:gd name="T9" fmla="*/ 822 h 822"/>
              <a:gd name="T10" fmla="*/ 0 w 2132"/>
              <a:gd name="T11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2" h="822">
                <a:moveTo>
                  <a:pt x="0" y="0"/>
                </a:moveTo>
                <a:lnTo>
                  <a:pt x="1904" y="0"/>
                </a:lnTo>
                <a:lnTo>
                  <a:pt x="2132" y="411"/>
                </a:lnTo>
                <a:lnTo>
                  <a:pt x="1904" y="822"/>
                </a:lnTo>
                <a:lnTo>
                  <a:pt x="0" y="822"/>
                </a:lnTo>
                <a:lnTo>
                  <a:pt x="0" y="0"/>
                </a:lnTo>
                <a:close/>
              </a:path>
            </a:pathLst>
          </a:custGeom>
          <a:solidFill>
            <a:srgbClr val="2B5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/>
          </a:p>
        </p:txBody>
      </p:sp>
      <p:sp>
        <p:nvSpPr>
          <p:cNvPr id="3075" name="Freeform 6"/>
          <p:cNvSpPr>
            <a:spLocks noChangeArrowheads="1"/>
          </p:cNvSpPr>
          <p:nvPr userDrawn="1"/>
        </p:nvSpPr>
        <p:spPr bwMode="auto">
          <a:xfrm>
            <a:off x="1608138" y="100013"/>
            <a:ext cx="9693275" cy="484187"/>
          </a:xfrm>
          <a:custGeom>
            <a:avLst/>
            <a:gdLst>
              <a:gd name="T0" fmla="*/ 0 w 12682"/>
              <a:gd name="T1" fmla="*/ 0 h 822"/>
              <a:gd name="T2" fmla="*/ 12454 w 12682"/>
              <a:gd name="T3" fmla="*/ 0 h 822"/>
              <a:gd name="T4" fmla="*/ 12682 w 12682"/>
              <a:gd name="T5" fmla="*/ 411 h 822"/>
              <a:gd name="T6" fmla="*/ 12454 w 12682"/>
              <a:gd name="T7" fmla="*/ 822 h 822"/>
              <a:gd name="T8" fmla="*/ 0 w 12682"/>
              <a:gd name="T9" fmla="*/ 822 h 822"/>
              <a:gd name="T10" fmla="*/ 228 w 12682"/>
              <a:gd name="T11" fmla="*/ 411 h 822"/>
              <a:gd name="T12" fmla="*/ 0 w 12682"/>
              <a:gd name="T13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2" h="822">
                <a:moveTo>
                  <a:pt x="0" y="0"/>
                </a:moveTo>
                <a:lnTo>
                  <a:pt x="12454" y="0"/>
                </a:lnTo>
                <a:lnTo>
                  <a:pt x="12682" y="411"/>
                </a:lnTo>
                <a:lnTo>
                  <a:pt x="12454" y="822"/>
                </a:lnTo>
                <a:lnTo>
                  <a:pt x="0" y="822"/>
                </a:lnTo>
                <a:lnTo>
                  <a:pt x="228" y="411"/>
                </a:lnTo>
                <a:lnTo>
                  <a:pt x="0" y="0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/>
          </a:p>
        </p:txBody>
      </p:sp>
      <p:sp>
        <p:nvSpPr>
          <p:cNvPr id="3076" name="Freeform 7"/>
          <p:cNvSpPr>
            <a:spLocks noChangeArrowheads="1"/>
          </p:cNvSpPr>
          <p:nvPr userDrawn="1"/>
        </p:nvSpPr>
        <p:spPr bwMode="auto">
          <a:xfrm>
            <a:off x="11179176" y="100013"/>
            <a:ext cx="912813" cy="484187"/>
          </a:xfrm>
          <a:custGeom>
            <a:avLst/>
            <a:gdLst>
              <a:gd name="T0" fmla="*/ 0 w 1191"/>
              <a:gd name="T1" fmla="*/ 0 h 822"/>
              <a:gd name="T2" fmla="*/ 1191 w 1191"/>
              <a:gd name="T3" fmla="*/ 0 h 822"/>
              <a:gd name="T4" fmla="*/ 1191 w 1191"/>
              <a:gd name="T5" fmla="*/ 822 h 822"/>
              <a:gd name="T6" fmla="*/ 0 w 1191"/>
              <a:gd name="T7" fmla="*/ 822 h 822"/>
              <a:gd name="T8" fmla="*/ 228 w 1191"/>
              <a:gd name="T9" fmla="*/ 411 h 822"/>
              <a:gd name="T10" fmla="*/ 0 w 1191"/>
              <a:gd name="T11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1" h="822">
                <a:moveTo>
                  <a:pt x="0" y="0"/>
                </a:moveTo>
                <a:lnTo>
                  <a:pt x="1191" y="0"/>
                </a:lnTo>
                <a:lnTo>
                  <a:pt x="1191" y="822"/>
                </a:lnTo>
                <a:lnTo>
                  <a:pt x="0" y="822"/>
                </a:lnTo>
                <a:lnTo>
                  <a:pt x="228" y="411"/>
                </a:lnTo>
                <a:lnTo>
                  <a:pt x="0" y="0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/>
          </a:p>
        </p:txBody>
      </p:sp>
      <p:sp>
        <p:nvSpPr>
          <p:cNvPr id="3077" name="TextBox 6"/>
          <p:cNvSpPr txBox="1">
            <a:spLocks noChangeArrowheads="1"/>
          </p:cNvSpPr>
          <p:nvPr userDrawn="1"/>
        </p:nvSpPr>
        <p:spPr bwMode="auto">
          <a:xfrm>
            <a:off x="11376027" y="173041"/>
            <a:ext cx="647700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ctr"/>
            <a:fld id="{A120F6D3-53E0-4B77-BA58-194B2B360A72}" type="slidenum"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pPr algn="ctr"/>
              <a:t>‹#›</a:t>
            </a:fld>
            <a:endParaRPr lang="zh-CN" altLang="en-US" sz="16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2967" y="590551"/>
            <a:ext cx="105076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2967" y="1600200"/>
            <a:ext cx="105076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5pPr>
      <a:lvl6pPr marL="457155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6pPr>
      <a:lvl7pPr marL="91430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7pPr>
      <a:lvl8pPr marL="1371464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8pPr>
      <a:lvl9pPr marL="1828618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969696"/>
          </a:solidFill>
          <a:latin typeface="+mn-lt"/>
          <a:ea typeface="+mn-ea"/>
          <a:cs typeface="+mn-cs"/>
        </a:defRPr>
      </a:lvl1pPr>
      <a:lvl2pPr marL="742876" lvl="1" indent="-28572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969696"/>
          </a:solidFill>
          <a:latin typeface="+mn-lt"/>
          <a:ea typeface="+mn-ea"/>
          <a:cs typeface="+mn-cs"/>
        </a:defRPr>
      </a:lvl2pPr>
      <a:lvl3pPr marL="1142886" lvl="2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lvl="3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lvl="4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lvl="5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504" lvl="6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658" lvl="7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5814" lvl="8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30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55" lvl="1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309" lvl="2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464" lvl="3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618" lvl="4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774" lvl="5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926" lvl="6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080" lvl="7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235" lvl="8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549" y="2886075"/>
            <a:ext cx="106045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8043" y="2757489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30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5642" y="3770313"/>
            <a:ext cx="52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PPECLOGO-eff-0-1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3940" y="2903539"/>
            <a:ext cx="4016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6853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0725" y="3206754"/>
            <a:ext cx="1477963" cy="112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9879" y="3446463"/>
            <a:ext cx="1835151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1" descr="PPECLOGO-eff-5-4"/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3776" y="2725739"/>
            <a:ext cx="11160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0675" y="3624263"/>
            <a:ext cx="520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0613" y="2365381"/>
            <a:ext cx="5238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2640" y="2795593"/>
            <a:ext cx="1697037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037" y="2786064"/>
            <a:ext cx="436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6941" y="3325813"/>
            <a:ext cx="701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6077" y="2909893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8" descr="PPECLOGO-eff2-1-3"/>
          <p:cNvPicPr>
            <a:picLocks noChangeAspect="1" noChangeArrowheads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2489" y="3446469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2967" y="590551"/>
            <a:ext cx="105076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2967" y="1600200"/>
            <a:ext cx="105076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5pPr>
      <a:lvl6pPr marL="457155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6pPr>
      <a:lvl7pPr marL="91430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7pPr>
      <a:lvl8pPr marL="1371464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8pPr>
      <a:lvl9pPr marL="1828618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>
          <a:solidFill>
            <a:srgbClr val="969696"/>
          </a:solidFill>
          <a:latin typeface="Arial" pitchFamily="34" charset="0"/>
          <a:ea typeface="宋体" pitchFamily="2" charset="-122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969696"/>
          </a:solidFill>
          <a:latin typeface="+mn-lt"/>
          <a:ea typeface="+mn-ea"/>
          <a:cs typeface="+mn-cs"/>
        </a:defRPr>
      </a:lvl1pPr>
      <a:lvl2pPr marL="742876" lvl="1" indent="-28572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969696"/>
          </a:solidFill>
          <a:latin typeface="+mn-lt"/>
          <a:ea typeface="+mn-ea"/>
          <a:cs typeface="+mn-cs"/>
        </a:defRPr>
      </a:lvl2pPr>
      <a:lvl3pPr marL="1142886" lvl="2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lvl="3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lvl="4" indent="-2285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lvl="5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504" lvl="6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658" lvl="7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5814" lvl="8" indent="-228578" algn="l" defTabSz="914309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30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55" lvl="1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309" lvl="2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464" lvl="3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618" lvl="4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774" lvl="5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926" lvl="6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080" lvl="7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235" lvl="8" indent="0" algn="l" defTabSz="91430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5"/>
          <p:cNvSpPr>
            <a:spLocks noChangeArrowheads="1"/>
          </p:cNvSpPr>
          <p:nvPr/>
        </p:nvSpPr>
        <p:spPr bwMode="auto">
          <a:xfrm>
            <a:off x="4691063" y="3262315"/>
            <a:ext cx="1193800" cy="735012"/>
          </a:xfrm>
          <a:custGeom>
            <a:avLst/>
            <a:gdLst>
              <a:gd name="T0" fmla="*/ 157 w 2126"/>
              <a:gd name="T1" fmla="*/ 0 h 1304"/>
              <a:gd name="T2" fmla="*/ 1969 w 2126"/>
              <a:gd name="T3" fmla="*/ 0 h 1304"/>
              <a:gd name="T4" fmla="*/ 2126 w 2126"/>
              <a:gd name="T5" fmla="*/ 122 h 1304"/>
              <a:gd name="T6" fmla="*/ 2126 w 2126"/>
              <a:gd name="T7" fmla="*/ 1304 h 1304"/>
              <a:gd name="T8" fmla="*/ 0 w 2126"/>
              <a:gd name="T9" fmla="*/ 1304 h 1304"/>
              <a:gd name="T10" fmla="*/ 0 w 2126"/>
              <a:gd name="T11" fmla="*/ 122 h 1304"/>
              <a:gd name="T12" fmla="*/ 157 w 2126"/>
              <a:gd name="T13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1304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1304"/>
                </a:lnTo>
                <a:lnTo>
                  <a:pt x="0" y="1304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6147" name="Freeform 6"/>
          <p:cNvSpPr>
            <a:spLocks noChangeArrowheads="1"/>
          </p:cNvSpPr>
          <p:nvPr/>
        </p:nvSpPr>
        <p:spPr bwMode="auto">
          <a:xfrm>
            <a:off x="5884863" y="2760667"/>
            <a:ext cx="1193800" cy="1236663"/>
          </a:xfrm>
          <a:custGeom>
            <a:avLst/>
            <a:gdLst>
              <a:gd name="T0" fmla="*/ 157 w 2126"/>
              <a:gd name="T1" fmla="*/ 0 h 2194"/>
              <a:gd name="T2" fmla="*/ 1969 w 2126"/>
              <a:gd name="T3" fmla="*/ 0 h 2194"/>
              <a:gd name="T4" fmla="*/ 2126 w 2126"/>
              <a:gd name="T5" fmla="*/ 122 h 2194"/>
              <a:gd name="T6" fmla="*/ 2126 w 2126"/>
              <a:gd name="T7" fmla="*/ 2194 h 2194"/>
              <a:gd name="T8" fmla="*/ 0 w 2126"/>
              <a:gd name="T9" fmla="*/ 2194 h 2194"/>
              <a:gd name="T10" fmla="*/ 0 w 2126"/>
              <a:gd name="T11" fmla="*/ 122 h 2194"/>
              <a:gd name="T12" fmla="*/ 157 w 2126"/>
              <a:gd name="T13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2194">
                <a:moveTo>
                  <a:pt x="157" y="0"/>
                </a:moveTo>
                <a:lnTo>
                  <a:pt x="1969" y="0"/>
                </a:lnTo>
                <a:cubicBezTo>
                  <a:pt x="2056" y="0"/>
                  <a:pt x="2126" y="55"/>
                  <a:pt x="2126" y="122"/>
                </a:cubicBezTo>
                <a:lnTo>
                  <a:pt x="2126" y="2194"/>
                </a:lnTo>
                <a:lnTo>
                  <a:pt x="0" y="2194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6148" name="Freeform 7"/>
          <p:cNvSpPr>
            <a:spLocks noChangeArrowheads="1"/>
          </p:cNvSpPr>
          <p:nvPr/>
        </p:nvSpPr>
        <p:spPr bwMode="auto">
          <a:xfrm>
            <a:off x="7078663" y="2211393"/>
            <a:ext cx="1193800" cy="1785937"/>
          </a:xfrm>
          <a:custGeom>
            <a:avLst/>
            <a:gdLst>
              <a:gd name="T0" fmla="*/ 158 w 2127"/>
              <a:gd name="T1" fmla="*/ 0 h 3168"/>
              <a:gd name="T2" fmla="*/ 1969 w 2127"/>
              <a:gd name="T3" fmla="*/ 0 h 3168"/>
              <a:gd name="T4" fmla="*/ 2127 w 2127"/>
              <a:gd name="T5" fmla="*/ 122 h 3168"/>
              <a:gd name="T6" fmla="*/ 2127 w 2127"/>
              <a:gd name="T7" fmla="*/ 3168 h 3168"/>
              <a:gd name="T8" fmla="*/ 0 w 2127"/>
              <a:gd name="T9" fmla="*/ 3168 h 3168"/>
              <a:gd name="T10" fmla="*/ 0 w 2127"/>
              <a:gd name="T11" fmla="*/ 122 h 3168"/>
              <a:gd name="T12" fmla="*/ 158 w 2127"/>
              <a:gd name="T13" fmla="*/ 0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7" h="3168">
                <a:moveTo>
                  <a:pt x="158" y="0"/>
                </a:moveTo>
                <a:lnTo>
                  <a:pt x="1969" y="0"/>
                </a:lnTo>
                <a:cubicBezTo>
                  <a:pt x="2056" y="0"/>
                  <a:pt x="2127" y="55"/>
                  <a:pt x="2127" y="122"/>
                </a:cubicBezTo>
                <a:lnTo>
                  <a:pt x="2127" y="3168"/>
                </a:lnTo>
                <a:lnTo>
                  <a:pt x="0" y="3168"/>
                </a:lnTo>
                <a:lnTo>
                  <a:pt x="0" y="122"/>
                </a:lnTo>
                <a:cubicBezTo>
                  <a:pt x="0" y="55"/>
                  <a:pt x="71" y="0"/>
                  <a:pt x="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6149" name="Freeform 8"/>
          <p:cNvSpPr>
            <a:spLocks noChangeArrowheads="1"/>
          </p:cNvSpPr>
          <p:nvPr/>
        </p:nvSpPr>
        <p:spPr bwMode="auto">
          <a:xfrm>
            <a:off x="8272463" y="1662115"/>
            <a:ext cx="1193800" cy="2335212"/>
          </a:xfrm>
          <a:custGeom>
            <a:avLst/>
            <a:gdLst>
              <a:gd name="T0" fmla="*/ 157 w 2126"/>
              <a:gd name="T1" fmla="*/ 0 h 4142"/>
              <a:gd name="T2" fmla="*/ 1969 w 2126"/>
              <a:gd name="T3" fmla="*/ 0 h 4142"/>
              <a:gd name="T4" fmla="*/ 2126 w 2126"/>
              <a:gd name="T5" fmla="*/ 122 h 4142"/>
              <a:gd name="T6" fmla="*/ 2126 w 2126"/>
              <a:gd name="T7" fmla="*/ 4142 h 4142"/>
              <a:gd name="T8" fmla="*/ 0 w 2126"/>
              <a:gd name="T9" fmla="*/ 4142 h 4142"/>
              <a:gd name="T10" fmla="*/ 0 w 2126"/>
              <a:gd name="T11" fmla="*/ 122 h 4142"/>
              <a:gd name="T12" fmla="*/ 157 w 2126"/>
              <a:gd name="T13" fmla="*/ 0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4142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4142"/>
                </a:lnTo>
                <a:lnTo>
                  <a:pt x="0" y="4142"/>
                </a:lnTo>
                <a:lnTo>
                  <a:pt x="0" y="122"/>
                </a:lnTo>
                <a:cubicBezTo>
                  <a:pt x="0" y="55"/>
                  <a:pt x="70" y="0"/>
                  <a:pt x="15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6150" name="Freeform 9"/>
          <p:cNvSpPr>
            <a:spLocks noChangeArrowheads="1"/>
          </p:cNvSpPr>
          <p:nvPr/>
        </p:nvSpPr>
        <p:spPr bwMode="auto">
          <a:xfrm>
            <a:off x="9466263" y="1112843"/>
            <a:ext cx="1193800" cy="2884487"/>
          </a:xfrm>
          <a:custGeom>
            <a:avLst/>
            <a:gdLst>
              <a:gd name="T0" fmla="*/ 157 w 2126"/>
              <a:gd name="T1" fmla="*/ 0 h 5116"/>
              <a:gd name="T2" fmla="*/ 1969 w 2126"/>
              <a:gd name="T3" fmla="*/ 0 h 5116"/>
              <a:gd name="T4" fmla="*/ 2126 w 2126"/>
              <a:gd name="T5" fmla="*/ 122 h 5116"/>
              <a:gd name="T6" fmla="*/ 2126 w 2126"/>
              <a:gd name="T7" fmla="*/ 5116 h 5116"/>
              <a:gd name="T8" fmla="*/ 0 w 2126"/>
              <a:gd name="T9" fmla="*/ 5116 h 5116"/>
              <a:gd name="T10" fmla="*/ 0 w 2126"/>
              <a:gd name="T11" fmla="*/ 122 h 5116"/>
              <a:gd name="T12" fmla="*/ 157 w 2126"/>
              <a:gd name="T13" fmla="*/ 0 h 5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5116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5116"/>
                </a:lnTo>
                <a:lnTo>
                  <a:pt x="0" y="5116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6151" name="Freeform 10"/>
          <p:cNvSpPr>
            <a:spLocks noEditPoints="1" noChangeArrowheads="1"/>
          </p:cNvSpPr>
          <p:nvPr/>
        </p:nvSpPr>
        <p:spPr bwMode="auto">
          <a:xfrm>
            <a:off x="6532565" y="898530"/>
            <a:ext cx="984251" cy="1382713"/>
          </a:xfrm>
          <a:custGeom>
            <a:avLst/>
            <a:gdLst>
              <a:gd name="T0" fmla="*/ 928 w 1753"/>
              <a:gd name="T1" fmla="*/ 698 h 2452"/>
              <a:gd name="T2" fmla="*/ 1129 w 1753"/>
              <a:gd name="T3" fmla="*/ 265 h 2452"/>
              <a:gd name="T4" fmla="*/ 696 w 1753"/>
              <a:gd name="T5" fmla="*/ 64 h 2452"/>
              <a:gd name="T6" fmla="*/ 495 w 1753"/>
              <a:gd name="T7" fmla="*/ 497 h 2452"/>
              <a:gd name="T8" fmla="*/ 928 w 1753"/>
              <a:gd name="T9" fmla="*/ 698 h 2452"/>
              <a:gd name="T10" fmla="*/ 1680 w 1753"/>
              <a:gd name="T11" fmla="*/ 1096 h 2452"/>
              <a:gd name="T12" fmla="*/ 1735 w 1753"/>
              <a:gd name="T13" fmla="*/ 976 h 2452"/>
              <a:gd name="T14" fmla="*/ 1614 w 1753"/>
              <a:gd name="T15" fmla="*/ 921 h 2452"/>
              <a:gd name="T16" fmla="*/ 1233 w 1753"/>
              <a:gd name="T17" fmla="*/ 1064 h 2452"/>
              <a:gd name="T18" fmla="*/ 912 w 1753"/>
              <a:gd name="T19" fmla="*/ 815 h 2452"/>
              <a:gd name="T20" fmla="*/ 881 w 1753"/>
              <a:gd name="T21" fmla="*/ 799 h 2452"/>
              <a:gd name="T22" fmla="*/ 864 w 1753"/>
              <a:gd name="T23" fmla="*/ 795 h 2452"/>
              <a:gd name="T24" fmla="*/ 651 w 1753"/>
              <a:gd name="T25" fmla="*/ 764 h 2452"/>
              <a:gd name="T26" fmla="*/ 651 w 1753"/>
              <a:gd name="T27" fmla="*/ 764 h 2452"/>
              <a:gd name="T28" fmla="*/ 592 w 1753"/>
              <a:gd name="T29" fmla="*/ 765 h 2452"/>
              <a:gd name="T30" fmla="*/ 160 w 1753"/>
              <a:gd name="T31" fmla="*/ 923 h 2452"/>
              <a:gd name="T32" fmla="*/ 99 w 1753"/>
              <a:gd name="T33" fmla="*/ 1007 h 2452"/>
              <a:gd name="T34" fmla="*/ 10 w 1753"/>
              <a:gd name="T35" fmla="*/ 1442 h 2452"/>
              <a:gd name="T36" fmla="*/ 83 w 1753"/>
              <a:gd name="T37" fmla="*/ 1553 h 2452"/>
              <a:gd name="T38" fmla="*/ 194 w 1753"/>
              <a:gd name="T39" fmla="*/ 1480 h 2452"/>
              <a:gd name="T40" fmla="*/ 275 w 1753"/>
              <a:gd name="T41" fmla="*/ 1080 h 2452"/>
              <a:gd name="T42" fmla="*/ 495 w 1753"/>
              <a:gd name="T43" fmla="*/ 1000 h 2452"/>
              <a:gd name="T44" fmla="*/ 425 w 1753"/>
              <a:gd name="T45" fmla="*/ 1480 h 2452"/>
              <a:gd name="T46" fmla="*/ 423 w 1753"/>
              <a:gd name="T47" fmla="*/ 1511 h 2452"/>
              <a:gd name="T48" fmla="*/ 429 w 1753"/>
              <a:gd name="T49" fmla="*/ 1562 h 2452"/>
              <a:gd name="T50" fmla="*/ 574 w 1753"/>
              <a:gd name="T51" fmla="*/ 1958 h 2452"/>
              <a:gd name="T52" fmla="*/ 248 w 1753"/>
              <a:gd name="T53" fmla="*/ 2236 h 2452"/>
              <a:gd name="T54" fmla="*/ 235 w 1753"/>
              <a:gd name="T55" fmla="*/ 2398 h 2452"/>
              <a:gd name="T56" fmla="*/ 396 w 1753"/>
              <a:gd name="T57" fmla="*/ 2411 h 2452"/>
              <a:gd name="T58" fmla="*/ 776 w 1753"/>
              <a:gd name="T59" fmla="*/ 2087 h 2452"/>
              <a:gd name="T60" fmla="*/ 794 w 1753"/>
              <a:gd name="T61" fmla="*/ 2069 h 2452"/>
              <a:gd name="T62" fmla="*/ 816 w 1753"/>
              <a:gd name="T63" fmla="*/ 1953 h 2452"/>
              <a:gd name="T64" fmla="*/ 714 w 1753"/>
              <a:gd name="T65" fmla="*/ 1674 h 2452"/>
              <a:gd name="T66" fmla="*/ 997 w 1753"/>
              <a:gd name="T67" fmla="*/ 1672 h 2452"/>
              <a:gd name="T68" fmla="*/ 1104 w 1753"/>
              <a:gd name="T69" fmla="*/ 1950 h 2452"/>
              <a:gd name="T70" fmla="*/ 1252 w 1753"/>
              <a:gd name="T71" fmla="*/ 2017 h 2452"/>
              <a:gd name="T72" fmla="*/ 1318 w 1753"/>
              <a:gd name="T73" fmla="*/ 1869 h 2452"/>
              <a:gd name="T74" fmla="*/ 1186 w 1753"/>
              <a:gd name="T75" fmla="*/ 1524 h 2452"/>
              <a:gd name="T76" fmla="*/ 1174 w 1753"/>
              <a:gd name="T77" fmla="*/ 1502 h 2452"/>
              <a:gd name="T78" fmla="*/ 1073 w 1753"/>
              <a:gd name="T79" fmla="*/ 1442 h 2452"/>
              <a:gd name="T80" fmla="*/ 890 w 1753"/>
              <a:gd name="T81" fmla="*/ 1443 h 2452"/>
              <a:gd name="T82" fmla="*/ 944 w 1753"/>
              <a:gd name="T83" fmla="*/ 1076 h 2452"/>
              <a:gd name="T84" fmla="*/ 1161 w 1753"/>
              <a:gd name="T85" fmla="*/ 1245 h 2452"/>
              <a:gd name="T86" fmla="*/ 1265 w 1753"/>
              <a:gd name="T87" fmla="*/ 1252 h 2452"/>
              <a:gd name="T88" fmla="*/ 1680 w 1753"/>
              <a:gd name="T89" fmla="*/ 1096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53" h="2452">
                <a:moveTo>
                  <a:pt x="928" y="698"/>
                </a:moveTo>
                <a:cubicBezTo>
                  <a:pt x="1103" y="634"/>
                  <a:pt x="1193" y="440"/>
                  <a:pt x="1129" y="265"/>
                </a:cubicBezTo>
                <a:cubicBezTo>
                  <a:pt x="1065" y="90"/>
                  <a:pt x="871" y="0"/>
                  <a:pt x="696" y="64"/>
                </a:cubicBezTo>
                <a:cubicBezTo>
                  <a:pt x="521" y="128"/>
                  <a:pt x="431" y="322"/>
                  <a:pt x="495" y="497"/>
                </a:cubicBezTo>
                <a:cubicBezTo>
                  <a:pt x="559" y="672"/>
                  <a:pt x="753" y="762"/>
                  <a:pt x="928" y="698"/>
                </a:cubicBezTo>
                <a:close/>
                <a:moveTo>
                  <a:pt x="1680" y="1096"/>
                </a:moveTo>
                <a:cubicBezTo>
                  <a:pt x="1729" y="1078"/>
                  <a:pt x="1753" y="1024"/>
                  <a:pt x="1735" y="976"/>
                </a:cubicBezTo>
                <a:cubicBezTo>
                  <a:pt x="1717" y="927"/>
                  <a:pt x="1663" y="903"/>
                  <a:pt x="1614" y="921"/>
                </a:cubicBezTo>
                <a:lnTo>
                  <a:pt x="1233" y="1064"/>
                </a:lnTo>
                <a:lnTo>
                  <a:pt x="912" y="815"/>
                </a:lnTo>
                <a:cubicBezTo>
                  <a:pt x="903" y="808"/>
                  <a:pt x="892" y="803"/>
                  <a:pt x="881" y="799"/>
                </a:cubicBezTo>
                <a:cubicBezTo>
                  <a:pt x="876" y="797"/>
                  <a:pt x="870" y="796"/>
                  <a:pt x="864" y="795"/>
                </a:cubicBezTo>
                <a:lnTo>
                  <a:pt x="651" y="764"/>
                </a:lnTo>
                <a:cubicBezTo>
                  <a:pt x="651" y="763"/>
                  <a:pt x="651" y="763"/>
                  <a:pt x="651" y="764"/>
                </a:cubicBezTo>
                <a:cubicBezTo>
                  <a:pt x="632" y="758"/>
                  <a:pt x="611" y="758"/>
                  <a:pt x="592" y="765"/>
                </a:cubicBezTo>
                <a:lnTo>
                  <a:pt x="160" y="923"/>
                </a:lnTo>
                <a:cubicBezTo>
                  <a:pt x="124" y="936"/>
                  <a:pt x="100" y="970"/>
                  <a:pt x="99" y="1007"/>
                </a:cubicBezTo>
                <a:lnTo>
                  <a:pt x="10" y="1442"/>
                </a:lnTo>
                <a:cubicBezTo>
                  <a:pt x="0" y="1493"/>
                  <a:pt x="33" y="1542"/>
                  <a:pt x="83" y="1553"/>
                </a:cubicBezTo>
                <a:cubicBezTo>
                  <a:pt x="134" y="1563"/>
                  <a:pt x="183" y="1531"/>
                  <a:pt x="194" y="1480"/>
                </a:cubicBezTo>
                <a:lnTo>
                  <a:pt x="275" y="1080"/>
                </a:lnTo>
                <a:lnTo>
                  <a:pt x="495" y="1000"/>
                </a:lnTo>
                <a:lnTo>
                  <a:pt x="425" y="1480"/>
                </a:lnTo>
                <a:cubicBezTo>
                  <a:pt x="423" y="1490"/>
                  <a:pt x="423" y="1501"/>
                  <a:pt x="423" y="1511"/>
                </a:cubicBezTo>
                <a:cubicBezTo>
                  <a:pt x="421" y="1528"/>
                  <a:pt x="423" y="1545"/>
                  <a:pt x="429" y="1562"/>
                </a:cubicBezTo>
                <a:lnTo>
                  <a:pt x="574" y="1958"/>
                </a:lnTo>
                <a:lnTo>
                  <a:pt x="248" y="2236"/>
                </a:lnTo>
                <a:cubicBezTo>
                  <a:pt x="200" y="2277"/>
                  <a:pt x="194" y="2349"/>
                  <a:pt x="235" y="2398"/>
                </a:cubicBezTo>
                <a:cubicBezTo>
                  <a:pt x="276" y="2446"/>
                  <a:pt x="348" y="2452"/>
                  <a:pt x="396" y="2411"/>
                </a:cubicBezTo>
                <a:lnTo>
                  <a:pt x="776" y="2087"/>
                </a:lnTo>
                <a:cubicBezTo>
                  <a:pt x="783" y="2082"/>
                  <a:pt x="789" y="2075"/>
                  <a:pt x="794" y="2069"/>
                </a:cubicBezTo>
                <a:cubicBezTo>
                  <a:pt x="821" y="2038"/>
                  <a:pt x="831" y="1994"/>
                  <a:pt x="816" y="1953"/>
                </a:cubicBezTo>
                <a:lnTo>
                  <a:pt x="714" y="1674"/>
                </a:lnTo>
                <a:lnTo>
                  <a:pt x="997" y="1672"/>
                </a:lnTo>
                <a:lnTo>
                  <a:pt x="1104" y="1950"/>
                </a:lnTo>
                <a:cubicBezTo>
                  <a:pt x="1126" y="2010"/>
                  <a:pt x="1193" y="2039"/>
                  <a:pt x="1252" y="2017"/>
                </a:cubicBezTo>
                <a:cubicBezTo>
                  <a:pt x="1311" y="1994"/>
                  <a:pt x="1340" y="1928"/>
                  <a:pt x="1318" y="1869"/>
                </a:cubicBezTo>
                <a:lnTo>
                  <a:pt x="1186" y="1524"/>
                </a:lnTo>
                <a:cubicBezTo>
                  <a:pt x="1183" y="1516"/>
                  <a:pt x="1179" y="1509"/>
                  <a:pt x="1174" y="1502"/>
                </a:cubicBezTo>
                <a:cubicBezTo>
                  <a:pt x="1155" y="1466"/>
                  <a:pt x="1116" y="1441"/>
                  <a:pt x="1073" y="1442"/>
                </a:cubicBezTo>
                <a:lnTo>
                  <a:pt x="890" y="1443"/>
                </a:lnTo>
                <a:lnTo>
                  <a:pt x="944" y="1076"/>
                </a:lnTo>
                <a:lnTo>
                  <a:pt x="1161" y="1245"/>
                </a:lnTo>
                <a:cubicBezTo>
                  <a:pt x="1192" y="1269"/>
                  <a:pt x="1233" y="1271"/>
                  <a:pt x="1265" y="1252"/>
                </a:cubicBezTo>
                <a:lnTo>
                  <a:pt x="1680" y="10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grpSp>
        <p:nvGrpSpPr>
          <p:cNvPr id="6152" name="组合 31"/>
          <p:cNvGrpSpPr>
            <a:grpSpLocks/>
          </p:cNvGrpSpPr>
          <p:nvPr/>
        </p:nvGrpSpPr>
        <p:grpSpPr bwMode="auto">
          <a:xfrm>
            <a:off x="9913941" y="1300165"/>
            <a:ext cx="382587" cy="382587"/>
            <a:chOff x="0" y="0"/>
            <a:chExt cx="382588" cy="382588"/>
          </a:xfrm>
        </p:grpSpPr>
        <p:sp>
          <p:nvSpPr>
            <p:cNvPr id="6153" name="Oval 11"/>
            <p:cNvSpPr>
              <a:spLocks noChangeArrowheads="1"/>
            </p:cNvSpPr>
            <p:nvPr/>
          </p:nvSpPr>
          <p:spPr bwMode="auto">
            <a:xfrm>
              <a:off x="0" y="0"/>
              <a:ext cx="382588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2"/>
            <p:cNvSpPr>
              <a:spLocks noEditPoints="1" noChangeArrowheads="1"/>
            </p:cNvSpPr>
            <p:nvPr/>
          </p:nvSpPr>
          <p:spPr bwMode="auto">
            <a:xfrm>
              <a:off x="92075" y="119062"/>
              <a:ext cx="211138" cy="163513"/>
            </a:xfrm>
            <a:custGeom>
              <a:avLst/>
              <a:gdLst>
                <a:gd name="T0" fmla="*/ 244 w 377"/>
                <a:gd name="T1" fmla="*/ 56 h 291"/>
                <a:gd name="T2" fmla="*/ 58 w 377"/>
                <a:gd name="T3" fmla="*/ 67 h 291"/>
                <a:gd name="T4" fmla="*/ 58 w 377"/>
                <a:gd name="T5" fmla="*/ 99 h 291"/>
                <a:gd name="T6" fmla="*/ 244 w 377"/>
                <a:gd name="T7" fmla="*/ 110 h 291"/>
                <a:gd name="T8" fmla="*/ 58 w 377"/>
                <a:gd name="T9" fmla="*/ 99 h 291"/>
                <a:gd name="T10" fmla="*/ 215 w 377"/>
                <a:gd name="T11" fmla="*/ 140 h 291"/>
                <a:gd name="T12" fmla="*/ 58 w 377"/>
                <a:gd name="T13" fmla="*/ 151 h 291"/>
                <a:gd name="T14" fmla="*/ 298 w 377"/>
                <a:gd name="T15" fmla="*/ 192 h 291"/>
                <a:gd name="T16" fmla="*/ 298 w 377"/>
                <a:gd name="T17" fmla="*/ 226 h 291"/>
                <a:gd name="T18" fmla="*/ 264 w 377"/>
                <a:gd name="T19" fmla="*/ 226 h 291"/>
                <a:gd name="T20" fmla="*/ 264 w 377"/>
                <a:gd name="T21" fmla="*/ 192 h 291"/>
                <a:gd name="T22" fmla="*/ 298 w 377"/>
                <a:gd name="T23" fmla="*/ 192 h 291"/>
                <a:gd name="T24" fmla="*/ 305 w 377"/>
                <a:gd name="T25" fmla="*/ 68 h 291"/>
                <a:gd name="T26" fmla="*/ 340 w 377"/>
                <a:gd name="T27" fmla="*/ 67 h 291"/>
                <a:gd name="T28" fmla="*/ 308 w 377"/>
                <a:gd name="T29" fmla="*/ 0 h 291"/>
                <a:gd name="T30" fmla="*/ 318 w 377"/>
                <a:gd name="T31" fmla="*/ 5 h 291"/>
                <a:gd name="T32" fmla="*/ 377 w 377"/>
                <a:gd name="T33" fmla="*/ 61 h 291"/>
                <a:gd name="T34" fmla="*/ 377 w 377"/>
                <a:gd name="T35" fmla="*/ 240 h 291"/>
                <a:gd name="T36" fmla="*/ 362 w 377"/>
                <a:gd name="T37" fmla="*/ 254 h 291"/>
                <a:gd name="T38" fmla="*/ 324 w 377"/>
                <a:gd name="T39" fmla="*/ 280 h 291"/>
                <a:gd name="T40" fmla="*/ 297 w 377"/>
                <a:gd name="T41" fmla="*/ 291 h 291"/>
                <a:gd name="T42" fmla="*/ 281 w 377"/>
                <a:gd name="T43" fmla="*/ 255 h 291"/>
                <a:gd name="T44" fmla="*/ 265 w 377"/>
                <a:gd name="T45" fmla="*/ 291 h 291"/>
                <a:gd name="T46" fmla="*/ 238 w 377"/>
                <a:gd name="T47" fmla="*/ 280 h 291"/>
                <a:gd name="T48" fmla="*/ 149 w 377"/>
                <a:gd name="T49" fmla="*/ 254 h 291"/>
                <a:gd name="T50" fmla="*/ 0 w 377"/>
                <a:gd name="T51" fmla="*/ 0 h 291"/>
                <a:gd name="T52" fmla="*/ 149 w 377"/>
                <a:gd name="T53" fmla="*/ 225 h 291"/>
                <a:gd name="T54" fmla="*/ 235 w 377"/>
                <a:gd name="T55" fmla="*/ 209 h 291"/>
                <a:gd name="T56" fmla="*/ 281 w 377"/>
                <a:gd name="T57" fmla="*/ 163 h 291"/>
                <a:gd name="T58" fmla="*/ 327 w 377"/>
                <a:gd name="T59" fmla="*/ 209 h 291"/>
                <a:gd name="T60" fmla="*/ 348 w 377"/>
                <a:gd name="T61" fmla="*/ 225 h 291"/>
                <a:gd name="T62" fmla="*/ 297 w 377"/>
                <a:gd name="T63" fmla="*/ 83 h 291"/>
                <a:gd name="T64" fmla="*/ 289 w 377"/>
                <a:gd name="T65" fmla="*/ 75 h 291"/>
                <a:gd name="T66" fmla="*/ 29 w 377"/>
                <a:gd name="T67" fmla="*/ 3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7" h="291">
                  <a:moveTo>
                    <a:pt x="58" y="56"/>
                  </a:moveTo>
                  <a:lnTo>
                    <a:pt x="244" y="56"/>
                  </a:lnTo>
                  <a:lnTo>
                    <a:pt x="244" y="67"/>
                  </a:lnTo>
                  <a:lnTo>
                    <a:pt x="58" y="67"/>
                  </a:lnTo>
                  <a:lnTo>
                    <a:pt x="58" y="56"/>
                  </a:lnTo>
                  <a:close/>
                  <a:moveTo>
                    <a:pt x="58" y="99"/>
                  </a:moveTo>
                  <a:lnTo>
                    <a:pt x="244" y="99"/>
                  </a:lnTo>
                  <a:lnTo>
                    <a:pt x="244" y="110"/>
                  </a:lnTo>
                  <a:lnTo>
                    <a:pt x="58" y="110"/>
                  </a:lnTo>
                  <a:lnTo>
                    <a:pt x="58" y="99"/>
                  </a:lnTo>
                  <a:close/>
                  <a:moveTo>
                    <a:pt x="58" y="140"/>
                  </a:moveTo>
                  <a:lnTo>
                    <a:pt x="215" y="140"/>
                  </a:lnTo>
                  <a:lnTo>
                    <a:pt x="215" y="151"/>
                  </a:lnTo>
                  <a:lnTo>
                    <a:pt x="58" y="151"/>
                  </a:lnTo>
                  <a:lnTo>
                    <a:pt x="58" y="140"/>
                  </a:lnTo>
                  <a:close/>
                  <a:moveTo>
                    <a:pt x="298" y="192"/>
                  </a:moveTo>
                  <a:cubicBezTo>
                    <a:pt x="302" y="197"/>
                    <a:pt x="305" y="203"/>
                    <a:pt x="305" y="209"/>
                  </a:cubicBezTo>
                  <a:cubicBezTo>
                    <a:pt x="305" y="216"/>
                    <a:pt x="302" y="222"/>
                    <a:pt x="298" y="226"/>
                  </a:cubicBezTo>
                  <a:cubicBezTo>
                    <a:pt x="294" y="231"/>
                    <a:pt x="288" y="233"/>
                    <a:pt x="281" y="233"/>
                  </a:cubicBezTo>
                  <a:cubicBezTo>
                    <a:pt x="274" y="233"/>
                    <a:pt x="268" y="231"/>
                    <a:pt x="264" y="226"/>
                  </a:cubicBezTo>
                  <a:cubicBezTo>
                    <a:pt x="260" y="222"/>
                    <a:pt x="257" y="216"/>
                    <a:pt x="257" y="209"/>
                  </a:cubicBezTo>
                  <a:cubicBezTo>
                    <a:pt x="257" y="203"/>
                    <a:pt x="260" y="197"/>
                    <a:pt x="264" y="192"/>
                  </a:cubicBezTo>
                  <a:cubicBezTo>
                    <a:pt x="268" y="188"/>
                    <a:pt x="274" y="185"/>
                    <a:pt x="281" y="185"/>
                  </a:cubicBezTo>
                  <a:cubicBezTo>
                    <a:pt x="288" y="185"/>
                    <a:pt x="294" y="188"/>
                    <a:pt x="298" y="192"/>
                  </a:cubicBezTo>
                  <a:close/>
                  <a:moveTo>
                    <a:pt x="340" y="67"/>
                  </a:moveTo>
                  <a:lnTo>
                    <a:pt x="305" y="68"/>
                  </a:lnTo>
                  <a:lnTo>
                    <a:pt x="308" y="35"/>
                  </a:lnTo>
                  <a:lnTo>
                    <a:pt x="340" y="67"/>
                  </a:lnTo>
                  <a:close/>
                  <a:moveTo>
                    <a:pt x="0" y="0"/>
                  </a:moveTo>
                  <a:lnTo>
                    <a:pt x="308" y="0"/>
                  </a:lnTo>
                  <a:lnTo>
                    <a:pt x="314" y="0"/>
                  </a:lnTo>
                  <a:lnTo>
                    <a:pt x="318" y="5"/>
                  </a:lnTo>
                  <a:lnTo>
                    <a:pt x="372" y="57"/>
                  </a:lnTo>
                  <a:lnTo>
                    <a:pt x="377" y="61"/>
                  </a:lnTo>
                  <a:lnTo>
                    <a:pt x="377" y="67"/>
                  </a:lnTo>
                  <a:lnTo>
                    <a:pt x="377" y="240"/>
                  </a:lnTo>
                  <a:lnTo>
                    <a:pt x="377" y="254"/>
                  </a:lnTo>
                  <a:lnTo>
                    <a:pt x="362" y="254"/>
                  </a:lnTo>
                  <a:lnTo>
                    <a:pt x="314" y="254"/>
                  </a:lnTo>
                  <a:lnTo>
                    <a:pt x="324" y="280"/>
                  </a:lnTo>
                  <a:lnTo>
                    <a:pt x="306" y="280"/>
                  </a:lnTo>
                  <a:lnTo>
                    <a:pt x="297" y="291"/>
                  </a:lnTo>
                  <a:lnTo>
                    <a:pt x="281" y="255"/>
                  </a:lnTo>
                  <a:lnTo>
                    <a:pt x="265" y="291"/>
                  </a:lnTo>
                  <a:lnTo>
                    <a:pt x="256" y="280"/>
                  </a:lnTo>
                  <a:lnTo>
                    <a:pt x="238" y="280"/>
                  </a:lnTo>
                  <a:lnTo>
                    <a:pt x="248" y="254"/>
                  </a:lnTo>
                  <a:lnTo>
                    <a:pt x="149" y="254"/>
                  </a:lnTo>
                  <a:lnTo>
                    <a:pt x="0" y="254"/>
                  </a:lnTo>
                  <a:lnTo>
                    <a:pt x="0" y="0"/>
                  </a:lnTo>
                  <a:close/>
                  <a:moveTo>
                    <a:pt x="29" y="225"/>
                  </a:moveTo>
                  <a:lnTo>
                    <a:pt x="149" y="225"/>
                  </a:lnTo>
                  <a:lnTo>
                    <a:pt x="238" y="225"/>
                  </a:lnTo>
                  <a:cubicBezTo>
                    <a:pt x="236" y="220"/>
                    <a:pt x="235" y="215"/>
                    <a:pt x="235" y="209"/>
                  </a:cubicBezTo>
                  <a:cubicBezTo>
                    <a:pt x="235" y="197"/>
                    <a:pt x="240" y="185"/>
                    <a:pt x="249" y="177"/>
                  </a:cubicBezTo>
                  <a:cubicBezTo>
                    <a:pt x="257" y="168"/>
                    <a:pt x="268" y="163"/>
                    <a:pt x="281" y="163"/>
                  </a:cubicBezTo>
                  <a:cubicBezTo>
                    <a:pt x="294" y="163"/>
                    <a:pt x="305" y="168"/>
                    <a:pt x="314" y="177"/>
                  </a:cubicBezTo>
                  <a:cubicBezTo>
                    <a:pt x="322" y="185"/>
                    <a:pt x="327" y="197"/>
                    <a:pt x="327" y="209"/>
                  </a:cubicBezTo>
                  <a:cubicBezTo>
                    <a:pt x="327" y="215"/>
                    <a:pt x="326" y="220"/>
                    <a:pt x="324" y="225"/>
                  </a:cubicBezTo>
                  <a:lnTo>
                    <a:pt x="348" y="225"/>
                  </a:lnTo>
                  <a:lnTo>
                    <a:pt x="348" y="81"/>
                  </a:lnTo>
                  <a:lnTo>
                    <a:pt x="297" y="83"/>
                  </a:lnTo>
                  <a:lnTo>
                    <a:pt x="289" y="83"/>
                  </a:lnTo>
                  <a:lnTo>
                    <a:pt x="289" y="75"/>
                  </a:lnTo>
                  <a:lnTo>
                    <a:pt x="293" y="30"/>
                  </a:lnTo>
                  <a:lnTo>
                    <a:pt x="29" y="30"/>
                  </a:lnTo>
                  <a:lnTo>
                    <a:pt x="29" y="225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5" name="组合 32"/>
          <p:cNvGrpSpPr>
            <a:grpSpLocks/>
          </p:cNvGrpSpPr>
          <p:nvPr/>
        </p:nvGrpSpPr>
        <p:grpSpPr bwMode="auto">
          <a:xfrm>
            <a:off x="8696327" y="1833565"/>
            <a:ext cx="382588" cy="382587"/>
            <a:chOff x="0" y="0"/>
            <a:chExt cx="382588" cy="382588"/>
          </a:xfrm>
        </p:grpSpPr>
        <p:sp>
          <p:nvSpPr>
            <p:cNvPr id="6156" name="Oval 13"/>
            <p:cNvSpPr>
              <a:spLocks noChangeArrowheads="1"/>
            </p:cNvSpPr>
            <p:nvPr/>
          </p:nvSpPr>
          <p:spPr bwMode="auto">
            <a:xfrm>
              <a:off x="0" y="0"/>
              <a:ext cx="382588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14"/>
            <p:cNvSpPr>
              <a:spLocks noEditPoints="1" noChangeArrowheads="1"/>
            </p:cNvSpPr>
            <p:nvPr/>
          </p:nvSpPr>
          <p:spPr bwMode="auto">
            <a:xfrm>
              <a:off x="58738" y="69850"/>
              <a:ext cx="269875" cy="231775"/>
            </a:xfrm>
            <a:custGeom>
              <a:avLst/>
              <a:gdLst>
                <a:gd name="T0" fmla="*/ 298 w 480"/>
                <a:gd name="T1" fmla="*/ 86 h 410"/>
                <a:gd name="T2" fmla="*/ 287 w 480"/>
                <a:gd name="T3" fmla="*/ 112 h 410"/>
                <a:gd name="T4" fmla="*/ 272 w 480"/>
                <a:gd name="T5" fmla="*/ 124 h 410"/>
                <a:gd name="T6" fmla="*/ 261 w 480"/>
                <a:gd name="T7" fmla="*/ 128 h 410"/>
                <a:gd name="T8" fmla="*/ 247 w 480"/>
                <a:gd name="T9" fmla="*/ 129 h 410"/>
                <a:gd name="T10" fmla="*/ 226 w 480"/>
                <a:gd name="T11" fmla="*/ 122 h 410"/>
                <a:gd name="T12" fmla="*/ 213 w 480"/>
                <a:gd name="T13" fmla="*/ 110 h 410"/>
                <a:gd name="T14" fmla="*/ 204 w 480"/>
                <a:gd name="T15" fmla="*/ 92 h 410"/>
                <a:gd name="T16" fmla="*/ 203 w 480"/>
                <a:gd name="T17" fmla="*/ 78 h 410"/>
                <a:gd name="T18" fmla="*/ 209 w 480"/>
                <a:gd name="T19" fmla="*/ 58 h 410"/>
                <a:gd name="T20" fmla="*/ 221 w 480"/>
                <a:gd name="T21" fmla="*/ 45 h 410"/>
                <a:gd name="T22" fmla="*/ 239 w 480"/>
                <a:gd name="T23" fmla="*/ 36 h 410"/>
                <a:gd name="T24" fmla="*/ 252 w 480"/>
                <a:gd name="T25" fmla="*/ 34 h 410"/>
                <a:gd name="T26" fmla="*/ 269 w 480"/>
                <a:gd name="T27" fmla="*/ 38 h 410"/>
                <a:gd name="T28" fmla="*/ 286 w 480"/>
                <a:gd name="T29" fmla="*/ 50 h 410"/>
                <a:gd name="T30" fmla="*/ 296 w 480"/>
                <a:gd name="T31" fmla="*/ 67 h 410"/>
                <a:gd name="T32" fmla="*/ 312 w 480"/>
                <a:gd name="T33" fmla="*/ 57 h 410"/>
                <a:gd name="T34" fmla="*/ 193 w 480"/>
                <a:gd name="T35" fmla="*/ 23 h 410"/>
                <a:gd name="T36" fmla="*/ 225 w 480"/>
                <a:gd name="T37" fmla="*/ 142 h 410"/>
                <a:gd name="T38" fmla="*/ 333 w 480"/>
                <a:gd name="T39" fmla="*/ 82 h 410"/>
                <a:gd name="T40" fmla="*/ 225 w 480"/>
                <a:gd name="T41" fmla="*/ 292 h 410"/>
                <a:gd name="T42" fmla="*/ 195 w 480"/>
                <a:gd name="T43" fmla="*/ 332 h 410"/>
                <a:gd name="T44" fmla="*/ 163 w 480"/>
                <a:gd name="T45" fmla="*/ 347 h 410"/>
                <a:gd name="T46" fmla="*/ 142 w 480"/>
                <a:gd name="T47" fmla="*/ 348 h 410"/>
                <a:gd name="T48" fmla="*/ 118 w 480"/>
                <a:gd name="T49" fmla="*/ 344 h 410"/>
                <a:gd name="T50" fmla="*/ 85 w 480"/>
                <a:gd name="T51" fmla="*/ 323 h 410"/>
                <a:gd name="T52" fmla="*/ 68 w 480"/>
                <a:gd name="T53" fmla="*/ 297 h 410"/>
                <a:gd name="T54" fmla="*/ 61 w 480"/>
                <a:gd name="T55" fmla="*/ 261 h 410"/>
                <a:gd name="T56" fmla="*/ 65 w 480"/>
                <a:gd name="T57" fmla="*/ 237 h 410"/>
                <a:gd name="T58" fmla="*/ 84 w 480"/>
                <a:gd name="T59" fmla="*/ 206 h 410"/>
                <a:gd name="T60" fmla="*/ 110 w 480"/>
                <a:gd name="T61" fmla="*/ 187 h 410"/>
                <a:gd name="T62" fmla="*/ 145 w 480"/>
                <a:gd name="T63" fmla="*/ 179 h 410"/>
                <a:gd name="T64" fmla="*/ 169 w 480"/>
                <a:gd name="T65" fmla="*/ 183 h 410"/>
                <a:gd name="T66" fmla="*/ 197 w 480"/>
                <a:gd name="T67" fmla="*/ 197 h 410"/>
                <a:gd name="T68" fmla="*/ 221 w 480"/>
                <a:gd name="T69" fmla="*/ 225 h 410"/>
                <a:gd name="T70" fmla="*/ 230 w 480"/>
                <a:gd name="T71" fmla="*/ 258 h 410"/>
                <a:gd name="T72" fmla="*/ 262 w 480"/>
                <a:gd name="T73" fmla="*/ 249 h 410"/>
                <a:gd name="T74" fmla="*/ 72 w 480"/>
                <a:gd name="T75" fmla="*/ 138 h 410"/>
                <a:gd name="T76" fmla="*/ 73 w 480"/>
                <a:gd name="T77" fmla="*/ 357 h 410"/>
                <a:gd name="T78" fmla="*/ 287 w 480"/>
                <a:gd name="T79" fmla="*/ 301 h 410"/>
                <a:gd name="T80" fmla="*/ 434 w 480"/>
                <a:gd name="T81" fmla="*/ 246 h 410"/>
                <a:gd name="T82" fmla="*/ 413 w 480"/>
                <a:gd name="T83" fmla="*/ 273 h 410"/>
                <a:gd name="T84" fmla="*/ 390 w 480"/>
                <a:gd name="T85" fmla="*/ 284 h 410"/>
                <a:gd name="T86" fmla="*/ 375 w 480"/>
                <a:gd name="T87" fmla="*/ 285 h 410"/>
                <a:gd name="T88" fmla="*/ 359 w 480"/>
                <a:gd name="T89" fmla="*/ 282 h 410"/>
                <a:gd name="T90" fmla="*/ 335 w 480"/>
                <a:gd name="T91" fmla="*/ 267 h 410"/>
                <a:gd name="T92" fmla="*/ 323 w 480"/>
                <a:gd name="T93" fmla="*/ 249 h 410"/>
                <a:gd name="T94" fmla="*/ 318 w 480"/>
                <a:gd name="T95" fmla="*/ 223 h 410"/>
                <a:gd name="T96" fmla="*/ 322 w 480"/>
                <a:gd name="T97" fmla="*/ 206 h 410"/>
                <a:gd name="T98" fmla="*/ 335 w 480"/>
                <a:gd name="T99" fmla="*/ 185 h 410"/>
                <a:gd name="T100" fmla="*/ 353 w 480"/>
                <a:gd name="T101" fmla="*/ 172 h 410"/>
                <a:gd name="T102" fmla="*/ 377 w 480"/>
                <a:gd name="T103" fmla="*/ 166 h 410"/>
                <a:gd name="T104" fmla="*/ 394 w 480"/>
                <a:gd name="T105" fmla="*/ 168 h 410"/>
                <a:gd name="T106" fmla="*/ 414 w 480"/>
                <a:gd name="T107" fmla="*/ 178 h 410"/>
                <a:gd name="T108" fmla="*/ 431 w 480"/>
                <a:gd name="T109" fmla="*/ 198 h 410"/>
                <a:gd name="T110" fmla="*/ 437 w 480"/>
                <a:gd name="T111" fmla="*/ 221 h 410"/>
                <a:gd name="T112" fmla="*/ 460 w 480"/>
                <a:gd name="T113" fmla="*/ 215 h 410"/>
                <a:gd name="T114" fmla="*/ 326 w 480"/>
                <a:gd name="T115" fmla="*/ 137 h 410"/>
                <a:gd name="T116" fmla="*/ 327 w 480"/>
                <a:gd name="T117" fmla="*/ 291 h 410"/>
                <a:gd name="T118" fmla="*/ 477 w 480"/>
                <a:gd name="T119" fmla="*/ 25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410">
                  <a:moveTo>
                    <a:pt x="298" y="76"/>
                  </a:moveTo>
                  <a:cubicBezTo>
                    <a:pt x="298" y="76"/>
                    <a:pt x="298" y="76"/>
                    <a:pt x="298" y="77"/>
                  </a:cubicBezTo>
                  <a:cubicBezTo>
                    <a:pt x="298" y="77"/>
                    <a:pt x="298" y="78"/>
                    <a:pt x="298" y="78"/>
                  </a:cubicBezTo>
                  <a:cubicBezTo>
                    <a:pt x="298" y="78"/>
                    <a:pt x="298" y="79"/>
                    <a:pt x="298" y="79"/>
                  </a:cubicBezTo>
                  <a:cubicBezTo>
                    <a:pt x="298" y="80"/>
                    <a:pt x="298" y="80"/>
                    <a:pt x="298" y="81"/>
                  </a:cubicBezTo>
                  <a:cubicBezTo>
                    <a:pt x="298" y="81"/>
                    <a:pt x="298" y="81"/>
                    <a:pt x="298" y="81"/>
                  </a:cubicBezTo>
                  <a:cubicBezTo>
                    <a:pt x="298" y="82"/>
                    <a:pt x="298" y="82"/>
                    <a:pt x="298" y="83"/>
                  </a:cubicBezTo>
                  <a:cubicBezTo>
                    <a:pt x="298" y="83"/>
                    <a:pt x="298" y="84"/>
                    <a:pt x="298" y="84"/>
                  </a:cubicBezTo>
                  <a:cubicBezTo>
                    <a:pt x="298" y="84"/>
                    <a:pt x="298" y="85"/>
                    <a:pt x="298" y="85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8" y="90"/>
                    <a:pt x="297" y="93"/>
                    <a:pt x="296" y="96"/>
                  </a:cubicBezTo>
                  <a:cubicBezTo>
                    <a:pt x="295" y="97"/>
                    <a:pt x="295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4" y="100"/>
                  </a:cubicBezTo>
                  <a:cubicBezTo>
                    <a:pt x="294" y="100"/>
                    <a:pt x="294" y="100"/>
                    <a:pt x="294" y="100"/>
                  </a:cubicBezTo>
                  <a:cubicBezTo>
                    <a:pt x="294" y="102"/>
                    <a:pt x="293" y="103"/>
                    <a:pt x="292" y="104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2" y="105"/>
                    <a:pt x="292" y="106"/>
                    <a:pt x="291" y="106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0" y="108"/>
                    <a:pt x="289" y="110"/>
                    <a:pt x="287" y="112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87" y="112"/>
                    <a:pt x="286" y="113"/>
                    <a:pt x="286" y="113"/>
                  </a:cubicBezTo>
                  <a:cubicBezTo>
                    <a:pt x="286" y="113"/>
                    <a:pt x="286" y="113"/>
                    <a:pt x="286" y="113"/>
                  </a:cubicBezTo>
                  <a:cubicBezTo>
                    <a:pt x="285" y="115"/>
                    <a:pt x="283" y="116"/>
                    <a:pt x="282" y="117"/>
                  </a:cubicBezTo>
                  <a:cubicBezTo>
                    <a:pt x="282" y="117"/>
                    <a:pt x="282" y="117"/>
                    <a:pt x="282" y="117"/>
                  </a:cubicBezTo>
                  <a:cubicBezTo>
                    <a:pt x="282" y="117"/>
                    <a:pt x="281" y="118"/>
                    <a:pt x="281" y="118"/>
                  </a:cubicBezTo>
                  <a:cubicBezTo>
                    <a:pt x="281" y="118"/>
                    <a:pt x="281" y="118"/>
                    <a:pt x="281" y="118"/>
                  </a:cubicBezTo>
                  <a:cubicBezTo>
                    <a:pt x="280" y="119"/>
                    <a:pt x="280" y="119"/>
                    <a:pt x="279" y="119"/>
                  </a:cubicBezTo>
                  <a:cubicBezTo>
                    <a:pt x="277" y="121"/>
                    <a:pt x="275" y="123"/>
                    <a:pt x="272" y="124"/>
                  </a:cubicBezTo>
                  <a:cubicBezTo>
                    <a:pt x="271" y="124"/>
                    <a:pt x="271" y="125"/>
                    <a:pt x="270" y="125"/>
                  </a:cubicBezTo>
                  <a:cubicBezTo>
                    <a:pt x="270" y="125"/>
                    <a:pt x="270" y="125"/>
                    <a:pt x="269" y="125"/>
                  </a:cubicBezTo>
                  <a:cubicBezTo>
                    <a:pt x="269" y="125"/>
                    <a:pt x="269" y="125"/>
                    <a:pt x="268" y="126"/>
                  </a:cubicBezTo>
                  <a:cubicBezTo>
                    <a:pt x="268" y="126"/>
                    <a:pt x="268" y="126"/>
                    <a:pt x="267" y="126"/>
                  </a:cubicBezTo>
                  <a:cubicBezTo>
                    <a:pt x="267" y="126"/>
                    <a:pt x="266" y="126"/>
                    <a:pt x="266" y="127"/>
                  </a:cubicBezTo>
                  <a:cubicBezTo>
                    <a:pt x="266" y="127"/>
                    <a:pt x="266" y="127"/>
                    <a:pt x="265" y="127"/>
                  </a:cubicBezTo>
                  <a:cubicBezTo>
                    <a:pt x="265" y="127"/>
                    <a:pt x="264" y="127"/>
                    <a:pt x="263" y="127"/>
                  </a:cubicBezTo>
                  <a:cubicBezTo>
                    <a:pt x="263" y="127"/>
                    <a:pt x="263" y="127"/>
                    <a:pt x="263" y="127"/>
                  </a:cubicBezTo>
                  <a:cubicBezTo>
                    <a:pt x="262" y="128"/>
                    <a:pt x="262" y="128"/>
                    <a:pt x="261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0" y="128"/>
                    <a:pt x="259" y="128"/>
                    <a:pt x="258" y="128"/>
                  </a:cubicBezTo>
                  <a:cubicBezTo>
                    <a:pt x="258" y="128"/>
                    <a:pt x="257" y="129"/>
                    <a:pt x="256" y="129"/>
                  </a:cubicBezTo>
                  <a:cubicBezTo>
                    <a:pt x="256" y="129"/>
                    <a:pt x="256" y="129"/>
                    <a:pt x="256" y="129"/>
                  </a:cubicBezTo>
                  <a:cubicBezTo>
                    <a:pt x="255" y="129"/>
                    <a:pt x="255" y="129"/>
                    <a:pt x="254" y="129"/>
                  </a:cubicBezTo>
                  <a:cubicBezTo>
                    <a:pt x="254" y="129"/>
                    <a:pt x="254" y="129"/>
                    <a:pt x="253" y="129"/>
                  </a:cubicBezTo>
                  <a:cubicBezTo>
                    <a:pt x="253" y="129"/>
                    <a:pt x="252" y="129"/>
                    <a:pt x="251" y="129"/>
                  </a:cubicBezTo>
                  <a:cubicBezTo>
                    <a:pt x="251" y="129"/>
                    <a:pt x="251" y="129"/>
                    <a:pt x="251" y="129"/>
                  </a:cubicBezTo>
                  <a:cubicBezTo>
                    <a:pt x="250" y="129"/>
                    <a:pt x="250" y="129"/>
                    <a:pt x="249" y="129"/>
                  </a:cubicBezTo>
                  <a:cubicBezTo>
                    <a:pt x="249" y="129"/>
                    <a:pt x="249" y="129"/>
                    <a:pt x="248" y="129"/>
                  </a:cubicBezTo>
                  <a:cubicBezTo>
                    <a:pt x="248" y="129"/>
                    <a:pt x="247" y="129"/>
                    <a:pt x="247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6" y="129"/>
                    <a:pt x="245" y="129"/>
                    <a:pt x="244" y="129"/>
                  </a:cubicBezTo>
                  <a:cubicBezTo>
                    <a:pt x="241" y="128"/>
                    <a:pt x="239" y="127"/>
                    <a:pt x="236" y="127"/>
                  </a:cubicBezTo>
                  <a:cubicBezTo>
                    <a:pt x="235" y="126"/>
                    <a:pt x="235" y="126"/>
                    <a:pt x="234" y="126"/>
                  </a:cubicBezTo>
                  <a:cubicBezTo>
                    <a:pt x="234" y="126"/>
                    <a:pt x="234" y="126"/>
                    <a:pt x="234" y="126"/>
                  </a:cubicBezTo>
                  <a:cubicBezTo>
                    <a:pt x="233" y="126"/>
                    <a:pt x="233" y="126"/>
                    <a:pt x="232" y="125"/>
                  </a:cubicBezTo>
                  <a:cubicBezTo>
                    <a:pt x="232" y="125"/>
                    <a:pt x="232" y="125"/>
                    <a:pt x="232" y="125"/>
                  </a:cubicBezTo>
                  <a:cubicBezTo>
                    <a:pt x="231" y="125"/>
                    <a:pt x="229" y="124"/>
                    <a:pt x="228" y="123"/>
                  </a:cubicBezTo>
                  <a:cubicBezTo>
                    <a:pt x="228" y="123"/>
                    <a:pt x="228" y="123"/>
                    <a:pt x="228" y="123"/>
                  </a:cubicBezTo>
                  <a:cubicBezTo>
                    <a:pt x="227" y="123"/>
                    <a:pt x="227" y="122"/>
                    <a:pt x="226" y="122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4" y="121"/>
                    <a:pt x="222" y="119"/>
                    <a:pt x="221" y="118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8"/>
                    <a:pt x="219" y="117"/>
                    <a:pt x="219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18" y="116"/>
                    <a:pt x="216" y="114"/>
                    <a:pt x="215" y="113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5" y="112"/>
                    <a:pt x="214" y="112"/>
                  </a:cubicBezTo>
                  <a:cubicBezTo>
                    <a:pt x="214" y="112"/>
                    <a:pt x="214" y="112"/>
                    <a:pt x="214" y="111"/>
                  </a:cubicBezTo>
                  <a:cubicBezTo>
                    <a:pt x="214" y="111"/>
                    <a:pt x="213" y="111"/>
                    <a:pt x="213" y="110"/>
                  </a:cubicBezTo>
                  <a:cubicBezTo>
                    <a:pt x="211" y="107"/>
                    <a:pt x="209" y="104"/>
                    <a:pt x="207" y="101"/>
                  </a:cubicBezTo>
                  <a:cubicBezTo>
                    <a:pt x="207" y="101"/>
                    <a:pt x="207" y="101"/>
                    <a:pt x="207" y="100"/>
                  </a:cubicBezTo>
                  <a:cubicBezTo>
                    <a:pt x="207" y="100"/>
                    <a:pt x="207" y="99"/>
                    <a:pt x="207" y="99"/>
                  </a:cubicBezTo>
                  <a:cubicBezTo>
                    <a:pt x="207" y="99"/>
                    <a:pt x="206" y="99"/>
                    <a:pt x="206" y="98"/>
                  </a:cubicBezTo>
                  <a:cubicBezTo>
                    <a:pt x="206" y="98"/>
                    <a:pt x="206" y="97"/>
                    <a:pt x="206" y="97"/>
                  </a:cubicBezTo>
                  <a:cubicBezTo>
                    <a:pt x="206" y="97"/>
                    <a:pt x="206" y="96"/>
                    <a:pt x="206" y="96"/>
                  </a:cubicBezTo>
                  <a:cubicBezTo>
                    <a:pt x="205" y="96"/>
                    <a:pt x="205" y="95"/>
                    <a:pt x="205" y="94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5" y="93"/>
                    <a:pt x="205" y="93"/>
                    <a:pt x="204" y="92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4" y="91"/>
                    <a:pt x="204" y="90"/>
                    <a:pt x="204" y="89"/>
                  </a:cubicBezTo>
                  <a:cubicBezTo>
                    <a:pt x="204" y="89"/>
                    <a:pt x="204" y="88"/>
                    <a:pt x="204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04" y="86"/>
                    <a:pt x="203" y="85"/>
                    <a:pt x="203" y="85"/>
                  </a:cubicBezTo>
                  <a:cubicBezTo>
                    <a:pt x="203" y="85"/>
                    <a:pt x="203" y="85"/>
                    <a:pt x="203" y="84"/>
                  </a:cubicBezTo>
                  <a:cubicBezTo>
                    <a:pt x="203" y="84"/>
                    <a:pt x="203" y="83"/>
                    <a:pt x="203" y="82"/>
                  </a:cubicBezTo>
                  <a:cubicBezTo>
                    <a:pt x="203" y="82"/>
                    <a:pt x="203" y="82"/>
                    <a:pt x="203" y="82"/>
                  </a:cubicBezTo>
                  <a:cubicBezTo>
                    <a:pt x="203" y="81"/>
                    <a:pt x="203" y="81"/>
                    <a:pt x="203" y="80"/>
                  </a:cubicBezTo>
                  <a:cubicBezTo>
                    <a:pt x="203" y="80"/>
                    <a:pt x="203" y="80"/>
                    <a:pt x="203" y="79"/>
                  </a:cubicBezTo>
                  <a:cubicBezTo>
                    <a:pt x="203" y="79"/>
                    <a:pt x="203" y="78"/>
                    <a:pt x="203" y="78"/>
                  </a:cubicBezTo>
                  <a:cubicBezTo>
                    <a:pt x="203" y="78"/>
                    <a:pt x="203" y="77"/>
                    <a:pt x="204" y="77"/>
                  </a:cubicBezTo>
                  <a:cubicBezTo>
                    <a:pt x="204" y="77"/>
                    <a:pt x="204" y="76"/>
                    <a:pt x="204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4" y="72"/>
                    <a:pt x="205" y="69"/>
                    <a:pt x="206" y="67"/>
                  </a:cubicBezTo>
                  <a:cubicBezTo>
                    <a:pt x="206" y="66"/>
                    <a:pt x="206" y="66"/>
                    <a:pt x="206" y="65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7" y="64"/>
                    <a:pt x="207" y="64"/>
                    <a:pt x="207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8" y="62"/>
                    <a:pt x="208" y="60"/>
                    <a:pt x="209" y="59"/>
                  </a:cubicBezTo>
                  <a:cubicBezTo>
                    <a:pt x="209" y="59"/>
                    <a:pt x="209" y="59"/>
                    <a:pt x="209" y="58"/>
                  </a:cubicBezTo>
                  <a:cubicBezTo>
                    <a:pt x="210" y="58"/>
                    <a:pt x="210" y="58"/>
                    <a:pt x="210" y="57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11" y="55"/>
                    <a:pt x="213" y="53"/>
                    <a:pt x="214" y="51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5" y="51"/>
                    <a:pt x="215" y="50"/>
                    <a:pt x="215" y="50"/>
                  </a:cubicBezTo>
                  <a:cubicBezTo>
                    <a:pt x="215" y="50"/>
                    <a:pt x="216" y="50"/>
                    <a:pt x="216" y="50"/>
                  </a:cubicBezTo>
                  <a:cubicBezTo>
                    <a:pt x="217" y="49"/>
                    <a:pt x="218" y="47"/>
                    <a:pt x="21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20" y="46"/>
                    <a:pt x="220" y="45"/>
                    <a:pt x="221" y="45"/>
                  </a:cubicBezTo>
                  <a:cubicBezTo>
                    <a:pt x="221" y="45"/>
                    <a:pt x="221" y="45"/>
                    <a:pt x="221" y="45"/>
                  </a:cubicBezTo>
                  <a:cubicBezTo>
                    <a:pt x="221" y="45"/>
                    <a:pt x="222" y="44"/>
                    <a:pt x="222" y="44"/>
                  </a:cubicBezTo>
                  <a:cubicBezTo>
                    <a:pt x="224" y="42"/>
                    <a:pt x="227" y="41"/>
                    <a:pt x="229" y="39"/>
                  </a:cubicBezTo>
                  <a:cubicBezTo>
                    <a:pt x="230" y="39"/>
                    <a:pt x="231" y="39"/>
                    <a:pt x="231" y="38"/>
                  </a:cubicBezTo>
                  <a:cubicBezTo>
                    <a:pt x="231" y="38"/>
                    <a:pt x="232" y="38"/>
                    <a:pt x="232" y="38"/>
                  </a:cubicBezTo>
                  <a:cubicBezTo>
                    <a:pt x="232" y="38"/>
                    <a:pt x="233" y="38"/>
                    <a:pt x="233" y="38"/>
                  </a:cubicBezTo>
                  <a:cubicBezTo>
                    <a:pt x="233" y="37"/>
                    <a:pt x="234" y="37"/>
                    <a:pt x="234" y="37"/>
                  </a:cubicBezTo>
                  <a:cubicBezTo>
                    <a:pt x="235" y="37"/>
                    <a:pt x="235" y="37"/>
                    <a:pt x="236" y="37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237" y="36"/>
                    <a:pt x="237" y="36"/>
                    <a:pt x="238" y="36"/>
                  </a:cubicBezTo>
                  <a:cubicBezTo>
                    <a:pt x="238" y="36"/>
                    <a:pt x="238" y="36"/>
                    <a:pt x="239" y="36"/>
                  </a:cubicBezTo>
                  <a:cubicBezTo>
                    <a:pt x="239" y="36"/>
                    <a:pt x="240" y="36"/>
                    <a:pt x="240" y="35"/>
                  </a:cubicBezTo>
                  <a:cubicBezTo>
                    <a:pt x="240" y="35"/>
                    <a:pt x="241" y="35"/>
                    <a:pt x="241" y="35"/>
                  </a:cubicBezTo>
                  <a:cubicBezTo>
                    <a:pt x="241" y="35"/>
                    <a:pt x="242" y="35"/>
                    <a:pt x="243" y="35"/>
                  </a:cubicBezTo>
                  <a:cubicBezTo>
                    <a:pt x="244" y="35"/>
                    <a:pt x="244" y="35"/>
                    <a:pt x="245" y="35"/>
                  </a:cubicBezTo>
                  <a:cubicBezTo>
                    <a:pt x="245" y="35"/>
                    <a:pt x="246" y="34"/>
                    <a:pt x="246" y="34"/>
                  </a:cubicBezTo>
                  <a:cubicBezTo>
                    <a:pt x="246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9" y="34"/>
                    <a:pt x="249" y="34"/>
                    <a:pt x="250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1" y="34"/>
                    <a:pt x="252" y="34"/>
                    <a:pt x="252" y="34"/>
                  </a:cubicBezTo>
                  <a:cubicBezTo>
                    <a:pt x="252" y="34"/>
                    <a:pt x="253" y="34"/>
                    <a:pt x="253" y="34"/>
                  </a:cubicBezTo>
                  <a:cubicBezTo>
                    <a:pt x="253" y="34"/>
                    <a:pt x="254" y="34"/>
                    <a:pt x="254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6" y="34"/>
                    <a:pt x="256" y="35"/>
                    <a:pt x="257" y="35"/>
                  </a:cubicBezTo>
                  <a:cubicBezTo>
                    <a:pt x="260" y="35"/>
                    <a:pt x="263" y="36"/>
                    <a:pt x="266" y="37"/>
                  </a:cubicBezTo>
                  <a:cubicBezTo>
                    <a:pt x="266" y="37"/>
                    <a:pt x="267" y="37"/>
                    <a:pt x="267" y="37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68" y="37"/>
                    <a:pt x="268" y="38"/>
                    <a:pt x="269" y="38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71" y="39"/>
                    <a:pt x="272" y="39"/>
                    <a:pt x="274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4" y="40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7" y="42"/>
                    <a:pt x="279" y="44"/>
                    <a:pt x="281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82" y="46"/>
                    <a:pt x="282" y="46"/>
                    <a:pt x="283" y="47"/>
                  </a:cubicBezTo>
                  <a:cubicBezTo>
                    <a:pt x="284" y="48"/>
                    <a:pt x="285" y="49"/>
                    <a:pt x="286" y="50"/>
                  </a:cubicBezTo>
                  <a:cubicBezTo>
                    <a:pt x="286" y="50"/>
                    <a:pt x="286" y="50"/>
                    <a:pt x="286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7" y="51"/>
                    <a:pt x="287" y="52"/>
                    <a:pt x="287" y="52"/>
                  </a:cubicBezTo>
                  <a:cubicBezTo>
                    <a:pt x="288" y="52"/>
                    <a:pt x="288" y="53"/>
                    <a:pt x="288" y="53"/>
                  </a:cubicBezTo>
                  <a:cubicBezTo>
                    <a:pt x="290" y="55"/>
                    <a:pt x="292" y="58"/>
                    <a:pt x="293" y="60"/>
                  </a:cubicBezTo>
                  <a:cubicBezTo>
                    <a:pt x="293" y="61"/>
                    <a:pt x="294" y="62"/>
                    <a:pt x="294" y="62"/>
                  </a:cubicBezTo>
                  <a:cubicBezTo>
                    <a:pt x="294" y="62"/>
                    <a:pt x="294" y="63"/>
                    <a:pt x="294" y="63"/>
                  </a:cubicBezTo>
                  <a:cubicBezTo>
                    <a:pt x="294" y="63"/>
                    <a:pt x="295" y="64"/>
                    <a:pt x="295" y="64"/>
                  </a:cubicBezTo>
                  <a:cubicBezTo>
                    <a:pt x="295" y="64"/>
                    <a:pt x="295" y="65"/>
                    <a:pt x="295" y="65"/>
                  </a:cubicBezTo>
                  <a:cubicBezTo>
                    <a:pt x="295" y="65"/>
                    <a:pt x="295" y="66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8"/>
                    <a:pt x="296" y="69"/>
                  </a:cubicBezTo>
                  <a:cubicBezTo>
                    <a:pt x="297" y="70"/>
                    <a:pt x="297" y="71"/>
                    <a:pt x="297" y="71"/>
                  </a:cubicBezTo>
                  <a:cubicBezTo>
                    <a:pt x="297" y="71"/>
                    <a:pt x="297" y="71"/>
                    <a:pt x="297" y="72"/>
                  </a:cubicBezTo>
                  <a:cubicBezTo>
                    <a:pt x="297" y="72"/>
                    <a:pt x="297" y="73"/>
                    <a:pt x="297" y="74"/>
                  </a:cubicBezTo>
                  <a:cubicBezTo>
                    <a:pt x="298" y="75"/>
                    <a:pt x="298" y="75"/>
                    <a:pt x="298" y="76"/>
                  </a:cubicBezTo>
                  <a:close/>
                  <a:moveTo>
                    <a:pt x="333" y="82"/>
                  </a:moveTo>
                  <a:lnTo>
                    <a:pt x="328" y="55"/>
                  </a:lnTo>
                  <a:lnTo>
                    <a:pt x="312" y="57"/>
                  </a:lnTo>
                  <a:cubicBezTo>
                    <a:pt x="309" y="50"/>
                    <a:pt x="305" y="43"/>
                    <a:pt x="300" y="37"/>
                  </a:cubicBezTo>
                  <a:lnTo>
                    <a:pt x="309" y="24"/>
                  </a:lnTo>
                  <a:lnTo>
                    <a:pt x="286" y="8"/>
                  </a:lnTo>
                  <a:lnTo>
                    <a:pt x="277" y="21"/>
                  </a:lnTo>
                  <a:cubicBezTo>
                    <a:pt x="270" y="18"/>
                    <a:pt x="262" y="16"/>
                    <a:pt x="254" y="16"/>
                  </a:cubicBezTo>
                  <a:lnTo>
                    <a:pt x="251" y="0"/>
                  </a:lnTo>
                  <a:lnTo>
                    <a:pt x="224" y="4"/>
                  </a:lnTo>
                  <a:lnTo>
                    <a:pt x="226" y="20"/>
                  </a:lnTo>
                  <a:cubicBezTo>
                    <a:pt x="219" y="23"/>
                    <a:pt x="212" y="27"/>
                    <a:pt x="206" y="33"/>
                  </a:cubicBezTo>
                  <a:lnTo>
                    <a:pt x="193" y="23"/>
                  </a:lnTo>
                  <a:lnTo>
                    <a:pt x="177" y="46"/>
                  </a:lnTo>
                  <a:lnTo>
                    <a:pt x="190" y="56"/>
                  </a:lnTo>
                  <a:cubicBezTo>
                    <a:pt x="187" y="63"/>
                    <a:pt x="185" y="70"/>
                    <a:pt x="185" y="78"/>
                  </a:cubicBezTo>
                  <a:lnTo>
                    <a:pt x="169" y="81"/>
                  </a:lnTo>
                  <a:lnTo>
                    <a:pt x="173" y="109"/>
                  </a:lnTo>
                  <a:lnTo>
                    <a:pt x="189" y="106"/>
                  </a:lnTo>
                  <a:cubicBezTo>
                    <a:pt x="192" y="113"/>
                    <a:pt x="197" y="120"/>
                    <a:pt x="202" y="126"/>
                  </a:cubicBezTo>
                  <a:lnTo>
                    <a:pt x="192" y="139"/>
                  </a:lnTo>
                  <a:lnTo>
                    <a:pt x="215" y="155"/>
                  </a:lnTo>
                  <a:lnTo>
                    <a:pt x="225" y="142"/>
                  </a:lnTo>
                  <a:cubicBezTo>
                    <a:pt x="232" y="145"/>
                    <a:pt x="239" y="147"/>
                    <a:pt x="247" y="147"/>
                  </a:cubicBezTo>
                  <a:lnTo>
                    <a:pt x="250" y="163"/>
                  </a:lnTo>
                  <a:lnTo>
                    <a:pt x="278" y="159"/>
                  </a:lnTo>
                  <a:lnTo>
                    <a:pt x="275" y="143"/>
                  </a:lnTo>
                  <a:cubicBezTo>
                    <a:pt x="283" y="140"/>
                    <a:pt x="289" y="136"/>
                    <a:pt x="295" y="130"/>
                  </a:cubicBezTo>
                  <a:lnTo>
                    <a:pt x="308" y="140"/>
                  </a:lnTo>
                  <a:lnTo>
                    <a:pt x="324" y="117"/>
                  </a:lnTo>
                  <a:lnTo>
                    <a:pt x="311" y="108"/>
                  </a:lnTo>
                  <a:cubicBezTo>
                    <a:pt x="314" y="101"/>
                    <a:pt x="316" y="93"/>
                    <a:pt x="317" y="85"/>
                  </a:cubicBezTo>
                  <a:lnTo>
                    <a:pt x="333" y="82"/>
                  </a:lnTo>
                  <a:close/>
                  <a:moveTo>
                    <a:pt x="229" y="275"/>
                  </a:moveTo>
                  <a:cubicBezTo>
                    <a:pt x="229" y="276"/>
                    <a:pt x="229" y="276"/>
                    <a:pt x="229" y="276"/>
                  </a:cubicBezTo>
                  <a:cubicBezTo>
                    <a:pt x="229" y="277"/>
                    <a:pt x="229" y="278"/>
                    <a:pt x="229" y="279"/>
                  </a:cubicBezTo>
                  <a:cubicBezTo>
                    <a:pt x="229" y="279"/>
                    <a:pt x="228" y="280"/>
                    <a:pt x="228" y="280"/>
                  </a:cubicBezTo>
                  <a:cubicBezTo>
                    <a:pt x="228" y="281"/>
                    <a:pt x="228" y="283"/>
                    <a:pt x="228" y="284"/>
                  </a:cubicBezTo>
                  <a:cubicBezTo>
                    <a:pt x="228" y="284"/>
                    <a:pt x="228" y="284"/>
                    <a:pt x="227" y="284"/>
                  </a:cubicBezTo>
                  <a:cubicBezTo>
                    <a:pt x="227" y="285"/>
                    <a:pt x="227" y="287"/>
                    <a:pt x="227" y="288"/>
                  </a:cubicBezTo>
                  <a:cubicBezTo>
                    <a:pt x="226" y="288"/>
                    <a:pt x="226" y="288"/>
                    <a:pt x="226" y="289"/>
                  </a:cubicBezTo>
                  <a:cubicBezTo>
                    <a:pt x="226" y="290"/>
                    <a:pt x="226" y="290"/>
                    <a:pt x="225" y="291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23" y="299"/>
                    <a:pt x="220" y="304"/>
                    <a:pt x="217" y="310"/>
                  </a:cubicBezTo>
                  <a:cubicBezTo>
                    <a:pt x="216" y="310"/>
                    <a:pt x="215" y="311"/>
                    <a:pt x="215" y="312"/>
                  </a:cubicBezTo>
                  <a:cubicBezTo>
                    <a:pt x="215" y="312"/>
                    <a:pt x="215" y="312"/>
                    <a:pt x="215" y="313"/>
                  </a:cubicBezTo>
                  <a:cubicBezTo>
                    <a:pt x="214" y="313"/>
                    <a:pt x="214" y="314"/>
                    <a:pt x="213" y="315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1" y="317"/>
                    <a:pt x="209" y="320"/>
                    <a:pt x="207" y="322"/>
                  </a:cubicBezTo>
                  <a:cubicBezTo>
                    <a:pt x="207" y="322"/>
                    <a:pt x="207" y="322"/>
                    <a:pt x="207" y="322"/>
                  </a:cubicBezTo>
                  <a:cubicBezTo>
                    <a:pt x="206" y="323"/>
                    <a:pt x="205" y="324"/>
                    <a:pt x="205" y="324"/>
                  </a:cubicBezTo>
                  <a:cubicBezTo>
                    <a:pt x="205" y="324"/>
                    <a:pt x="204" y="325"/>
                    <a:pt x="204" y="325"/>
                  </a:cubicBezTo>
                  <a:cubicBezTo>
                    <a:pt x="201" y="327"/>
                    <a:pt x="198" y="330"/>
                    <a:pt x="195" y="332"/>
                  </a:cubicBezTo>
                  <a:cubicBezTo>
                    <a:pt x="195" y="332"/>
                    <a:pt x="195" y="333"/>
                    <a:pt x="195" y="333"/>
                  </a:cubicBezTo>
                  <a:cubicBezTo>
                    <a:pt x="194" y="333"/>
                    <a:pt x="193" y="334"/>
                    <a:pt x="192" y="334"/>
                  </a:cubicBezTo>
                  <a:cubicBezTo>
                    <a:pt x="192" y="334"/>
                    <a:pt x="192" y="334"/>
                    <a:pt x="192" y="335"/>
                  </a:cubicBezTo>
                  <a:cubicBezTo>
                    <a:pt x="189" y="336"/>
                    <a:pt x="187" y="338"/>
                    <a:pt x="184" y="339"/>
                  </a:cubicBezTo>
                  <a:cubicBezTo>
                    <a:pt x="184" y="339"/>
                    <a:pt x="184" y="339"/>
                    <a:pt x="184" y="339"/>
                  </a:cubicBezTo>
                  <a:cubicBezTo>
                    <a:pt x="183" y="340"/>
                    <a:pt x="182" y="340"/>
                    <a:pt x="181" y="340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0" y="341"/>
                    <a:pt x="179" y="341"/>
                    <a:pt x="178" y="342"/>
                  </a:cubicBezTo>
                  <a:cubicBezTo>
                    <a:pt x="173" y="344"/>
                    <a:pt x="169" y="345"/>
                    <a:pt x="163" y="347"/>
                  </a:cubicBezTo>
                  <a:cubicBezTo>
                    <a:pt x="162" y="347"/>
                    <a:pt x="161" y="347"/>
                    <a:pt x="160" y="347"/>
                  </a:cubicBezTo>
                  <a:cubicBezTo>
                    <a:pt x="159" y="347"/>
                    <a:pt x="159" y="347"/>
                    <a:pt x="159" y="347"/>
                  </a:cubicBezTo>
                  <a:cubicBezTo>
                    <a:pt x="158" y="348"/>
                    <a:pt x="157" y="348"/>
                    <a:pt x="156" y="348"/>
                  </a:cubicBezTo>
                  <a:cubicBezTo>
                    <a:pt x="156" y="348"/>
                    <a:pt x="155" y="348"/>
                    <a:pt x="155" y="348"/>
                  </a:cubicBezTo>
                  <a:cubicBezTo>
                    <a:pt x="154" y="348"/>
                    <a:pt x="152" y="348"/>
                    <a:pt x="151" y="348"/>
                  </a:cubicBezTo>
                  <a:cubicBezTo>
                    <a:pt x="151" y="348"/>
                    <a:pt x="151" y="348"/>
                    <a:pt x="151" y="348"/>
                  </a:cubicBezTo>
                  <a:cubicBezTo>
                    <a:pt x="150" y="348"/>
                    <a:pt x="148" y="348"/>
                    <a:pt x="147" y="348"/>
                  </a:cubicBezTo>
                  <a:cubicBezTo>
                    <a:pt x="147" y="348"/>
                    <a:pt x="146" y="348"/>
                    <a:pt x="146" y="348"/>
                  </a:cubicBezTo>
                  <a:cubicBezTo>
                    <a:pt x="145" y="349"/>
                    <a:pt x="144" y="348"/>
                    <a:pt x="143" y="348"/>
                  </a:cubicBezTo>
                  <a:cubicBezTo>
                    <a:pt x="143" y="348"/>
                    <a:pt x="142" y="348"/>
                    <a:pt x="142" y="348"/>
                  </a:cubicBezTo>
                  <a:cubicBezTo>
                    <a:pt x="141" y="348"/>
                    <a:pt x="139" y="348"/>
                    <a:pt x="138" y="348"/>
                  </a:cubicBezTo>
                  <a:cubicBezTo>
                    <a:pt x="137" y="348"/>
                    <a:pt x="136" y="348"/>
                    <a:pt x="134" y="348"/>
                  </a:cubicBezTo>
                  <a:cubicBezTo>
                    <a:pt x="134" y="348"/>
                    <a:pt x="133" y="348"/>
                    <a:pt x="133" y="348"/>
                  </a:cubicBezTo>
                  <a:cubicBezTo>
                    <a:pt x="132" y="347"/>
                    <a:pt x="131" y="347"/>
                    <a:pt x="130" y="347"/>
                  </a:cubicBezTo>
                  <a:cubicBezTo>
                    <a:pt x="130" y="347"/>
                    <a:pt x="130" y="347"/>
                    <a:pt x="129" y="347"/>
                  </a:cubicBezTo>
                  <a:cubicBezTo>
                    <a:pt x="128" y="347"/>
                    <a:pt x="127" y="346"/>
                    <a:pt x="125" y="346"/>
                  </a:cubicBezTo>
                  <a:cubicBezTo>
                    <a:pt x="125" y="346"/>
                    <a:pt x="125" y="346"/>
                    <a:pt x="125" y="346"/>
                  </a:cubicBezTo>
                  <a:cubicBezTo>
                    <a:pt x="124" y="346"/>
                    <a:pt x="123" y="345"/>
                    <a:pt x="122" y="345"/>
                  </a:cubicBezTo>
                  <a:cubicBezTo>
                    <a:pt x="121" y="345"/>
                    <a:pt x="121" y="345"/>
                    <a:pt x="121" y="345"/>
                  </a:cubicBezTo>
                  <a:cubicBezTo>
                    <a:pt x="120" y="345"/>
                    <a:pt x="119" y="344"/>
                    <a:pt x="118" y="344"/>
                  </a:cubicBezTo>
                  <a:cubicBezTo>
                    <a:pt x="118" y="344"/>
                    <a:pt x="117" y="344"/>
                    <a:pt x="117" y="344"/>
                  </a:cubicBezTo>
                  <a:cubicBezTo>
                    <a:pt x="116" y="343"/>
                    <a:pt x="115" y="343"/>
                    <a:pt x="114" y="342"/>
                  </a:cubicBezTo>
                  <a:cubicBezTo>
                    <a:pt x="109" y="340"/>
                    <a:pt x="104" y="338"/>
                    <a:pt x="100" y="335"/>
                  </a:cubicBezTo>
                  <a:cubicBezTo>
                    <a:pt x="99" y="335"/>
                    <a:pt x="98" y="334"/>
                    <a:pt x="97" y="334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6" y="333"/>
                    <a:pt x="95" y="332"/>
                    <a:pt x="95" y="331"/>
                  </a:cubicBezTo>
                  <a:cubicBezTo>
                    <a:pt x="94" y="331"/>
                    <a:pt x="94" y="331"/>
                    <a:pt x="94" y="331"/>
                  </a:cubicBezTo>
                  <a:cubicBezTo>
                    <a:pt x="92" y="329"/>
                    <a:pt x="90" y="328"/>
                    <a:pt x="87" y="326"/>
                  </a:cubicBezTo>
                  <a:cubicBezTo>
                    <a:pt x="87" y="325"/>
                    <a:pt x="87" y="325"/>
                    <a:pt x="87" y="325"/>
                  </a:cubicBezTo>
                  <a:cubicBezTo>
                    <a:pt x="86" y="325"/>
                    <a:pt x="86" y="324"/>
                    <a:pt x="85" y="323"/>
                  </a:cubicBezTo>
                  <a:cubicBezTo>
                    <a:pt x="85" y="323"/>
                    <a:pt x="85" y="323"/>
                    <a:pt x="85" y="323"/>
                  </a:cubicBezTo>
                  <a:cubicBezTo>
                    <a:pt x="82" y="320"/>
                    <a:pt x="79" y="317"/>
                    <a:pt x="77" y="314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76" y="312"/>
                    <a:pt x="76" y="312"/>
                    <a:pt x="75" y="311"/>
                  </a:cubicBezTo>
                  <a:cubicBezTo>
                    <a:pt x="75" y="311"/>
                    <a:pt x="75" y="311"/>
                    <a:pt x="75" y="310"/>
                  </a:cubicBezTo>
                  <a:cubicBezTo>
                    <a:pt x="73" y="308"/>
                    <a:pt x="72" y="305"/>
                    <a:pt x="70" y="303"/>
                  </a:cubicBezTo>
                  <a:cubicBezTo>
                    <a:pt x="70" y="303"/>
                    <a:pt x="70" y="303"/>
                    <a:pt x="70" y="302"/>
                  </a:cubicBezTo>
                  <a:cubicBezTo>
                    <a:pt x="70" y="302"/>
                    <a:pt x="69" y="301"/>
                    <a:pt x="69" y="300"/>
                  </a:cubicBezTo>
                  <a:cubicBezTo>
                    <a:pt x="69" y="300"/>
                    <a:pt x="69" y="300"/>
                    <a:pt x="69" y="299"/>
                  </a:cubicBezTo>
                  <a:cubicBezTo>
                    <a:pt x="68" y="298"/>
                    <a:pt x="68" y="298"/>
                    <a:pt x="68" y="297"/>
                  </a:cubicBezTo>
                  <a:cubicBezTo>
                    <a:pt x="65" y="291"/>
                    <a:pt x="63" y="285"/>
                    <a:pt x="62" y="278"/>
                  </a:cubicBezTo>
                  <a:cubicBezTo>
                    <a:pt x="62" y="278"/>
                    <a:pt x="62" y="278"/>
                    <a:pt x="62" y="277"/>
                  </a:cubicBezTo>
                  <a:cubicBezTo>
                    <a:pt x="62" y="276"/>
                    <a:pt x="62" y="275"/>
                    <a:pt x="62" y="275"/>
                  </a:cubicBezTo>
                  <a:cubicBezTo>
                    <a:pt x="61" y="274"/>
                    <a:pt x="61" y="274"/>
                    <a:pt x="61" y="273"/>
                  </a:cubicBezTo>
                  <a:cubicBezTo>
                    <a:pt x="61" y="272"/>
                    <a:pt x="61" y="271"/>
                    <a:pt x="61" y="270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68"/>
                    <a:pt x="61" y="267"/>
                    <a:pt x="61" y="266"/>
                  </a:cubicBezTo>
                  <a:cubicBezTo>
                    <a:pt x="61" y="265"/>
                    <a:pt x="61" y="265"/>
                    <a:pt x="61" y="265"/>
                  </a:cubicBezTo>
                  <a:cubicBezTo>
                    <a:pt x="61" y="264"/>
                    <a:pt x="61" y="263"/>
                    <a:pt x="61" y="262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1" y="258"/>
                    <a:pt x="61" y="257"/>
                  </a:cubicBezTo>
                  <a:cubicBezTo>
                    <a:pt x="61" y="255"/>
                    <a:pt x="61" y="254"/>
                    <a:pt x="62" y="253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1"/>
                    <a:pt x="62" y="250"/>
                    <a:pt x="62" y="249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6"/>
                    <a:pt x="63" y="245"/>
                    <a:pt x="63" y="244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4" y="242"/>
                    <a:pt x="64" y="241"/>
                    <a:pt x="64" y="240"/>
                  </a:cubicBezTo>
                  <a:cubicBezTo>
                    <a:pt x="64" y="240"/>
                    <a:pt x="64" y="239"/>
                    <a:pt x="65" y="239"/>
                  </a:cubicBezTo>
                  <a:cubicBezTo>
                    <a:pt x="65" y="238"/>
                    <a:pt x="65" y="237"/>
                    <a:pt x="65" y="237"/>
                  </a:cubicBezTo>
                  <a:cubicBezTo>
                    <a:pt x="66" y="236"/>
                    <a:pt x="66" y="236"/>
                    <a:pt x="66" y="235"/>
                  </a:cubicBezTo>
                  <a:cubicBezTo>
                    <a:pt x="66" y="234"/>
                    <a:pt x="67" y="233"/>
                    <a:pt x="67" y="232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69" y="227"/>
                    <a:pt x="71" y="223"/>
                    <a:pt x="74" y="218"/>
                  </a:cubicBezTo>
                  <a:cubicBezTo>
                    <a:pt x="75" y="217"/>
                    <a:pt x="75" y="217"/>
                    <a:pt x="76" y="216"/>
                  </a:cubicBezTo>
                  <a:cubicBezTo>
                    <a:pt x="76" y="216"/>
                    <a:pt x="76" y="216"/>
                    <a:pt x="76" y="215"/>
                  </a:cubicBezTo>
                  <a:cubicBezTo>
                    <a:pt x="77" y="215"/>
                    <a:pt x="77" y="214"/>
                    <a:pt x="78" y="213"/>
                  </a:cubicBezTo>
                  <a:cubicBezTo>
                    <a:pt x="78" y="213"/>
                    <a:pt x="78" y="213"/>
                    <a:pt x="78" y="213"/>
                  </a:cubicBezTo>
                  <a:cubicBezTo>
                    <a:pt x="80" y="210"/>
                    <a:pt x="82" y="208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5" y="205"/>
                    <a:pt x="85" y="204"/>
                    <a:pt x="86" y="204"/>
                  </a:cubicBezTo>
                  <a:cubicBezTo>
                    <a:pt x="86" y="204"/>
                    <a:pt x="86" y="203"/>
                    <a:pt x="87" y="203"/>
                  </a:cubicBezTo>
                  <a:cubicBezTo>
                    <a:pt x="89" y="200"/>
                    <a:pt x="92" y="198"/>
                    <a:pt x="96" y="196"/>
                  </a:cubicBezTo>
                  <a:cubicBezTo>
                    <a:pt x="96" y="195"/>
                    <a:pt x="96" y="195"/>
                    <a:pt x="96" y="195"/>
                  </a:cubicBezTo>
                  <a:cubicBezTo>
                    <a:pt x="97" y="195"/>
                    <a:pt x="98" y="194"/>
                    <a:pt x="98" y="194"/>
                  </a:cubicBezTo>
                  <a:cubicBezTo>
                    <a:pt x="99" y="194"/>
                    <a:pt x="99" y="193"/>
                    <a:pt x="99" y="193"/>
                  </a:cubicBezTo>
                  <a:cubicBezTo>
                    <a:pt x="101" y="192"/>
                    <a:pt x="104" y="190"/>
                    <a:pt x="107" y="189"/>
                  </a:cubicBezTo>
                  <a:cubicBezTo>
                    <a:pt x="107" y="189"/>
                    <a:pt x="107" y="189"/>
                    <a:pt x="107" y="189"/>
                  </a:cubicBezTo>
                  <a:cubicBezTo>
                    <a:pt x="108" y="188"/>
                    <a:pt x="109" y="188"/>
                    <a:pt x="109" y="18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1" y="187"/>
                    <a:pt x="112" y="186"/>
                    <a:pt x="113" y="186"/>
                  </a:cubicBezTo>
                  <a:cubicBezTo>
                    <a:pt x="117" y="184"/>
                    <a:pt x="122" y="182"/>
                    <a:pt x="127" y="181"/>
                  </a:cubicBezTo>
                  <a:cubicBezTo>
                    <a:pt x="129" y="181"/>
                    <a:pt x="130" y="181"/>
                    <a:pt x="131" y="181"/>
                  </a:cubicBezTo>
                  <a:cubicBezTo>
                    <a:pt x="131" y="181"/>
                    <a:pt x="132" y="181"/>
                    <a:pt x="132" y="180"/>
                  </a:cubicBezTo>
                  <a:cubicBezTo>
                    <a:pt x="133" y="180"/>
                    <a:pt x="134" y="180"/>
                    <a:pt x="135" y="180"/>
                  </a:cubicBezTo>
                  <a:cubicBezTo>
                    <a:pt x="135" y="180"/>
                    <a:pt x="136" y="180"/>
                    <a:pt x="136" y="180"/>
                  </a:cubicBezTo>
                  <a:cubicBezTo>
                    <a:pt x="137" y="180"/>
                    <a:pt x="138" y="180"/>
                    <a:pt x="139" y="180"/>
                  </a:cubicBezTo>
                  <a:cubicBezTo>
                    <a:pt x="140" y="180"/>
                    <a:pt x="140" y="180"/>
                    <a:pt x="140" y="180"/>
                  </a:cubicBezTo>
                  <a:cubicBezTo>
                    <a:pt x="141" y="179"/>
                    <a:pt x="142" y="179"/>
                    <a:pt x="144" y="179"/>
                  </a:cubicBezTo>
                  <a:cubicBezTo>
                    <a:pt x="144" y="179"/>
                    <a:pt x="144" y="179"/>
                    <a:pt x="145" y="179"/>
                  </a:cubicBezTo>
                  <a:cubicBezTo>
                    <a:pt x="146" y="179"/>
                    <a:pt x="147" y="179"/>
                    <a:pt x="148" y="179"/>
                  </a:cubicBezTo>
                  <a:cubicBezTo>
                    <a:pt x="148" y="179"/>
                    <a:pt x="148" y="179"/>
                    <a:pt x="149" y="179"/>
                  </a:cubicBezTo>
                  <a:cubicBezTo>
                    <a:pt x="150" y="180"/>
                    <a:pt x="151" y="180"/>
                    <a:pt x="153" y="180"/>
                  </a:cubicBezTo>
                  <a:cubicBezTo>
                    <a:pt x="154" y="180"/>
                    <a:pt x="155" y="180"/>
                    <a:pt x="157" y="180"/>
                  </a:cubicBezTo>
                  <a:cubicBezTo>
                    <a:pt x="157" y="180"/>
                    <a:pt x="157" y="180"/>
                    <a:pt x="158" y="180"/>
                  </a:cubicBezTo>
                  <a:cubicBezTo>
                    <a:pt x="159" y="180"/>
                    <a:pt x="160" y="181"/>
                    <a:pt x="161" y="181"/>
                  </a:cubicBezTo>
                  <a:cubicBezTo>
                    <a:pt x="161" y="181"/>
                    <a:pt x="161" y="181"/>
                    <a:pt x="162" y="181"/>
                  </a:cubicBezTo>
                  <a:cubicBezTo>
                    <a:pt x="163" y="181"/>
                    <a:pt x="164" y="181"/>
                    <a:pt x="165" y="182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7" y="182"/>
                    <a:pt x="168" y="182"/>
                    <a:pt x="169" y="183"/>
                  </a:cubicBezTo>
                  <a:cubicBezTo>
                    <a:pt x="169" y="183"/>
                    <a:pt x="170" y="183"/>
                    <a:pt x="170" y="183"/>
                  </a:cubicBezTo>
                  <a:cubicBezTo>
                    <a:pt x="171" y="183"/>
                    <a:pt x="172" y="184"/>
                    <a:pt x="173" y="184"/>
                  </a:cubicBezTo>
                  <a:cubicBezTo>
                    <a:pt x="173" y="184"/>
                    <a:pt x="174" y="184"/>
                    <a:pt x="174" y="184"/>
                  </a:cubicBezTo>
                  <a:cubicBezTo>
                    <a:pt x="175" y="185"/>
                    <a:pt x="176" y="185"/>
                    <a:pt x="177" y="186"/>
                  </a:cubicBezTo>
                  <a:cubicBezTo>
                    <a:pt x="182" y="188"/>
                    <a:pt x="187" y="190"/>
                    <a:pt x="191" y="193"/>
                  </a:cubicBezTo>
                  <a:cubicBezTo>
                    <a:pt x="192" y="193"/>
                    <a:pt x="193" y="194"/>
                    <a:pt x="193" y="194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195" y="195"/>
                    <a:pt x="196" y="196"/>
                    <a:pt x="196" y="196"/>
                  </a:cubicBezTo>
                  <a:cubicBezTo>
                    <a:pt x="196" y="197"/>
                    <a:pt x="196" y="197"/>
                    <a:pt x="197" y="197"/>
                  </a:cubicBezTo>
                  <a:cubicBezTo>
                    <a:pt x="199" y="198"/>
                    <a:pt x="201" y="200"/>
                    <a:pt x="203" y="202"/>
                  </a:cubicBezTo>
                  <a:cubicBezTo>
                    <a:pt x="203" y="203"/>
                    <a:pt x="204" y="203"/>
                    <a:pt x="204" y="203"/>
                  </a:cubicBezTo>
                  <a:cubicBezTo>
                    <a:pt x="204" y="203"/>
                    <a:pt x="205" y="204"/>
                    <a:pt x="206" y="205"/>
                  </a:cubicBezTo>
                  <a:cubicBezTo>
                    <a:pt x="206" y="205"/>
                    <a:pt x="206" y="205"/>
                    <a:pt x="206" y="205"/>
                  </a:cubicBezTo>
                  <a:cubicBezTo>
                    <a:pt x="209" y="208"/>
                    <a:pt x="211" y="211"/>
                    <a:pt x="214" y="214"/>
                  </a:cubicBezTo>
                  <a:cubicBezTo>
                    <a:pt x="214" y="214"/>
                    <a:pt x="214" y="215"/>
                    <a:pt x="214" y="215"/>
                  </a:cubicBezTo>
                  <a:cubicBezTo>
                    <a:pt x="215" y="216"/>
                    <a:pt x="215" y="216"/>
                    <a:pt x="216" y="217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18" y="220"/>
                    <a:pt x="219" y="222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6"/>
                    <a:pt x="221" y="227"/>
                    <a:pt x="222" y="228"/>
                  </a:cubicBezTo>
                  <a:cubicBezTo>
                    <a:pt x="222" y="228"/>
                    <a:pt x="222" y="228"/>
                    <a:pt x="222" y="229"/>
                  </a:cubicBezTo>
                  <a:cubicBezTo>
                    <a:pt x="223" y="229"/>
                    <a:pt x="223" y="230"/>
                    <a:pt x="223" y="231"/>
                  </a:cubicBezTo>
                  <a:cubicBezTo>
                    <a:pt x="225" y="236"/>
                    <a:pt x="227" y="241"/>
                    <a:pt x="228" y="246"/>
                  </a:cubicBezTo>
                  <a:cubicBezTo>
                    <a:pt x="228" y="247"/>
                    <a:pt x="229" y="248"/>
                    <a:pt x="229" y="249"/>
                  </a:cubicBezTo>
                  <a:cubicBezTo>
                    <a:pt x="229" y="250"/>
                    <a:pt x="229" y="250"/>
                    <a:pt x="229" y="251"/>
                  </a:cubicBezTo>
                  <a:cubicBezTo>
                    <a:pt x="229" y="252"/>
                    <a:pt x="229" y="252"/>
                    <a:pt x="229" y="253"/>
                  </a:cubicBezTo>
                  <a:cubicBezTo>
                    <a:pt x="229" y="254"/>
                    <a:pt x="229" y="254"/>
                    <a:pt x="229" y="255"/>
                  </a:cubicBezTo>
                  <a:cubicBezTo>
                    <a:pt x="230" y="256"/>
                    <a:pt x="230" y="257"/>
                    <a:pt x="230" y="258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30" y="260"/>
                    <a:pt x="230" y="261"/>
                    <a:pt x="230" y="262"/>
                  </a:cubicBezTo>
                  <a:lnTo>
                    <a:pt x="230" y="263"/>
                  </a:lnTo>
                  <a:cubicBezTo>
                    <a:pt x="230" y="264"/>
                    <a:pt x="230" y="265"/>
                    <a:pt x="230" y="266"/>
                  </a:cubicBezTo>
                  <a:cubicBezTo>
                    <a:pt x="230" y="267"/>
                    <a:pt x="230" y="267"/>
                    <a:pt x="230" y="267"/>
                  </a:cubicBezTo>
                  <a:cubicBezTo>
                    <a:pt x="230" y="269"/>
                    <a:pt x="230" y="270"/>
                    <a:pt x="230" y="271"/>
                  </a:cubicBezTo>
                  <a:cubicBezTo>
                    <a:pt x="230" y="273"/>
                    <a:pt x="229" y="274"/>
                    <a:pt x="229" y="275"/>
                  </a:cubicBezTo>
                  <a:close/>
                  <a:moveTo>
                    <a:pt x="287" y="301"/>
                  </a:moveTo>
                  <a:lnTo>
                    <a:pt x="291" y="251"/>
                  </a:lnTo>
                  <a:lnTo>
                    <a:pt x="262" y="249"/>
                  </a:lnTo>
                  <a:cubicBezTo>
                    <a:pt x="260" y="235"/>
                    <a:pt x="256" y="221"/>
                    <a:pt x="250" y="209"/>
                  </a:cubicBezTo>
                  <a:lnTo>
                    <a:pt x="272" y="190"/>
                  </a:lnTo>
                  <a:lnTo>
                    <a:pt x="239" y="152"/>
                  </a:lnTo>
                  <a:lnTo>
                    <a:pt x="217" y="171"/>
                  </a:lnTo>
                  <a:cubicBezTo>
                    <a:pt x="206" y="162"/>
                    <a:pt x="194" y="156"/>
                    <a:pt x="180" y="152"/>
                  </a:cubicBezTo>
                  <a:lnTo>
                    <a:pt x="183" y="123"/>
                  </a:lnTo>
                  <a:lnTo>
                    <a:pt x="133" y="118"/>
                  </a:lnTo>
                  <a:lnTo>
                    <a:pt x="130" y="147"/>
                  </a:lnTo>
                  <a:cubicBezTo>
                    <a:pt x="116" y="149"/>
                    <a:pt x="103" y="153"/>
                    <a:pt x="91" y="160"/>
                  </a:cubicBezTo>
                  <a:lnTo>
                    <a:pt x="72" y="138"/>
                  </a:lnTo>
                  <a:lnTo>
                    <a:pt x="34" y="170"/>
                  </a:lnTo>
                  <a:lnTo>
                    <a:pt x="52" y="192"/>
                  </a:lnTo>
                  <a:cubicBezTo>
                    <a:pt x="44" y="203"/>
                    <a:pt x="37" y="215"/>
                    <a:pt x="33" y="229"/>
                  </a:cubicBezTo>
                  <a:lnTo>
                    <a:pt x="4" y="227"/>
                  </a:lnTo>
                  <a:lnTo>
                    <a:pt x="0" y="276"/>
                  </a:lnTo>
                  <a:lnTo>
                    <a:pt x="29" y="279"/>
                  </a:lnTo>
                  <a:cubicBezTo>
                    <a:pt x="30" y="293"/>
                    <a:pt x="35" y="307"/>
                    <a:pt x="41" y="319"/>
                  </a:cubicBezTo>
                  <a:lnTo>
                    <a:pt x="19" y="337"/>
                  </a:lnTo>
                  <a:lnTo>
                    <a:pt x="51" y="376"/>
                  </a:lnTo>
                  <a:lnTo>
                    <a:pt x="73" y="357"/>
                  </a:lnTo>
                  <a:cubicBezTo>
                    <a:pt x="84" y="366"/>
                    <a:pt x="97" y="372"/>
                    <a:pt x="111" y="376"/>
                  </a:cubicBezTo>
                  <a:lnTo>
                    <a:pt x="108" y="405"/>
                  </a:lnTo>
                  <a:lnTo>
                    <a:pt x="158" y="410"/>
                  </a:lnTo>
                  <a:lnTo>
                    <a:pt x="160" y="381"/>
                  </a:lnTo>
                  <a:cubicBezTo>
                    <a:pt x="175" y="379"/>
                    <a:pt x="188" y="375"/>
                    <a:pt x="200" y="368"/>
                  </a:cubicBezTo>
                  <a:lnTo>
                    <a:pt x="219" y="390"/>
                  </a:lnTo>
                  <a:lnTo>
                    <a:pt x="257" y="358"/>
                  </a:lnTo>
                  <a:lnTo>
                    <a:pt x="239" y="336"/>
                  </a:lnTo>
                  <a:cubicBezTo>
                    <a:pt x="247" y="325"/>
                    <a:pt x="254" y="312"/>
                    <a:pt x="258" y="299"/>
                  </a:cubicBezTo>
                  <a:lnTo>
                    <a:pt x="287" y="301"/>
                  </a:lnTo>
                  <a:close/>
                  <a:moveTo>
                    <a:pt x="437" y="233"/>
                  </a:moveTo>
                  <a:cubicBezTo>
                    <a:pt x="437" y="234"/>
                    <a:pt x="437" y="234"/>
                    <a:pt x="436" y="234"/>
                  </a:cubicBezTo>
                  <a:cubicBezTo>
                    <a:pt x="436" y="235"/>
                    <a:pt x="436" y="235"/>
                    <a:pt x="436" y="236"/>
                  </a:cubicBezTo>
                  <a:cubicBezTo>
                    <a:pt x="436" y="236"/>
                    <a:pt x="436" y="237"/>
                    <a:pt x="436" y="237"/>
                  </a:cubicBezTo>
                  <a:cubicBezTo>
                    <a:pt x="436" y="238"/>
                    <a:pt x="436" y="239"/>
                    <a:pt x="435" y="239"/>
                  </a:cubicBezTo>
                  <a:cubicBezTo>
                    <a:pt x="435" y="240"/>
                    <a:pt x="435" y="240"/>
                    <a:pt x="435" y="240"/>
                  </a:cubicBezTo>
                  <a:cubicBezTo>
                    <a:pt x="435" y="241"/>
                    <a:pt x="435" y="241"/>
                    <a:pt x="435" y="242"/>
                  </a:cubicBezTo>
                  <a:cubicBezTo>
                    <a:pt x="435" y="242"/>
                    <a:pt x="435" y="243"/>
                    <a:pt x="434" y="243"/>
                  </a:cubicBezTo>
                  <a:cubicBezTo>
                    <a:pt x="434" y="244"/>
                    <a:pt x="434" y="244"/>
                    <a:pt x="434" y="245"/>
                  </a:cubicBezTo>
                  <a:cubicBezTo>
                    <a:pt x="434" y="245"/>
                    <a:pt x="434" y="245"/>
                    <a:pt x="434" y="246"/>
                  </a:cubicBezTo>
                  <a:cubicBezTo>
                    <a:pt x="432" y="250"/>
                    <a:pt x="430" y="254"/>
                    <a:pt x="428" y="258"/>
                  </a:cubicBezTo>
                  <a:cubicBezTo>
                    <a:pt x="427" y="258"/>
                    <a:pt x="427" y="259"/>
                    <a:pt x="427" y="259"/>
                  </a:cubicBezTo>
                  <a:cubicBezTo>
                    <a:pt x="426" y="259"/>
                    <a:pt x="426" y="259"/>
                    <a:pt x="426" y="260"/>
                  </a:cubicBezTo>
                  <a:cubicBezTo>
                    <a:pt x="426" y="260"/>
                    <a:pt x="426" y="261"/>
                    <a:pt x="425" y="261"/>
                  </a:cubicBezTo>
                  <a:cubicBezTo>
                    <a:pt x="425" y="261"/>
                    <a:pt x="425" y="261"/>
                    <a:pt x="425" y="261"/>
                  </a:cubicBezTo>
                  <a:cubicBezTo>
                    <a:pt x="424" y="263"/>
                    <a:pt x="422" y="265"/>
                    <a:pt x="421" y="266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0" y="267"/>
                    <a:pt x="420" y="267"/>
                    <a:pt x="419" y="268"/>
                  </a:cubicBezTo>
                  <a:cubicBezTo>
                    <a:pt x="419" y="268"/>
                    <a:pt x="419" y="268"/>
                    <a:pt x="419" y="268"/>
                  </a:cubicBezTo>
                  <a:cubicBezTo>
                    <a:pt x="417" y="270"/>
                    <a:pt x="415" y="272"/>
                    <a:pt x="413" y="273"/>
                  </a:cubicBezTo>
                  <a:cubicBezTo>
                    <a:pt x="413" y="274"/>
                    <a:pt x="412" y="274"/>
                    <a:pt x="412" y="274"/>
                  </a:cubicBezTo>
                  <a:cubicBezTo>
                    <a:pt x="412" y="274"/>
                    <a:pt x="411" y="274"/>
                    <a:pt x="411" y="275"/>
                  </a:cubicBezTo>
                  <a:cubicBezTo>
                    <a:pt x="411" y="275"/>
                    <a:pt x="410" y="275"/>
                    <a:pt x="410" y="275"/>
                  </a:cubicBezTo>
                  <a:cubicBezTo>
                    <a:pt x="409" y="276"/>
                    <a:pt x="407" y="277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4" y="279"/>
                    <a:pt x="404" y="279"/>
                    <a:pt x="403" y="279"/>
                  </a:cubicBezTo>
                  <a:cubicBezTo>
                    <a:pt x="403" y="279"/>
                    <a:pt x="403" y="279"/>
                    <a:pt x="403" y="279"/>
                  </a:cubicBezTo>
                  <a:cubicBezTo>
                    <a:pt x="402" y="280"/>
                    <a:pt x="401" y="280"/>
                    <a:pt x="401" y="280"/>
                  </a:cubicBezTo>
                  <a:cubicBezTo>
                    <a:pt x="397" y="282"/>
                    <a:pt x="394" y="283"/>
                    <a:pt x="390" y="283"/>
                  </a:cubicBezTo>
                  <a:lnTo>
                    <a:pt x="390" y="284"/>
                  </a:lnTo>
                  <a:cubicBezTo>
                    <a:pt x="390" y="284"/>
                    <a:pt x="389" y="284"/>
                    <a:pt x="388" y="284"/>
                  </a:cubicBezTo>
                  <a:cubicBezTo>
                    <a:pt x="388" y="284"/>
                    <a:pt x="387" y="284"/>
                    <a:pt x="387" y="284"/>
                  </a:cubicBezTo>
                  <a:cubicBezTo>
                    <a:pt x="386" y="284"/>
                    <a:pt x="386" y="284"/>
                    <a:pt x="385" y="284"/>
                  </a:cubicBezTo>
                  <a:cubicBezTo>
                    <a:pt x="385" y="284"/>
                    <a:pt x="385" y="284"/>
                    <a:pt x="384" y="284"/>
                  </a:cubicBezTo>
                  <a:cubicBezTo>
                    <a:pt x="383" y="285"/>
                    <a:pt x="383" y="285"/>
                    <a:pt x="382" y="285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1" y="285"/>
                    <a:pt x="380" y="285"/>
                    <a:pt x="379" y="285"/>
                  </a:cubicBezTo>
                  <a:cubicBezTo>
                    <a:pt x="379" y="285"/>
                    <a:pt x="378" y="285"/>
                    <a:pt x="378" y="285"/>
                  </a:cubicBezTo>
                  <a:cubicBezTo>
                    <a:pt x="378" y="285"/>
                    <a:pt x="377" y="285"/>
                    <a:pt x="376" y="285"/>
                  </a:cubicBezTo>
                  <a:cubicBezTo>
                    <a:pt x="376" y="285"/>
                    <a:pt x="376" y="285"/>
                    <a:pt x="375" y="285"/>
                  </a:cubicBezTo>
                  <a:cubicBezTo>
                    <a:pt x="374" y="285"/>
                    <a:pt x="374" y="285"/>
                    <a:pt x="373" y="285"/>
                  </a:cubicBezTo>
                  <a:cubicBezTo>
                    <a:pt x="372" y="285"/>
                    <a:pt x="371" y="284"/>
                    <a:pt x="370" y="284"/>
                  </a:cubicBezTo>
                  <a:cubicBezTo>
                    <a:pt x="370" y="284"/>
                    <a:pt x="369" y="284"/>
                    <a:pt x="369" y="284"/>
                  </a:cubicBezTo>
                  <a:cubicBezTo>
                    <a:pt x="368" y="284"/>
                    <a:pt x="368" y="284"/>
                    <a:pt x="367" y="284"/>
                  </a:cubicBezTo>
                  <a:cubicBezTo>
                    <a:pt x="367" y="284"/>
                    <a:pt x="367" y="284"/>
                    <a:pt x="366" y="284"/>
                  </a:cubicBezTo>
                  <a:cubicBezTo>
                    <a:pt x="365" y="284"/>
                    <a:pt x="365" y="283"/>
                    <a:pt x="364" y="283"/>
                  </a:cubicBezTo>
                  <a:cubicBezTo>
                    <a:pt x="364" y="283"/>
                    <a:pt x="364" y="283"/>
                    <a:pt x="363" y="283"/>
                  </a:cubicBezTo>
                  <a:cubicBezTo>
                    <a:pt x="363" y="283"/>
                    <a:pt x="362" y="283"/>
                    <a:pt x="361" y="282"/>
                  </a:cubicBezTo>
                  <a:cubicBezTo>
                    <a:pt x="361" y="282"/>
                    <a:pt x="361" y="282"/>
                    <a:pt x="360" y="282"/>
                  </a:cubicBezTo>
                  <a:cubicBezTo>
                    <a:pt x="360" y="282"/>
                    <a:pt x="359" y="282"/>
                    <a:pt x="359" y="282"/>
                  </a:cubicBezTo>
                  <a:cubicBezTo>
                    <a:pt x="358" y="282"/>
                    <a:pt x="358" y="281"/>
                    <a:pt x="358" y="281"/>
                  </a:cubicBezTo>
                  <a:cubicBezTo>
                    <a:pt x="357" y="281"/>
                    <a:pt x="356" y="281"/>
                    <a:pt x="355" y="280"/>
                  </a:cubicBezTo>
                  <a:cubicBezTo>
                    <a:pt x="352" y="279"/>
                    <a:pt x="349" y="277"/>
                    <a:pt x="346" y="275"/>
                  </a:cubicBezTo>
                  <a:cubicBezTo>
                    <a:pt x="345" y="275"/>
                    <a:pt x="345" y="275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3" y="274"/>
                    <a:pt x="343" y="273"/>
                    <a:pt x="342" y="273"/>
                  </a:cubicBezTo>
                  <a:cubicBezTo>
                    <a:pt x="342" y="273"/>
                    <a:pt x="342" y="273"/>
                    <a:pt x="342" y="273"/>
                  </a:cubicBezTo>
                  <a:cubicBezTo>
                    <a:pt x="340" y="271"/>
                    <a:pt x="339" y="270"/>
                    <a:pt x="337" y="269"/>
                  </a:cubicBezTo>
                  <a:cubicBezTo>
                    <a:pt x="337" y="269"/>
                    <a:pt x="337" y="269"/>
                    <a:pt x="337" y="268"/>
                  </a:cubicBezTo>
                  <a:cubicBezTo>
                    <a:pt x="336" y="268"/>
                    <a:pt x="336" y="268"/>
                    <a:pt x="335" y="267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3" y="265"/>
                    <a:pt x="331" y="263"/>
                    <a:pt x="330" y="260"/>
                  </a:cubicBezTo>
                  <a:cubicBezTo>
                    <a:pt x="330" y="260"/>
                    <a:pt x="330" y="260"/>
                    <a:pt x="329" y="260"/>
                  </a:cubicBezTo>
                  <a:cubicBezTo>
                    <a:pt x="329" y="259"/>
                    <a:pt x="329" y="259"/>
                    <a:pt x="328" y="258"/>
                  </a:cubicBezTo>
                  <a:cubicBezTo>
                    <a:pt x="328" y="258"/>
                    <a:pt x="328" y="258"/>
                    <a:pt x="328" y="258"/>
                  </a:cubicBezTo>
                  <a:cubicBezTo>
                    <a:pt x="327" y="256"/>
                    <a:pt x="326" y="255"/>
                    <a:pt x="325" y="253"/>
                  </a:cubicBezTo>
                  <a:cubicBezTo>
                    <a:pt x="325" y="253"/>
                    <a:pt x="325" y="253"/>
                    <a:pt x="325" y="253"/>
                  </a:cubicBezTo>
                  <a:cubicBezTo>
                    <a:pt x="325" y="252"/>
                    <a:pt x="324" y="251"/>
                    <a:pt x="324" y="251"/>
                  </a:cubicBezTo>
                  <a:cubicBezTo>
                    <a:pt x="324" y="251"/>
                    <a:pt x="324" y="250"/>
                    <a:pt x="324" y="250"/>
                  </a:cubicBezTo>
                  <a:cubicBezTo>
                    <a:pt x="324" y="250"/>
                    <a:pt x="323" y="249"/>
                    <a:pt x="323" y="249"/>
                  </a:cubicBezTo>
                  <a:cubicBezTo>
                    <a:pt x="321" y="244"/>
                    <a:pt x="320" y="240"/>
                    <a:pt x="319" y="236"/>
                  </a:cubicBezTo>
                  <a:cubicBezTo>
                    <a:pt x="319" y="235"/>
                    <a:pt x="319" y="235"/>
                    <a:pt x="319" y="235"/>
                  </a:cubicBezTo>
                  <a:cubicBezTo>
                    <a:pt x="319" y="234"/>
                    <a:pt x="319" y="234"/>
                    <a:pt x="319" y="233"/>
                  </a:cubicBezTo>
                  <a:cubicBezTo>
                    <a:pt x="319" y="233"/>
                    <a:pt x="319" y="232"/>
                    <a:pt x="319" y="232"/>
                  </a:cubicBezTo>
                  <a:cubicBezTo>
                    <a:pt x="319" y="231"/>
                    <a:pt x="319" y="230"/>
                    <a:pt x="318" y="230"/>
                  </a:cubicBezTo>
                  <a:cubicBezTo>
                    <a:pt x="318" y="230"/>
                    <a:pt x="318" y="229"/>
                    <a:pt x="318" y="229"/>
                  </a:cubicBezTo>
                  <a:cubicBezTo>
                    <a:pt x="318" y="229"/>
                    <a:pt x="318" y="228"/>
                    <a:pt x="318" y="227"/>
                  </a:cubicBezTo>
                  <a:cubicBezTo>
                    <a:pt x="318" y="226"/>
                    <a:pt x="318" y="226"/>
                    <a:pt x="318" y="226"/>
                  </a:cubicBezTo>
                  <a:cubicBezTo>
                    <a:pt x="318" y="225"/>
                    <a:pt x="318" y="225"/>
                    <a:pt x="318" y="224"/>
                  </a:cubicBezTo>
                  <a:cubicBezTo>
                    <a:pt x="318" y="224"/>
                    <a:pt x="318" y="223"/>
                    <a:pt x="318" y="223"/>
                  </a:cubicBezTo>
                  <a:cubicBezTo>
                    <a:pt x="318" y="222"/>
                    <a:pt x="318" y="221"/>
                    <a:pt x="319" y="220"/>
                  </a:cubicBezTo>
                  <a:cubicBezTo>
                    <a:pt x="319" y="219"/>
                    <a:pt x="319" y="219"/>
                    <a:pt x="319" y="218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16"/>
                    <a:pt x="319" y="216"/>
                    <a:pt x="319" y="215"/>
                  </a:cubicBezTo>
                  <a:cubicBezTo>
                    <a:pt x="319" y="215"/>
                    <a:pt x="319" y="214"/>
                    <a:pt x="319" y="214"/>
                  </a:cubicBezTo>
                  <a:cubicBezTo>
                    <a:pt x="320" y="213"/>
                    <a:pt x="320" y="212"/>
                    <a:pt x="320" y="211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320" y="210"/>
                    <a:pt x="320" y="210"/>
                    <a:pt x="321" y="209"/>
                  </a:cubicBezTo>
                  <a:cubicBezTo>
                    <a:pt x="321" y="209"/>
                    <a:pt x="321" y="208"/>
                    <a:pt x="321" y="208"/>
                  </a:cubicBezTo>
                  <a:cubicBezTo>
                    <a:pt x="321" y="207"/>
                    <a:pt x="321" y="207"/>
                    <a:pt x="322" y="206"/>
                  </a:cubicBezTo>
                  <a:cubicBezTo>
                    <a:pt x="322" y="206"/>
                    <a:pt x="322" y="206"/>
                    <a:pt x="322" y="205"/>
                  </a:cubicBezTo>
                  <a:cubicBezTo>
                    <a:pt x="322" y="205"/>
                    <a:pt x="322" y="204"/>
                    <a:pt x="323" y="203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24" y="200"/>
                    <a:pt x="326" y="196"/>
                    <a:pt x="328" y="193"/>
                  </a:cubicBezTo>
                  <a:cubicBezTo>
                    <a:pt x="328" y="193"/>
                    <a:pt x="328" y="192"/>
                    <a:pt x="329" y="192"/>
                  </a:cubicBezTo>
                  <a:cubicBezTo>
                    <a:pt x="329" y="192"/>
                    <a:pt x="329" y="191"/>
                    <a:pt x="329" y="191"/>
                  </a:cubicBezTo>
                  <a:cubicBezTo>
                    <a:pt x="330" y="191"/>
                    <a:pt x="330" y="190"/>
                    <a:pt x="330" y="19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2" y="188"/>
                    <a:pt x="333" y="186"/>
                    <a:pt x="335" y="185"/>
                  </a:cubicBezTo>
                  <a:cubicBezTo>
                    <a:pt x="335" y="185"/>
                    <a:pt x="335" y="185"/>
                    <a:pt x="335" y="185"/>
                  </a:cubicBezTo>
                  <a:cubicBezTo>
                    <a:pt x="335" y="184"/>
                    <a:pt x="336" y="184"/>
                    <a:pt x="336" y="183"/>
                  </a:cubicBezTo>
                  <a:cubicBezTo>
                    <a:pt x="336" y="183"/>
                    <a:pt x="336" y="183"/>
                    <a:pt x="336" y="183"/>
                  </a:cubicBezTo>
                  <a:cubicBezTo>
                    <a:pt x="338" y="181"/>
                    <a:pt x="341" y="179"/>
                    <a:pt x="343" y="177"/>
                  </a:cubicBezTo>
                  <a:cubicBezTo>
                    <a:pt x="343" y="177"/>
                    <a:pt x="343" y="177"/>
                    <a:pt x="343" y="177"/>
                  </a:cubicBezTo>
                  <a:cubicBezTo>
                    <a:pt x="344" y="177"/>
                    <a:pt x="344" y="176"/>
                    <a:pt x="345" y="176"/>
                  </a:cubicBezTo>
                  <a:cubicBezTo>
                    <a:pt x="345" y="176"/>
                    <a:pt x="345" y="176"/>
                    <a:pt x="345" y="176"/>
                  </a:cubicBezTo>
                  <a:cubicBezTo>
                    <a:pt x="347" y="175"/>
                    <a:pt x="349" y="174"/>
                    <a:pt x="350" y="173"/>
                  </a:cubicBezTo>
                  <a:cubicBezTo>
                    <a:pt x="351" y="173"/>
                    <a:pt x="351" y="173"/>
                    <a:pt x="351" y="173"/>
                  </a:cubicBezTo>
                  <a:cubicBezTo>
                    <a:pt x="351" y="172"/>
                    <a:pt x="352" y="172"/>
                    <a:pt x="352" y="172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3" y="171"/>
                    <a:pt x="354" y="171"/>
                    <a:pt x="355" y="171"/>
                  </a:cubicBezTo>
                  <a:cubicBezTo>
                    <a:pt x="358" y="169"/>
                    <a:pt x="362" y="168"/>
                    <a:pt x="365" y="167"/>
                  </a:cubicBezTo>
                  <a:cubicBezTo>
                    <a:pt x="366" y="167"/>
                    <a:pt x="367" y="167"/>
                    <a:pt x="368" y="167"/>
                  </a:cubicBezTo>
                  <a:cubicBezTo>
                    <a:pt x="368" y="167"/>
                    <a:pt x="368" y="167"/>
                    <a:pt x="368" y="167"/>
                  </a:cubicBezTo>
                  <a:cubicBezTo>
                    <a:pt x="369" y="167"/>
                    <a:pt x="370" y="167"/>
                    <a:pt x="370" y="167"/>
                  </a:cubicBezTo>
                  <a:cubicBezTo>
                    <a:pt x="371" y="167"/>
                    <a:pt x="371" y="166"/>
                    <a:pt x="371" y="166"/>
                  </a:cubicBezTo>
                  <a:cubicBezTo>
                    <a:pt x="372" y="166"/>
                    <a:pt x="373" y="166"/>
                    <a:pt x="374" y="166"/>
                  </a:cubicBezTo>
                  <a:cubicBezTo>
                    <a:pt x="374" y="166"/>
                    <a:pt x="374" y="166"/>
                    <a:pt x="374" y="166"/>
                  </a:cubicBezTo>
                  <a:cubicBezTo>
                    <a:pt x="375" y="166"/>
                    <a:pt x="376" y="166"/>
                    <a:pt x="376" y="166"/>
                  </a:cubicBezTo>
                  <a:cubicBezTo>
                    <a:pt x="377" y="166"/>
                    <a:pt x="377" y="166"/>
                    <a:pt x="377" y="166"/>
                  </a:cubicBezTo>
                  <a:cubicBezTo>
                    <a:pt x="378" y="166"/>
                    <a:pt x="379" y="166"/>
                    <a:pt x="379" y="166"/>
                  </a:cubicBezTo>
                  <a:cubicBezTo>
                    <a:pt x="380" y="166"/>
                    <a:pt x="380" y="166"/>
                    <a:pt x="380" y="166"/>
                  </a:cubicBezTo>
                  <a:cubicBezTo>
                    <a:pt x="381" y="166"/>
                    <a:pt x="382" y="166"/>
                    <a:pt x="383" y="166"/>
                  </a:cubicBezTo>
                  <a:cubicBezTo>
                    <a:pt x="384" y="166"/>
                    <a:pt x="385" y="166"/>
                    <a:pt x="386" y="167"/>
                  </a:cubicBezTo>
                  <a:cubicBezTo>
                    <a:pt x="386" y="167"/>
                    <a:pt x="386" y="167"/>
                    <a:pt x="386" y="167"/>
                  </a:cubicBezTo>
                  <a:cubicBezTo>
                    <a:pt x="387" y="167"/>
                    <a:pt x="388" y="167"/>
                    <a:pt x="388" y="167"/>
                  </a:cubicBezTo>
                  <a:cubicBezTo>
                    <a:pt x="389" y="167"/>
                    <a:pt x="389" y="167"/>
                    <a:pt x="389" y="167"/>
                  </a:cubicBezTo>
                  <a:cubicBezTo>
                    <a:pt x="390" y="167"/>
                    <a:pt x="391" y="168"/>
                    <a:pt x="392" y="168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3" y="168"/>
                    <a:pt x="394" y="168"/>
                    <a:pt x="394" y="168"/>
                  </a:cubicBezTo>
                  <a:cubicBezTo>
                    <a:pt x="395" y="169"/>
                    <a:pt x="395" y="169"/>
                    <a:pt x="395" y="169"/>
                  </a:cubicBezTo>
                  <a:cubicBezTo>
                    <a:pt x="396" y="169"/>
                    <a:pt x="396" y="169"/>
                    <a:pt x="397" y="169"/>
                  </a:cubicBezTo>
                  <a:cubicBezTo>
                    <a:pt x="397" y="169"/>
                    <a:pt x="398" y="169"/>
                    <a:pt x="398" y="170"/>
                  </a:cubicBezTo>
                  <a:cubicBezTo>
                    <a:pt x="399" y="170"/>
                    <a:pt x="399" y="170"/>
                    <a:pt x="400" y="170"/>
                  </a:cubicBezTo>
                  <a:cubicBezTo>
                    <a:pt x="404" y="172"/>
                    <a:pt x="407" y="174"/>
                    <a:pt x="410" y="175"/>
                  </a:cubicBezTo>
                  <a:cubicBezTo>
                    <a:pt x="410" y="176"/>
                    <a:pt x="411" y="176"/>
                    <a:pt x="411" y="177"/>
                  </a:cubicBezTo>
                  <a:cubicBezTo>
                    <a:pt x="412" y="177"/>
                    <a:pt x="412" y="177"/>
                    <a:pt x="412" y="177"/>
                  </a:cubicBezTo>
                  <a:cubicBezTo>
                    <a:pt x="412" y="177"/>
                    <a:pt x="413" y="178"/>
                    <a:pt x="413" y="178"/>
                  </a:cubicBezTo>
                  <a:cubicBezTo>
                    <a:pt x="414" y="178"/>
                    <a:pt x="414" y="178"/>
                    <a:pt x="414" y="178"/>
                  </a:cubicBezTo>
                  <a:cubicBezTo>
                    <a:pt x="415" y="179"/>
                    <a:pt x="417" y="181"/>
                    <a:pt x="418" y="182"/>
                  </a:cubicBezTo>
                  <a:cubicBezTo>
                    <a:pt x="419" y="182"/>
                    <a:pt x="419" y="182"/>
                    <a:pt x="419" y="182"/>
                  </a:cubicBezTo>
                  <a:cubicBezTo>
                    <a:pt x="419" y="183"/>
                    <a:pt x="420" y="183"/>
                    <a:pt x="420" y="184"/>
                  </a:cubicBezTo>
                  <a:cubicBezTo>
                    <a:pt x="420" y="184"/>
                    <a:pt x="420" y="184"/>
                    <a:pt x="420" y="184"/>
                  </a:cubicBezTo>
                  <a:cubicBezTo>
                    <a:pt x="422" y="186"/>
                    <a:pt x="424" y="188"/>
                    <a:pt x="426" y="191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91"/>
                    <a:pt x="427" y="192"/>
                    <a:pt x="427" y="193"/>
                  </a:cubicBezTo>
                  <a:cubicBezTo>
                    <a:pt x="427" y="193"/>
                    <a:pt x="427" y="193"/>
                    <a:pt x="427" y="193"/>
                  </a:cubicBezTo>
                  <a:cubicBezTo>
                    <a:pt x="428" y="195"/>
                    <a:pt x="429" y="196"/>
                    <a:pt x="430" y="198"/>
                  </a:cubicBezTo>
                  <a:cubicBezTo>
                    <a:pt x="431" y="198"/>
                    <a:pt x="431" y="198"/>
                    <a:pt x="431" y="198"/>
                  </a:cubicBezTo>
                  <a:cubicBezTo>
                    <a:pt x="431" y="199"/>
                    <a:pt x="431" y="200"/>
                    <a:pt x="431" y="200"/>
                  </a:cubicBezTo>
                  <a:cubicBezTo>
                    <a:pt x="432" y="200"/>
                    <a:pt x="432" y="200"/>
                    <a:pt x="432" y="201"/>
                  </a:cubicBezTo>
                  <a:cubicBezTo>
                    <a:pt x="432" y="201"/>
                    <a:pt x="432" y="202"/>
                    <a:pt x="432" y="202"/>
                  </a:cubicBezTo>
                  <a:cubicBezTo>
                    <a:pt x="434" y="206"/>
                    <a:pt x="435" y="209"/>
                    <a:pt x="436" y="213"/>
                  </a:cubicBezTo>
                  <a:cubicBezTo>
                    <a:pt x="436" y="214"/>
                    <a:pt x="436" y="214"/>
                    <a:pt x="436" y="215"/>
                  </a:cubicBezTo>
                  <a:cubicBezTo>
                    <a:pt x="436" y="216"/>
                    <a:pt x="436" y="216"/>
                    <a:pt x="436" y="216"/>
                  </a:cubicBezTo>
                  <a:cubicBezTo>
                    <a:pt x="436" y="217"/>
                    <a:pt x="437" y="217"/>
                    <a:pt x="437" y="218"/>
                  </a:cubicBezTo>
                  <a:cubicBezTo>
                    <a:pt x="437" y="218"/>
                    <a:pt x="437" y="219"/>
                    <a:pt x="437" y="219"/>
                  </a:cubicBezTo>
                  <a:cubicBezTo>
                    <a:pt x="437" y="220"/>
                    <a:pt x="437" y="220"/>
                    <a:pt x="437" y="221"/>
                  </a:cubicBezTo>
                  <a:cubicBezTo>
                    <a:pt x="437" y="221"/>
                    <a:pt x="437" y="221"/>
                    <a:pt x="437" y="222"/>
                  </a:cubicBezTo>
                  <a:cubicBezTo>
                    <a:pt x="437" y="222"/>
                    <a:pt x="437" y="223"/>
                    <a:pt x="437" y="224"/>
                  </a:cubicBezTo>
                  <a:lnTo>
                    <a:pt x="437" y="225"/>
                  </a:lnTo>
                  <a:cubicBezTo>
                    <a:pt x="437" y="226"/>
                    <a:pt x="437" y="226"/>
                    <a:pt x="437" y="227"/>
                  </a:cubicBezTo>
                  <a:cubicBezTo>
                    <a:pt x="437" y="227"/>
                    <a:pt x="437" y="228"/>
                    <a:pt x="437" y="228"/>
                  </a:cubicBezTo>
                  <a:cubicBezTo>
                    <a:pt x="437" y="229"/>
                    <a:pt x="437" y="230"/>
                    <a:pt x="437" y="231"/>
                  </a:cubicBezTo>
                  <a:cubicBezTo>
                    <a:pt x="437" y="231"/>
                    <a:pt x="437" y="232"/>
                    <a:pt x="437" y="233"/>
                  </a:cubicBezTo>
                  <a:close/>
                  <a:moveTo>
                    <a:pt x="477" y="252"/>
                  </a:moveTo>
                  <a:lnTo>
                    <a:pt x="480" y="217"/>
                  </a:lnTo>
                  <a:lnTo>
                    <a:pt x="460" y="215"/>
                  </a:lnTo>
                  <a:cubicBezTo>
                    <a:pt x="458" y="205"/>
                    <a:pt x="455" y="196"/>
                    <a:pt x="451" y="187"/>
                  </a:cubicBezTo>
                  <a:lnTo>
                    <a:pt x="466" y="174"/>
                  </a:lnTo>
                  <a:lnTo>
                    <a:pt x="444" y="147"/>
                  </a:lnTo>
                  <a:lnTo>
                    <a:pt x="428" y="160"/>
                  </a:lnTo>
                  <a:cubicBezTo>
                    <a:pt x="421" y="154"/>
                    <a:pt x="412" y="149"/>
                    <a:pt x="402" y="147"/>
                  </a:cubicBezTo>
                  <a:lnTo>
                    <a:pt x="404" y="126"/>
                  </a:lnTo>
                  <a:lnTo>
                    <a:pt x="369" y="123"/>
                  </a:lnTo>
                  <a:lnTo>
                    <a:pt x="367" y="143"/>
                  </a:lnTo>
                  <a:cubicBezTo>
                    <a:pt x="357" y="145"/>
                    <a:pt x="348" y="148"/>
                    <a:pt x="339" y="152"/>
                  </a:cubicBezTo>
                  <a:lnTo>
                    <a:pt x="326" y="137"/>
                  </a:lnTo>
                  <a:lnTo>
                    <a:pt x="299" y="159"/>
                  </a:lnTo>
                  <a:lnTo>
                    <a:pt x="312" y="175"/>
                  </a:lnTo>
                  <a:cubicBezTo>
                    <a:pt x="306" y="183"/>
                    <a:pt x="302" y="191"/>
                    <a:pt x="299" y="201"/>
                  </a:cubicBezTo>
                  <a:lnTo>
                    <a:pt x="279" y="199"/>
                  </a:lnTo>
                  <a:lnTo>
                    <a:pt x="275" y="234"/>
                  </a:lnTo>
                  <a:lnTo>
                    <a:pt x="296" y="236"/>
                  </a:lnTo>
                  <a:cubicBezTo>
                    <a:pt x="297" y="246"/>
                    <a:pt x="300" y="255"/>
                    <a:pt x="305" y="264"/>
                  </a:cubicBezTo>
                  <a:lnTo>
                    <a:pt x="289" y="277"/>
                  </a:lnTo>
                  <a:lnTo>
                    <a:pt x="312" y="304"/>
                  </a:lnTo>
                  <a:lnTo>
                    <a:pt x="327" y="291"/>
                  </a:lnTo>
                  <a:cubicBezTo>
                    <a:pt x="335" y="297"/>
                    <a:pt x="344" y="301"/>
                    <a:pt x="353" y="304"/>
                  </a:cubicBezTo>
                  <a:lnTo>
                    <a:pt x="352" y="325"/>
                  </a:lnTo>
                  <a:lnTo>
                    <a:pt x="387" y="328"/>
                  </a:lnTo>
                  <a:lnTo>
                    <a:pt x="388" y="307"/>
                  </a:lnTo>
                  <a:cubicBezTo>
                    <a:pt x="398" y="306"/>
                    <a:pt x="408" y="303"/>
                    <a:pt x="416" y="299"/>
                  </a:cubicBezTo>
                  <a:lnTo>
                    <a:pt x="429" y="314"/>
                  </a:lnTo>
                  <a:lnTo>
                    <a:pt x="456" y="292"/>
                  </a:lnTo>
                  <a:lnTo>
                    <a:pt x="443" y="276"/>
                  </a:lnTo>
                  <a:cubicBezTo>
                    <a:pt x="449" y="268"/>
                    <a:pt x="454" y="260"/>
                    <a:pt x="457" y="250"/>
                  </a:cubicBezTo>
                  <a:lnTo>
                    <a:pt x="477" y="252"/>
                  </a:lnTo>
                  <a:close/>
                </a:path>
              </a:pathLst>
            </a:custGeom>
            <a:solidFill>
              <a:srgbClr val="F4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8" name="组合 33"/>
          <p:cNvGrpSpPr>
            <a:grpSpLocks/>
          </p:cNvGrpSpPr>
          <p:nvPr/>
        </p:nvGrpSpPr>
        <p:grpSpPr bwMode="auto">
          <a:xfrm>
            <a:off x="7523163" y="2413005"/>
            <a:ext cx="381000" cy="384175"/>
            <a:chOff x="0" y="0"/>
            <a:chExt cx="381000" cy="384175"/>
          </a:xfrm>
        </p:grpSpPr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0" y="0"/>
              <a:ext cx="381000" cy="384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6"/>
            <p:cNvSpPr>
              <a:spLocks noEditPoints="1" noChangeArrowheads="1"/>
            </p:cNvSpPr>
            <p:nvPr/>
          </p:nvSpPr>
          <p:spPr bwMode="auto">
            <a:xfrm>
              <a:off x="57150" y="55563"/>
              <a:ext cx="274638" cy="261938"/>
            </a:xfrm>
            <a:custGeom>
              <a:avLst/>
              <a:gdLst>
                <a:gd name="T0" fmla="*/ 204 w 489"/>
                <a:gd name="T1" fmla="*/ 421 h 465"/>
                <a:gd name="T2" fmla="*/ 204 w 489"/>
                <a:gd name="T3" fmla="*/ 442 h 465"/>
                <a:gd name="T4" fmla="*/ 296 w 489"/>
                <a:gd name="T5" fmla="*/ 432 h 465"/>
                <a:gd name="T6" fmla="*/ 285 w 489"/>
                <a:gd name="T7" fmla="*/ 388 h 465"/>
                <a:gd name="T8" fmla="*/ 204 w 489"/>
                <a:gd name="T9" fmla="*/ 388 h 465"/>
                <a:gd name="T10" fmla="*/ 204 w 489"/>
                <a:gd name="T11" fmla="*/ 410 h 465"/>
                <a:gd name="T12" fmla="*/ 296 w 489"/>
                <a:gd name="T13" fmla="*/ 399 h 465"/>
                <a:gd name="T14" fmla="*/ 245 w 489"/>
                <a:gd name="T15" fmla="*/ 465 h 465"/>
                <a:gd name="T16" fmla="*/ 280 w 489"/>
                <a:gd name="T17" fmla="*/ 452 h 465"/>
                <a:gd name="T18" fmla="*/ 245 w 489"/>
                <a:gd name="T19" fmla="*/ 465 h 465"/>
                <a:gd name="T20" fmla="*/ 246 w 489"/>
                <a:gd name="T21" fmla="*/ 124 h 465"/>
                <a:gd name="T22" fmla="*/ 131 w 489"/>
                <a:gd name="T23" fmla="*/ 232 h 465"/>
                <a:gd name="T24" fmla="*/ 199 w 489"/>
                <a:gd name="T25" fmla="*/ 376 h 465"/>
                <a:gd name="T26" fmla="*/ 246 w 489"/>
                <a:gd name="T27" fmla="*/ 379 h 465"/>
                <a:gd name="T28" fmla="*/ 304 w 489"/>
                <a:gd name="T29" fmla="*/ 344 h 465"/>
                <a:gd name="T30" fmla="*/ 246 w 489"/>
                <a:gd name="T31" fmla="*/ 124 h 465"/>
                <a:gd name="T32" fmla="*/ 96 w 489"/>
                <a:gd name="T33" fmla="*/ 251 h 465"/>
                <a:gd name="T34" fmla="*/ 19 w 489"/>
                <a:gd name="T35" fmla="*/ 236 h 465"/>
                <a:gd name="T36" fmla="*/ 19 w 489"/>
                <a:gd name="T37" fmla="*/ 267 h 465"/>
                <a:gd name="T38" fmla="*/ 96 w 489"/>
                <a:gd name="T39" fmla="*/ 251 h 465"/>
                <a:gd name="T40" fmla="*/ 470 w 489"/>
                <a:gd name="T41" fmla="*/ 236 h 465"/>
                <a:gd name="T42" fmla="*/ 393 w 489"/>
                <a:gd name="T43" fmla="*/ 251 h 465"/>
                <a:gd name="T44" fmla="*/ 470 w 489"/>
                <a:gd name="T45" fmla="*/ 267 h 465"/>
                <a:gd name="T46" fmla="*/ 470 w 489"/>
                <a:gd name="T47" fmla="*/ 236 h 465"/>
                <a:gd name="T48" fmla="*/ 374 w 489"/>
                <a:gd name="T49" fmla="*/ 141 h 465"/>
                <a:gd name="T50" fmla="*/ 418 w 489"/>
                <a:gd name="T51" fmla="*/ 76 h 465"/>
                <a:gd name="T52" fmla="*/ 353 w 489"/>
                <a:gd name="T53" fmla="*/ 120 h 465"/>
                <a:gd name="T54" fmla="*/ 374 w 489"/>
                <a:gd name="T55" fmla="*/ 141 h 465"/>
                <a:gd name="T56" fmla="*/ 243 w 489"/>
                <a:gd name="T57" fmla="*/ 96 h 465"/>
                <a:gd name="T58" fmla="*/ 259 w 489"/>
                <a:gd name="T59" fmla="*/ 18 h 465"/>
                <a:gd name="T60" fmla="*/ 228 w 489"/>
                <a:gd name="T61" fmla="*/ 18 h 465"/>
                <a:gd name="T62" fmla="*/ 243 w 489"/>
                <a:gd name="T63" fmla="*/ 96 h 465"/>
                <a:gd name="T64" fmla="*/ 110 w 489"/>
                <a:gd name="T65" fmla="*/ 135 h 465"/>
                <a:gd name="T66" fmla="*/ 132 w 489"/>
                <a:gd name="T67" fmla="*/ 114 h 465"/>
                <a:gd name="T68" fmla="*/ 66 w 489"/>
                <a:gd name="T69" fmla="*/ 70 h 465"/>
                <a:gd name="T70" fmla="*/ 110 w 489"/>
                <a:gd name="T71" fmla="*/ 135 h 465"/>
                <a:gd name="T72" fmla="*/ 115 w 489"/>
                <a:gd name="T73" fmla="*/ 361 h 465"/>
                <a:gd name="T74" fmla="*/ 71 w 489"/>
                <a:gd name="T75" fmla="*/ 427 h 465"/>
                <a:gd name="T76" fmla="*/ 137 w 489"/>
                <a:gd name="T77" fmla="*/ 383 h 465"/>
                <a:gd name="T78" fmla="*/ 115 w 489"/>
                <a:gd name="T79" fmla="*/ 361 h 465"/>
                <a:gd name="T80" fmla="*/ 379 w 489"/>
                <a:gd name="T81" fmla="*/ 367 h 465"/>
                <a:gd name="T82" fmla="*/ 358 w 489"/>
                <a:gd name="T83" fmla="*/ 389 h 465"/>
                <a:gd name="T84" fmla="*/ 423 w 489"/>
                <a:gd name="T85" fmla="*/ 433 h 465"/>
                <a:gd name="T86" fmla="*/ 379 w 489"/>
                <a:gd name="T87" fmla="*/ 36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9" h="465">
                  <a:moveTo>
                    <a:pt x="285" y="421"/>
                  </a:moveTo>
                  <a:lnTo>
                    <a:pt x="204" y="421"/>
                  </a:lnTo>
                  <a:cubicBezTo>
                    <a:pt x="198" y="421"/>
                    <a:pt x="193" y="426"/>
                    <a:pt x="193" y="432"/>
                  </a:cubicBezTo>
                  <a:cubicBezTo>
                    <a:pt x="193" y="438"/>
                    <a:pt x="198" y="442"/>
                    <a:pt x="204" y="442"/>
                  </a:cubicBezTo>
                  <a:lnTo>
                    <a:pt x="285" y="442"/>
                  </a:lnTo>
                  <a:cubicBezTo>
                    <a:pt x="291" y="442"/>
                    <a:pt x="296" y="438"/>
                    <a:pt x="296" y="432"/>
                  </a:cubicBezTo>
                  <a:cubicBezTo>
                    <a:pt x="296" y="426"/>
                    <a:pt x="291" y="421"/>
                    <a:pt x="285" y="421"/>
                  </a:cubicBezTo>
                  <a:close/>
                  <a:moveTo>
                    <a:pt x="285" y="388"/>
                  </a:moveTo>
                  <a:lnTo>
                    <a:pt x="285" y="388"/>
                  </a:lnTo>
                  <a:lnTo>
                    <a:pt x="204" y="388"/>
                  </a:lnTo>
                  <a:cubicBezTo>
                    <a:pt x="198" y="388"/>
                    <a:pt x="193" y="393"/>
                    <a:pt x="193" y="399"/>
                  </a:cubicBezTo>
                  <a:cubicBezTo>
                    <a:pt x="193" y="405"/>
                    <a:pt x="198" y="410"/>
                    <a:pt x="204" y="410"/>
                  </a:cubicBezTo>
                  <a:lnTo>
                    <a:pt x="285" y="410"/>
                  </a:lnTo>
                  <a:cubicBezTo>
                    <a:pt x="291" y="410"/>
                    <a:pt x="296" y="405"/>
                    <a:pt x="296" y="399"/>
                  </a:cubicBezTo>
                  <a:cubicBezTo>
                    <a:pt x="296" y="393"/>
                    <a:pt x="291" y="388"/>
                    <a:pt x="285" y="388"/>
                  </a:cubicBezTo>
                  <a:close/>
                  <a:moveTo>
                    <a:pt x="245" y="465"/>
                  </a:moveTo>
                  <a:lnTo>
                    <a:pt x="245" y="465"/>
                  </a:lnTo>
                  <a:lnTo>
                    <a:pt x="280" y="452"/>
                  </a:lnTo>
                  <a:lnTo>
                    <a:pt x="209" y="452"/>
                  </a:lnTo>
                  <a:lnTo>
                    <a:pt x="245" y="465"/>
                  </a:lnTo>
                  <a:close/>
                  <a:moveTo>
                    <a:pt x="246" y="124"/>
                  </a:moveTo>
                  <a:lnTo>
                    <a:pt x="246" y="124"/>
                  </a:lnTo>
                  <a:lnTo>
                    <a:pt x="243" y="124"/>
                  </a:lnTo>
                  <a:cubicBezTo>
                    <a:pt x="184" y="124"/>
                    <a:pt x="131" y="173"/>
                    <a:pt x="131" y="232"/>
                  </a:cubicBezTo>
                  <a:cubicBezTo>
                    <a:pt x="131" y="292"/>
                    <a:pt x="181" y="326"/>
                    <a:pt x="186" y="344"/>
                  </a:cubicBezTo>
                  <a:cubicBezTo>
                    <a:pt x="191" y="362"/>
                    <a:pt x="186" y="372"/>
                    <a:pt x="199" y="376"/>
                  </a:cubicBezTo>
                  <a:cubicBezTo>
                    <a:pt x="213" y="380"/>
                    <a:pt x="243" y="379"/>
                    <a:pt x="243" y="379"/>
                  </a:cubicBezTo>
                  <a:lnTo>
                    <a:pt x="246" y="379"/>
                  </a:lnTo>
                  <a:cubicBezTo>
                    <a:pt x="246" y="379"/>
                    <a:pt x="277" y="380"/>
                    <a:pt x="290" y="376"/>
                  </a:cubicBezTo>
                  <a:cubicBezTo>
                    <a:pt x="304" y="372"/>
                    <a:pt x="299" y="362"/>
                    <a:pt x="304" y="344"/>
                  </a:cubicBezTo>
                  <a:cubicBezTo>
                    <a:pt x="309" y="326"/>
                    <a:pt x="359" y="292"/>
                    <a:pt x="359" y="232"/>
                  </a:cubicBezTo>
                  <a:cubicBezTo>
                    <a:pt x="359" y="173"/>
                    <a:pt x="305" y="124"/>
                    <a:pt x="246" y="124"/>
                  </a:cubicBezTo>
                  <a:close/>
                  <a:moveTo>
                    <a:pt x="96" y="251"/>
                  </a:moveTo>
                  <a:lnTo>
                    <a:pt x="96" y="251"/>
                  </a:lnTo>
                  <a:cubicBezTo>
                    <a:pt x="96" y="243"/>
                    <a:pt x="88" y="236"/>
                    <a:pt x="78" y="236"/>
                  </a:cubicBezTo>
                  <a:lnTo>
                    <a:pt x="19" y="236"/>
                  </a:lnTo>
                  <a:cubicBezTo>
                    <a:pt x="9" y="236"/>
                    <a:pt x="0" y="243"/>
                    <a:pt x="0" y="251"/>
                  </a:cubicBezTo>
                  <a:cubicBezTo>
                    <a:pt x="0" y="260"/>
                    <a:pt x="9" y="267"/>
                    <a:pt x="19" y="267"/>
                  </a:cubicBezTo>
                  <a:lnTo>
                    <a:pt x="78" y="267"/>
                  </a:lnTo>
                  <a:cubicBezTo>
                    <a:pt x="88" y="267"/>
                    <a:pt x="96" y="260"/>
                    <a:pt x="96" y="251"/>
                  </a:cubicBezTo>
                  <a:close/>
                  <a:moveTo>
                    <a:pt x="470" y="236"/>
                  </a:moveTo>
                  <a:lnTo>
                    <a:pt x="470" y="236"/>
                  </a:lnTo>
                  <a:lnTo>
                    <a:pt x="412" y="236"/>
                  </a:lnTo>
                  <a:cubicBezTo>
                    <a:pt x="401" y="236"/>
                    <a:pt x="393" y="243"/>
                    <a:pt x="393" y="251"/>
                  </a:cubicBezTo>
                  <a:cubicBezTo>
                    <a:pt x="393" y="260"/>
                    <a:pt x="401" y="267"/>
                    <a:pt x="412" y="267"/>
                  </a:cubicBezTo>
                  <a:lnTo>
                    <a:pt x="470" y="267"/>
                  </a:lnTo>
                  <a:cubicBezTo>
                    <a:pt x="481" y="267"/>
                    <a:pt x="489" y="260"/>
                    <a:pt x="489" y="251"/>
                  </a:cubicBezTo>
                  <a:cubicBezTo>
                    <a:pt x="489" y="243"/>
                    <a:pt x="481" y="236"/>
                    <a:pt x="470" y="236"/>
                  </a:cubicBezTo>
                  <a:close/>
                  <a:moveTo>
                    <a:pt x="374" y="141"/>
                  </a:moveTo>
                  <a:lnTo>
                    <a:pt x="374" y="141"/>
                  </a:lnTo>
                  <a:lnTo>
                    <a:pt x="416" y="100"/>
                  </a:lnTo>
                  <a:cubicBezTo>
                    <a:pt x="423" y="93"/>
                    <a:pt x="424" y="82"/>
                    <a:pt x="418" y="76"/>
                  </a:cubicBezTo>
                  <a:cubicBezTo>
                    <a:pt x="412" y="70"/>
                    <a:pt x="402" y="71"/>
                    <a:pt x="394" y="78"/>
                  </a:cubicBezTo>
                  <a:lnTo>
                    <a:pt x="353" y="120"/>
                  </a:lnTo>
                  <a:cubicBezTo>
                    <a:pt x="346" y="127"/>
                    <a:pt x="345" y="138"/>
                    <a:pt x="350" y="144"/>
                  </a:cubicBezTo>
                  <a:cubicBezTo>
                    <a:pt x="356" y="150"/>
                    <a:pt x="367" y="149"/>
                    <a:pt x="374" y="141"/>
                  </a:cubicBezTo>
                  <a:close/>
                  <a:moveTo>
                    <a:pt x="243" y="96"/>
                  </a:moveTo>
                  <a:lnTo>
                    <a:pt x="243" y="96"/>
                  </a:lnTo>
                  <a:cubicBezTo>
                    <a:pt x="252" y="96"/>
                    <a:pt x="259" y="87"/>
                    <a:pt x="259" y="77"/>
                  </a:cubicBezTo>
                  <a:lnTo>
                    <a:pt x="259" y="18"/>
                  </a:lnTo>
                  <a:cubicBezTo>
                    <a:pt x="259" y="8"/>
                    <a:pt x="252" y="0"/>
                    <a:pt x="243" y="0"/>
                  </a:cubicBezTo>
                  <a:cubicBezTo>
                    <a:pt x="235" y="0"/>
                    <a:pt x="228" y="8"/>
                    <a:pt x="228" y="18"/>
                  </a:cubicBezTo>
                  <a:lnTo>
                    <a:pt x="228" y="77"/>
                  </a:lnTo>
                  <a:cubicBezTo>
                    <a:pt x="228" y="87"/>
                    <a:pt x="235" y="96"/>
                    <a:pt x="243" y="96"/>
                  </a:cubicBezTo>
                  <a:close/>
                  <a:moveTo>
                    <a:pt x="110" y="135"/>
                  </a:moveTo>
                  <a:lnTo>
                    <a:pt x="110" y="135"/>
                  </a:lnTo>
                  <a:cubicBezTo>
                    <a:pt x="117" y="143"/>
                    <a:pt x="128" y="144"/>
                    <a:pt x="134" y="138"/>
                  </a:cubicBezTo>
                  <a:cubicBezTo>
                    <a:pt x="140" y="132"/>
                    <a:pt x="139" y="121"/>
                    <a:pt x="132" y="114"/>
                  </a:cubicBezTo>
                  <a:lnTo>
                    <a:pt x="90" y="72"/>
                  </a:lnTo>
                  <a:cubicBezTo>
                    <a:pt x="83" y="65"/>
                    <a:pt x="72" y="64"/>
                    <a:pt x="66" y="70"/>
                  </a:cubicBezTo>
                  <a:cubicBezTo>
                    <a:pt x="60" y="76"/>
                    <a:pt x="61" y="86"/>
                    <a:pt x="68" y="94"/>
                  </a:cubicBezTo>
                  <a:lnTo>
                    <a:pt x="110" y="135"/>
                  </a:lnTo>
                  <a:close/>
                  <a:moveTo>
                    <a:pt x="115" y="361"/>
                  </a:moveTo>
                  <a:lnTo>
                    <a:pt x="115" y="361"/>
                  </a:lnTo>
                  <a:lnTo>
                    <a:pt x="73" y="403"/>
                  </a:lnTo>
                  <a:cubicBezTo>
                    <a:pt x="66" y="410"/>
                    <a:pt x="65" y="421"/>
                    <a:pt x="71" y="427"/>
                  </a:cubicBezTo>
                  <a:cubicBezTo>
                    <a:pt x="77" y="433"/>
                    <a:pt x="88" y="432"/>
                    <a:pt x="95" y="424"/>
                  </a:cubicBezTo>
                  <a:lnTo>
                    <a:pt x="137" y="383"/>
                  </a:lnTo>
                  <a:cubicBezTo>
                    <a:pt x="144" y="376"/>
                    <a:pt x="145" y="365"/>
                    <a:pt x="139" y="359"/>
                  </a:cubicBezTo>
                  <a:cubicBezTo>
                    <a:pt x="133" y="353"/>
                    <a:pt x="122" y="354"/>
                    <a:pt x="115" y="361"/>
                  </a:cubicBezTo>
                  <a:close/>
                  <a:moveTo>
                    <a:pt x="379" y="367"/>
                  </a:moveTo>
                  <a:lnTo>
                    <a:pt x="379" y="367"/>
                  </a:lnTo>
                  <a:cubicBezTo>
                    <a:pt x="372" y="360"/>
                    <a:pt x="361" y="359"/>
                    <a:pt x="356" y="365"/>
                  </a:cubicBezTo>
                  <a:cubicBezTo>
                    <a:pt x="350" y="371"/>
                    <a:pt x="351" y="382"/>
                    <a:pt x="358" y="389"/>
                  </a:cubicBezTo>
                  <a:lnTo>
                    <a:pt x="399" y="430"/>
                  </a:lnTo>
                  <a:cubicBezTo>
                    <a:pt x="407" y="438"/>
                    <a:pt x="417" y="439"/>
                    <a:pt x="423" y="433"/>
                  </a:cubicBezTo>
                  <a:cubicBezTo>
                    <a:pt x="429" y="427"/>
                    <a:pt x="428" y="416"/>
                    <a:pt x="421" y="409"/>
                  </a:cubicBezTo>
                  <a:lnTo>
                    <a:pt x="379" y="367"/>
                  </a:lnTo>
                  <a:close/>
                </a:path>
              </a:pathLst>
            </a:custGeom>
            <a:solidFill>
              <a:srgbClr val="494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1" name="组合 34"/>
          <p:cNvGrpSpPr>
            <a:grpSpLocks/>
          </p:cNvGrpSpPr>
          <p:nvPr/>
        </p:nvGrpSpPr>
        <p:grpSpPr bwMode="auto">
          <a:xfrm>
            <a:off x="6278563" y="2970213"/>
            <a:ext cx="381000" cy="382587"/>
            <a:chOff x="0" y="0"/>
            <a:chExt cx="381000" cy="382588"/>
          </a:xfrm>
        </p:grpSpPr>
        <p:sp>
          <p:nvSpPr>
            <p:cNvPr id="6162" name="Oval 17"/>
            <p:cNvSpPr>
              <a:spLocks noChangeArrowheads="1"/>
            </p:cNvSpPr>
            <p:nvPr/>
          </p:nvSpPr>
          <p:spPr bwMode="auto">
            <a:xfrm>
              <a:off x="0" y="0"/>
              <a:ext cx="381000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Freeform 18"/>
            <p:cNvSpPr>
              <a:spLocks noEditPoints="1" noChangeArrowheads="1"/>
            </p:cNvSpPr>
            <p:nvPr/>
          </p:nvSpPr>
          <p:spPr bwMode="auto">
            <a:xfrm>
              <a:off x="84138" y="68262"/>
              <a:ext cx="261938" cy="242888"/>
            </a:xfrm>
            <a:custGeom>
              <a:avLst/>
              <a:gdLst>
                <a:gd name="T0" fmla="*/ 0 w 466"/>
                <a:gd name="T1" fmla="*/ 255 h 431"/>
                <a:gd name="T2" fmla="*/ 179 w 466"/>
                <a:gd name="T3" fmla="*/ 431 h 431"/>
                <a:gd name="T4" fmla="*/ 314 w 466"/>
                <a:gd name="T5" fmla="*/ 408 h 431"/>
                <a:gd name="T6" fmla="*/ 283 w 466"/>
                <a:gd name="T7" fmla="*/ 191 h 431"/>
                <a:gd name="T8" fmla="*/ 276 w 466"/>
                <a:gd name="T9" fmla="*/ 401 h 431"/>
                <a:gd name="T10" fmla="*/ 183 w 466"/>
                <a:gd name="T11" fmla="*/ 361 h 431"/>
                <a:gd name="T12" fmla="*/ 158 w 466"/>
                <a:gd name="T13" fmla="*/ 252 h 431"/>
                <a:gd name="T14" fmla="*/ 32 w 466"/>
                <a:gd name="T15" fmla="*/ 248 h 431"/>
                <a:gd name="T16" fmla="*/ 36 w 466"/>
                <a:gd name="T17" fmla="*/ 79 h 431"/>
                <a:gd name="T18" fmla="*/ 183 w 466"/>
                <a:gd name="T19" fmla="*/ 45 h 431"/>
                <a:gd name="T20" fmla="*/ 0 w 466"/>
                <a:gd name="T21" fmla="*/ 76 h 431"/>
                <a:gd name="T22" fmla="*/ 262 w 466"/>
                <a:gd name="T23" fmla="*/ 89 h 431"/>
                <a:gd name="T24" fmla="*/ 246 w 466"/>
                <a:gd name="T25" fmla="*/ 71 h 431"/>
                <a:gd name="T26" fmla="*/ 259 w 466"/>
                <a:gd name="T27" fmla="*/ 60 h 431"/>
                <a:gd name="T28" fmla="*/ 291 w 466"/>
                <a:gd name="T29" fmla="*/ 60 h 431"/>
                <a:gd name="T30" fmla="*/ 304 w 466"/>
                <a:gd name="T31" fmla="*/ 71 h 431"/>
                <a:gd name="T32" fmla="*/ 288 w 466"/>
                <a:gd name="T33" fmla="*/ 89 h 431"/>
                <a:gd name="T34" fmla="*/ 304 w 466"/>
                <a:gd name="T35" fmla="*/ 108 h 431"/>
                <a:gd name="T36" fmla="*/ 291 w 466"/>
                <a:gd name="T37" fmla="*/ 118 h 431"/>
                <a:gd name="T38" fmla="*/ 259 w 466"/>
                <a:gd name="T39" fmla="*/ 118 h 431"/>
                <a:gd name="T40" fmla="*/ 246 w 466"/>
                <a:gd name="T41" fmla="*/ 108 h 431"/>
                <a:gd name="T42" fmla="*/ 380 w 466"/>
                <a:gd name="T43" fmla="*/ 162 h 431"/>
                <a:gd name="T44" fmla="*/ 460 w 466"/>
                <a:gd name="T45" fmla="*/ 265 h 431"/>
                <a:gd name="T46" fmla="*/ 427 w 466"/>
                <a:gd name="T47" fmla="*/ 274 h 431"/>
                <a:gd name="T48" fmla="*/ 380 w 466"/>
                <a:gd name="T49" fmla="*/ 162 h 431"/>
                <a:gd name="T50" fmla="*/ 332 w 466"/>
                <a:gd name="T51" fmla="*/ 32 h 431"/>
                <a:gd name="T52" fmla="*/ 367 w 466"/>
                <a:gd name="T53" fmla="*/ 162 h 431"/>
                <a:gd name="T54" fmla="*/ 351 w 466"/>
                <a:gd name="T55" fmla="*/ 182 h 431"/>
                <a:gd name="T56" fmla="*/ 321 w 466"/>
                <a:gd name="T57" fmla="*/ 156 h 431"/>
                <a:gd name="T58" fmla="*/ 217 w 466"/>
                <a:gd name="T59" fmla="*/ 32 h 431"/>
                <a:gd name="T60" fmla="*/ 313 w 466"/>
                <a:gd name="T61" fmla="*/ 51 h 431"/>
                <a:gd name="T62" fmla="*/ 236 w 466"/>
                <a:gd name="T63" fmla="*/ 128 h 431"/>
                <a:gd name="T64" fmla="*/ 149 w 466"/>
                <a:gd name="T65" fmla="*/ 376 h 431"/>
                <a:gd name="T66" fmla="*/ 57 w 466"/>
                <a:gd name="T67" fmla="*/ 282 h 431"/>
                <a:gd name="T68" fmla="*/ 149 w 466"/>
                <a:gd name="T69" fmla="*/ 376 h 431"/>
                <a:gd name="T70" fmla="*/ 54 w 466"/>
                <a:gd name="T71" fmla="*/ 122 h 431"/>
                <a:gd name="T72" fmla="*/ 183 w 466"/>
                <a:gd name="T73" fmla="*/ 130 h 431"/>
                <a:gd name="T74" fmla="*/ 116 w 466"/>
                <a:gd name="T75" fmla="*/ 105 h 431"/>
                <a:gd name="T76" fmla="*/ 54 w 466"/>
                <a:gd name="T77" fmla="*/ 198 h 431"/>
                <a:gd name="T78" fmla="*/ 59 w 466"/>
                <a:gd name="T79" fmla="*/ 219 h 431"/>
                <a:gd name="T80" fmla="*/ 185 w 466"/>
                <a:gd name="T81" fmla="*/ 196 h 431"/>
                <a:gd name="T82" fmla="*/ 54 w 466"/>
                <a:gd name="T83" fmla="*/ 198 h 431"/>
                <a:gd name="T84" fmla="*/ 54 w 466"/>
                <a:gd name="T85" fmla="*/ 167 h 431"/>
                <a:gd name="T86" fmla="*/ 185 w 466"/>
                <a:gd name="T87" fmla="*/ 175 h 431"/>
                <a:gd name="T88" fmla="*/ 192 w 466"/>
                <a:gd name="T89" fmla="*/ 162 h 431"/>
                <a:gd name="T90" fmla="*/ 115 w 466"/>
                <a:gd name="T91" fmla="*/ 151 h 431"/>
                <a:gd name="T92" fmla="*/ 54 w 466"/>
                <a:gd name="T93" fmla="*/ 1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6" h="431">
                  <a:moveTo>
                    <a:pt x="0" y="76"/>
                  </a:moveTo>
                  <a:cubicBezTo>
                    <a:pt x="0" y="136"/>
                    <a:pt x="0" y="196"/>
                    <a:pt x="0" y="255"/>
                  </a:cubicBezTo>
                  <a:cubicBezTo>
                    <a:pt x="0" y="260"/>
                    <a:pt x="78" y="335"/>
                    <a:pt x="88" y="345"/>
                  </a:cubicBezTo>
                  <a:cubicBezTo>
                    <a:pt x="98" y="355"/>
                    <a:pt x="173" y="431"/>
                    <a:pt x="179" y="431"/>
                  </a:cubicBezTo>
                  <a:cubicBezTo>
                    <a:pt x="215" y="431"/>
                    <a:pt x="251" y="431"/>
                    <a:pt x="287" y="431"/>
                  </a:cubicBezTo>
                  <a:cubicBezTo>
                    <a:pt x="302" y="431"/>
                    <a:pt x="308" y="417"/>
                    <a:pt x="314" y="408"/>
                  </a:cubicBezTo>
                  <a:cubicBezTo>
                    <a:pt x="314" y="334"/>
                    <a:pt x="314" y="260"/>
                    <a:pt x="314" y="185"/>
                  </a:cubicBezTo>
                  <a:cubicBezTo>
                    <a:pt x="307" y="188"/>
                    <a:pt x="287" y="180"/>
                    <a:pt x="283" y="191"/>
                  </a:cubicBezTo>
                  <a:cubicBezTo>
                    <a:pt x="281" y="196"/>
                    <a:pt x="283" y="279"/>
                    <a:pt x="283" y="297"/>
                  </a:cubicBezTo>
                  <a:cubicBezTo>
                    <a:pt x="283" y="314"/>
                    <a:pt x="288" y="401"/>
                    <a:pt x="276" y="401"/>
                  </a:cubicBezTo>
                  <a:cubicBezTo>
                    <a:pt x="247" y="401"/>
                    <a:pt x="217" y="401"/>
                    <a:pt x="188" y="401"/>
                  </a:cubicBezTo>
                  <a:cubicBezTo>
                    <a:pt x="179" y="401"/>
                    <a:pt x="183" y="371"/>
                    <a:pt x="183" y="361"/>
                  </a:cubicBezTo>
                  <a:cubicBezTo>
                    <a:pt x="183" y="346"/>
                    <a:pt x="183" y="331"/>
                    <a:pt x="183" y="316"/>
                  </a:cubicBezTo>
                  <a:cubicBezTo>
                    <a:pt x="183" y="276"/>
                    <a:pt x="183" y="269"/>
                    <a:pt x="158" y="252"/>
                  </a:cubicBezTo>
                  <a:cubicBezTo>
                    <a:pt x="146" y="252"/>
                    <a:pt x="146" y="248"/>
                    <a:pt x="136" y="248"/>
                  </a:cubicBezTo>
                  <a:cubicBezTo>
                    <a:pt x="101" y="248"/>
                    <a:pt x="67" y="248"/>
                    <a:pt x="32" y="248"/>
                  </a:cubicBezTo>
                  <a:cubicBezTo>
                    <a:pt x="32" y="194"/>
                    <a:pt x="32" y="140"/>
                    <a:pt x="32" y="87"/>
                  </a:cubicBezTo>
                  <a:cubicBezTo>
                    <a:pt x="32" y="83"/>
                    <a:pt x="33" y="83"/>
                    <a:pt x="36" y="79"/>
                  </a:cubicBezTo>
                  <a:cubicBezTo>
                    <a:pt x="75" y="79"/>
                    <a:pt x="115" y="79"/>
                    <a:pt x="154" y="79"/>
                  </a:cubicBezTo>
                  <a:cubicBezTo>
                    <a:pt x="162" y="74"/>
                    <a:pt x="183" y="57"/>
                    <a:pt x="183" y="45"/>
                  </a:cubicBezTo>
                  <a:cubicBezTo>
                    <a:pt x="133" y="45"/>
                    <a:pt x="83" y="45"/>
                    <a:pt x="34" y="45"/>
                  </a:cubicBezTo>
                  <a:cubicBezTo>
                    <a:pt x="20" y="45"/>
                    <a:pt x="0" y="64"/>
                    <a:pt x="0" y="76"/>
                  </a:cubicBezTo>
                  <a:close/>
                  <a:moveTo>
                    <a:pt x="246" y="105"/>
                  </a:moveTo>
                  <a:lnTo>
                    <a:pt x="262" y="89"/>
                  </a:lnTo>
                  <a:lnTo>
                    <a:pt x="246" y="73"/>
                  </a:lnTo>
                  <a:cubicBezTo>
                    <a:pt x="245" y="73"/>
                    <a:pt x="245" y="72"/>
                    <a:pt x="246" y="71"/>
                  </a:cubicBezTo>
                  <a:lnTo>
                    <a:pt x="257" y="60"/>
                  </a:lnTo>
                  <a:cubicBezTo>
                    <a:pt x="257" y="60"/>
                    <a:pt x="258" y="60"/>
                    <a:pt x="259" y="60"/>
                  </a:cubicBezTo>
                  <a:lnTo>
                    <a:pt x="275" y="77"/>
                  </a:lnTo>
                  <a:lnTo>
                    <a:pt x="291" y="60"/>
                  </a:lnTo>
                  <a:cubicBezTo>
                    <a:pt x="291" y="60"/>
                    <a:pt x="292" y="60"/>
                    <a:pt x="293" y="60"/>
                  </a:cubicBezTo>
                  <a:lnTo>
                    <a:pt x="304" y="71"/>
                  </a:lnTo>
                  <a:cubicBezTo>
                    <a:pt x="304" y="72"/>
                    <a:pt x="304" y="73"/>
                    <a:pt x="304" y="73"/>
                  </a:cubicBezTo>
                  <a:lnTo>
                    <a:pt x="288" y="89"/>
                  </a:lnTo>
                  <a:lnTo>
                    <a:pt x="304" y="105"/>
                  </a:lnTo>
                  <a:cubicBezTo>
                    <a:pt x="304" y="106"/>
                    <a:pt x="304" y="107"/>
                    <a:pt x="304" y="108"/>
                  </a:cubicBezTo>
                  <a:lnTo>
                    <a:pt x="293" y="118"/>
                  </a:lnTo>
                  <a:cubicBezTo>
                    <a:pt x="292" y="119"/>
                    <a:pt x="291" y="119"/>
                    <a:pt x="291" y="118"/>
                  </a:cubicBezTo>
                  <a:lnTo>
                    <a:pt x="275" y="102"/>
                  </a:lnTo>
                  <a:lnTo>
                    <a:pt x="259" y="118"/>
                  </a:lnTo>
                  <a:cubicBezTo>
                    <a:pt x="258" y="119"/>
                    <a:pt x="257" y="119"/>
                    <a:pt x="257" y="118"/>
                  </a:cubicBezTo>
                  <a:lnTo>
                    <a:pt x="246" y="108"/>
                  </a:lnTo>
                  <a:cubicBezTo>
                    <a:pt x="245" y="107"/>
                    <a:pt x="245" y="106"/>
                    <a:pt x="246" y="105"/>
                  </a:cubicBezTo>
                  <a:close/>
                  <a:moveTo>
                    <a:pt x="380" y="162"/>
                  </a:moveTo>
                  <a:lnTo>
                    <a:pt x="460" y="242"/>
                  </a:lnTo>
                  <a:cubicBezTo>
                    <a:pt x="466" y="248"/>
                    <a:pt x="466" y="258"/>
                    <a:pt x="460" y="265"/>
                  </a:cubicBezTo>
                  <a:lnTo>
                    <a:pt x="450" y="274"/>
                  </a:lnTo>
                  <a:cubicBezTo>
                    <a:pt x="444" y="280"/>
                    <a:pt x="434" y="280"/>
                    <a:pt x="427" y="274"/>
                  </a:cubicBezTo>
                  <a:lnTo>
                    <a:pt x="348" y="194"/>
                  </a:lnTo>
                  <a:lnTo>
                    <a:pt x="380" y="162"/>
                  </a:lnTo>
                  <a:close/>
                  <a:moveTo>
                    <a:pt x="217" y="32"/>
                  </a:moveTo>
                  <a:cubicBezTo>
                    <a:pt x="249" y="0"/>
                    <a:pt x="300" y="0"/>
                    <a:pt x="332" y="32"/>
                  </a:cubicBezTo>
                  <a:cubicBezTo>
                    <a:pt x="360" y="60"/>
                    <a:pt x="363" y="104"/>
                    <a:pt x="341" y="136"/>
                  </a:cubicBezTo>
                  <a:lnTo>
                    <a:pt x="367" y="162"/>
                  </a:lnTo>
                  <a:cubicBezTo>
                    <a:pt x="368" y="163"/>
                    <a:pt x="368" y="165"/>
                    <a:pt x="367" y="166"/>
                  </a:cubicBezTo>
                  <a:lnTo>
                    <a:pt x="351" y="182"/>
                  </a:lnTo>
                  <a:cubicBezTo>
                    <a:pt x="350" y="183"/>
                    <a:pt x="348" y="183"/>
                    <a:pt x="347" y="182"/>
                  </a:cubicBezTo>
                  <a:lnTo>
                    <a:pt x="321" y="156"/>
                  </a:lnTo>
                  <a:cubicBezTo>
                    <a:pt x="290" y="178"/>
                    <a:pt x="246" y="175"/>
                    <a:pt x="217" y="147"/>
                  </a:cubicBezTo>
                  <a:cubicBezTo>
                    <a:pt x="186" y="115"/>
                    <a:pt x="186" y="64"/>
                    <a:pt x="217" y="32"/>
                  </a:cubicBezTo>
                  <a:close/>
                  <a:moveTo>
                    <a:pt x="236" y="51"/>
                  </a:moveTo>
                  <a:cubicBezTo>
                    <a:pt x="258" y="30"/>
                    <a:pt x="292" y="30"/>
                    <a:pt x="313" y="51"/>
                  </a:cubicBezTo>
                  <a:cubicBezTo>
                    <a:pt x="334" y="72"/>
                    <a:pt x="334" y="106"/>
                    <a:pt x="313" y="128"/>
                  </a:cubicBezTo>
                  <a:cubicBezTo>
                    <a:pt x="292" y="149"/>
                    <a:pt x="258" y="149"/>
                    <a:pt x="236" y="128"/>
                  </a:cubicBezTo>
                  <a:cubicBezTo>
                    <a:pt x="215" y="106"/>
                    <a:pt x="215" y="72"/>
                    <a:pt x="236" y="51"/>
                  </a:cubicBezTo>
                  <a:close/>
                  <a:moveTo>
                    <a:pt x="149" y="376"/>
                  </a:moveTo>
                  <a:cubicBezTo>
                    <a:pt x="148" y="345"/>
                    <a:pt x="147" y="313"/>
                    <a:pt x="147" y="282"/>
                  </a:cubicBezTo>
                  <a:cubicBezTo>
                    <a:pt x="117" y="282"/>
                    <a:pt x="87" y="282"/>
                    <a:pt x="57" y="282"/>
                  </a:cubicBezTo>
                  <a:cubicBezTo>
                    <a:pt x="57" y="283"/>
                    <a:pt x="56" y="283"/>
                    <a:pt x="56" y="284"/>
                  </a:cubicBezTo>
                  <a:cubicBezTo>
                    <a:pt x="87" y="314"/>
                    <a:pt x="118" y="345"/>
                    <a:pt x="149" y="376"/>
                  </a:cubicBezTo>
                  <a:close/>
                  <a:moveTo>
                    <a:pt x="54" y="110"/>
                  </a:moveTo>
                  <a:cubicBezTo>
                    <a:pt x="54" y="114"/>
                    <a:pt x="54" y="118"/>
                    <a:pt x="54" y="122"/>
                  </a:cubicBezTo>
                  <a:cubicBezTo>
                    <a:pt x="54" y="127"/>
                    <a:pt x="57" y="130"/>
                    <a:pt x="61" y="130"/>
                  </a:cubicBezTo>
                  <a:cubicBezTo>
                    <a:pt x="101" y="130"/>
                    <a:pt x="142" y="130"/>
                    <a:pt x="183" y="130"/>
                  </a:cubicBezTo>
                  <a:cubicBezTo>
                    <a:pt x="194" y="130"/>
                    <a:pt x="192" y="112"/>
                    <a:pt x="188" y="105"/>
                  </a:cubicBezTo>
                  <a:cubicBezTo>
                    <a:pt x="164" y="105"/>
                    <a:pt x="140" y="105"/>
                    <a:pt x="116" y="105"/>
                  </a:cubicBezTo>
                  <a:cubicBezTo>
                    <a:pt x="101" y="105"/>
                    <a:pt x="54" y="101"/>
                    <a:pt x="54" y="110"/>
                  </a:cubicBezTo>
                  <a:close/>
                  <a:moveTo>
                    <a:pt x="54" y="198"/>
                  </a:moveTo>
                  <a:cubicBezTo>
                    <a:pt x="54" y="203"/>
                    <a:pt x="54" y="209"/>
                    <a:pt x="54" y="214"/>
                  </a:cubicBezTo>
                  <a:cubicBezTo>
                    <a:pt x="54" y="218"/>
                    <a:pt x="55" y="219"/>
                    <a:pt x="59" y="219"/>
                  </a:cubicBezTo>
                  <a:cubicBezTo>
                    <a:pt x="103" y="219"/>
                    <a:pt x="146" y="219"/>
                    <a:pt x="190" y="219"/>
                  </a:cubicBezTo>
                  <a:cubicBezTo>
                    <a:pt x="191" y="215"/>
                    <a:pt x="194" y="196"/>
                    <a:pt x="185" y="196"/>
                  </a:cubicBezTo>
                  <a:cubicBezTo>
                    <a:pt x="144" y="196"/>
                    <a:pt x="103" y="196"/>
                    <a:pt x="63" y="196"/>
                  </a:cubicBezTo>
                  <a:cubicBezTo>
                    <a:pt x="60" y="196"/>
                    <a:pt x="56" y="197"/>
                    <a:pt x="54" y="198"/>
                  </a:cubicBezTo>
                  <a:close/>
                  <a:moveTo>
                    <a:pt x="54" y="160"/>
                  </a:moveTo>
                  <a:cubicBezTo>
                    <a:pt x="54" y="163"/>
                    <a:pt x="54" y="165"/>
                    <a:pt x="54" y="167"/>
                  </a:cubicBezTo>
                  <a:cubicBezTo>
                    <a:pt x="54" y="171"/>
                    <a:pt x="55" y="171"/>
                    <a:pt x="57" y="174"/>
                  </a:cubicBezTo>
                  <a:cubicBezTo>
                    <a:pt x="100" y="174"/>
                    <a:pt x="142" y="175"/>
                    <a:pt x="185" y="175"/>
                  </a:cubicBezTo>
                  <a:cubicBezTo>
                    <a:pt x="187" y="173"/>
                    <a:pt x="189" y="172"/>
                    <a:pt x="192" y="171"/>
                  </a:cubicBezTo>
                  <a:cubicBezTo>
                    <a:pt x="192" y="168"/>
                    <a:pt x="192" y="165"/>
                    <a:pt x="192" y="162"/>
                  </a:cubicBezTo>
                  <a:cubicBezTo>
                    <a:pt x="192" y="156"/>
                    <a:pt x="190" y="155"/>
                    <a:pt x="188" y="151"/>
                  </a:cubicBezTo>
                  <a:cubicBezTo>
                    <a:pt x="164" y="151"/>
                    <a:pt x="139" y="151"/>
                    <a:pt x="115" y="151"/>
                  </a:cubicBezTo>
                  <a:cubicBezTo>
                    <a:pt x="103" y="151"/>
                    <a:pt x="91" y="151"/>
                    <a:pt x="79" y="151"/>
                  </a:cubicBezTo>
                  <a:cubicBezTo>
                    <a:pt x="64" y="151"/>
                    <a:pt x="54" y="146"/>
                    <a:pt x="54" y="160"/>
                  </a:cubicBezTo>
                  <a:close/>
                </a:path>
              </a:pathLst>
            </a:custGeom>
            <a:solidFill>
              <a:srgbClr val="93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4" name="组合 35"/>
          <p:cNvGrpSpPr>
            <a:grpSpLocks/>
          </p:cNvGrpSpPr>
          <p:nvPr/>
        </p:nvGrpSpPr>
        <p:grpSpPr bwMode="auto">
          <a:xfrm>
            <a:off x="5084763" y="3343280"/>
            <a:ext cx="381000" cy="384175"/>
            <a:chOff x="0" y="0"/>
            <a:chExt cx="381000" cy="384175"/>
          </a:xfrm>
        </p:grpSpPr>
        <p:sp>
          <p:nvSpPr>
            <p:cNvPr id="6165" name="Oval 19"/>
            <p:cNvSpPr>
              <a:spLocks noChangeArrowheads="1"/>
            </p:cNvSpPr>
            <p:nvPr/>
          </p:nvSpPr>
          <p:spPr bwMode="auto">
            <a:xfrm>
              <a:off x="0" y="0"/>
              <a:ext cx="381000" cy="384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20"/>
            <p:cNvSpPr>
              <a:spLocks noEditPoints="1" noChangeArrowheads="1"/>
            </p:cNvSpPr>
            <p:nvPr/>
          </p:nvSpPr>
          <p:spPr bwMode="auto">
            <a:xfrm>
              <a:off x="128588" y="46038"/>
              <a:ext cx="111125" cy="285750"/>
            </a:xfrm>
            <a:custGeom>
              <a:avLst/>
              <a:gdLst>
                <a:gd name="T0" fmla="*/ 2 w 200"/>
                <a:gd name="T1" fmla="*/ 181 h 508"/>
                <a:gd name="T2" fmla="*/ 2 w 200"/>
                <a:gd name="T3" fmla="*/ 193 h 508"/>
                <a:gd name="T4" fmla="*/ 47 w 200"/>
                <a:gd name="T5" fmla="*/ 323 h 508"/>
                <a:gd name="T6" fmla="*/ 88 w 200"/>
                <a:gd name="T7" fmla="*/ 323 h 508"/>
                <a:gd name="T8" fmla="*/ 93 w 200"/>
                <a:gd name="T9" fmla="*/ 317 h 508"/>
                <a:gd name="T10" fmla="*/ 94 w 200"/>
                <a:gd name="T11" fmla="*/ 147 h 508"/>
                <a:gd name="T12" fmla="*/ 77 w 200"/>
                <a:gd name="T13" fmla="*/ 131 h 508"/>
                <a:gd name="T14" fmla="*/ 102 w 200"/>
                <a:gd name="T15" fmla="*/ 107 h 508"/>
                <a:gd name="T16" fmla="*/ 120 w 200"/>
                <a:gd name="T17" fmla="*/ 132 h 508"/>
                <a:gd name="T18" fmla="*/ 104 w 200"/>
                <a:gd name="T19" fmla="*/ 147 h 508"/>
                <a:gd name="T20" fmla="*/ 104 w 200"/>
                <a:gd name="T21" fmla="*/ 317 h 508"/>
                <a:gd name="T22" fmla="*/ 110 w 200"/>
                <a:gd name="T23" fmla="*/ 323 h 508"/>
                <a:gd name="T24" fmla="*/ 158 w 200"/>
                <a:gd name="T25" fmla="*/ 323 h 508"/>
                <a:gd name="T26" fmla="*/ 199 w 200"/>
                <a:gd name="T27" fmla="*/ 193 h 508"/>
                <a:gd name="T28" fmla="*/ 198 w 200"/>
                <a:gd name="T29" fmla="*/ 181 h 508"/>
                <a:gd name="T30" fmla="*/ 102 w 200"/>
                <a:gd name="T31" fmla="*/ 3 h 508"/>
                <a:gd name="T32" fmla="*/ 95 w 200"/>
                <a:gd name="T33" fmla="*/ 3 h 508"/>
                <a:gd name="T34" fmla="*/ 49 w 200"/>
                <a:gd name="T35" fmla="*/ 91 h 508"/>
                <a:gd name="T36" fmla="*/ 2 w 200"/>
                <a:gd name="T37" fmla="*/ 181 h 508"/>
                <a:gd name="T38" fmla="*/ 16 w 200"/>
                <a:gd name="T39" fmla="*/ 391 h 508"/>
                <a:gd name="T40" fmla="*/ 16 w 200"/>
                <a:gd name="T41" fmla="*/ 502 h 508"/>
                <a:gd name="T42" fmla="*/ 22 w 200"/>
                <a:gd name="T43" fmla="*/ 508 h 508"/>
                <a:gd name="T44" fmla="*/ 126 w 200"/>
                <a:gd name="T45" fmla="*/ 508 h 508"/>
                <a:gd name="T46" fmla="*/ 131 w 200"/>
                <a:gd name="T47" fmla="*/ 502 h 508"/>
                <a:gd name="T48" fmla="*/ 131 w 200"/>
                <a:gd name="T49" fmla="*/ 384 h 508"/>
                <a:gd name="T50" fmla="*/ 154 w 200"/>
                <a:gd name="T51" fmla="*/ 384 h 508"/>
                <a:gd name="T52" fmla="*/ 154 w 200"/>
                <a:gd name="T53" fmla="*/ 506 h 508"/>
                <a:gd name="T54" fmla="*/ 163 w 200"/>
                <a:gd name="T55" fmla="*/ 508 h 508"/>
                <a:gd name="T56" fmla="*/ 181 w 200"/>
                <a:gd name="T57" fmla="*/ 508 h 508"/>
                <a:gd name="T58" fmla="*/ 189 w 200"/>
                <a:gd name="T59" fmla="*/ 501 h 508"/>
                <a:gd name="T60" fmla="*/ 189 w 200"/>
                <a:gd name="T61" fmla="*/ 391 h 508"/>
                <a:gd name="T62" fmla="*/ 176 w 200"/>
                <a:gd name="T63" fmla="*/ 356 h 508"/>
                <a:gd name="T64" fmla="*/ 156 w 200"/>
                <a:gd name="T65" fmla="*/ 337 h 508"/>
                <a:gd name="T66" fmla="*/ 47 w 200"/>
                <a:gd name="T67" fmla="*/ 338 h 508"/>
                <a:gd name="T68" fmla="*/ 16 w 200"/>
                <a:gd name="T69" fmla="*/ 39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08">
                  <a:moveTo>
                    <a:pt x="2" y="181"/>
                  </a:moveTo>
                  <a:cubicBezTo>
                    <a:pt x="0" y="185"/>
                    <a:pt x="1" y="189"/>
                    <a:pt x="2" y="193"/>
                  </a:cubicBezTo>
                  <a:cubicBezTo>
                    <a:pt x="6" y="207"/>
                    <a:pt x="33" y="323"/>
                    <a:pt x="47" y="323"/>
                  </a:cubicBezTo>
                  <a:cubicBezTo>
                    <a:pt x="61" y="323"/>
                    <a:pt x="74" y="323"/>
                    <a:pt x="88" y="323"/>
                  </a:cubicBezTo>
                  <a:cubicBezTo>
                    <a:pt x="92" y="323"/>
                    <a:pt x="93" y="321"/>
                    <a:pt x="93" y="317"/>
                  </a:cubicBezTo>
                  <a:cubicBezTo>
                    <a:pt x="93" y="261"/>
                    <a:pt x="93" y="206"/>
                    <a:pt x="94" y="147"/>
                  </a:cubicBezTo>
                  <a:cubicBezTo>
                    <a:pt x="89" y="145"/>
                    <a:pt x="78" y="140"/>
                    <a:pt x="77" y="131"/>
                  </a:cubicBezTo>
                  <a:cubicBezTo>
                    <a:pt x="76" y="115"/>
                    <a:pt x="87" y="106"/>
                    <a:pt x="102" y="107"/>
                  </a:cubicBezTo>
                  <a:cubicBezTo>
                    <a:pt x="116" y="108"/>
                    <a:pt x="122" y="120"/>
                    <a:pt x="120" y="132"/>
                  </a:cubicBezTo>
                  <a:cubicBezTo>
                    <a:pt x="121" y="139"/>
                    <a:pt x="111" y="145"/>
                    <a:pt x="104" y="147"/>
                  </a:cubicBezTo>
                  <a:cubicBezTo>
                    <a:pt x="104" y="204"/>
                    <a:pt x="104" y="260"/>
                    <a:pt x="104" y="317"/>
                  </a:cubicBezTo>
                  <a:cubicBezTo>
                    <a:pt x="104" y="321"/>
                    <a:pt x="105" y="323"/>
                    <a:pt x="110" y="323"/>
                  </a:cubicBezTo>
                  <a:cubicBezTo>
                    <a:pt x="126" y="323"/>
                    <a:pt x="142" y="323"/>
                    <a:pt x="158" y="323"/>
                  </a:cubicBezTo>
                  <a:cubicBezTo>
                    <a:pt x="168" y="323"/>
                    <a:pt x="195" y="210"/>
                    <a:pt x="199" y="193"/>
                  </a:cubicBezTo>
                  <a:cubicBezTo>
                    <a:pt x="200" y="189"/>
                    <a:pt x="200" y="185"/>
                    <a:pt x="198" y="181"/>
                  </a:cubicBezTo>
                  <a:cubicBezTo>
                    <a:pt x="166" y="122"/>
                    <a:pt x="134" y="62"/>
                    <a:pt x="102" y="3"/>
                  </a:cubicBezTo>
                  <a:cubicBezTo>
                    <a:pt x="99" y="0"/>
                    <a:pt x="97" y="1"/>
                    <a:pt x="95" y="3"/>
                  </a:cubicBezTo>
                  <a:cubicBezTo>
                    <a:pt x="89" y="17"/>
                    <a:pt x="56" y="78"/>
                    <a:pt x="49" y="91"/>
                  </a:cubicBezTo>
                  <a:cubicBezTo>
                    <a:pt x="44" y="99"/>
                    <a:pt x="2" y="179"/>
                    <a:pt x="2" y="181"/>
                  </a:cubicBezTo>
                  <a:close/>
                  <a:moveTo>
                    <a:pt x="16" y="391"/>
                  </a:moveTo>
                  <a:cubicBezTo>
                    <a:pt x="16" y="428"/>
                    <a:pt x="16" y="465"/>
                    <a:pt x="16" y="502"/>
                  </a:cubicBezTo>
                  <a:cubicBezTo>
                    <a:pt x="16" y="506"/>
                    <a:pt x="18" y="508"/>
                    <a:pt x="22" y="508"/>
                  </a:cubicBezTo>
                  <a:cubicBezTo>
                    <a:pt x="56" y="508"/>
                    <a:pt x="91" y="508"/>
                    <a:pt x="126" y="508"/>
                  </a:cubicBezTo>
                  <a:cubicBezTo>
                    <a:pt x="130" y="508"/>
                    <a:pt x="131" y="506"/>
                    <a:pt x="131" y="502"/>
                  </a:cubicBezTo>
                  <a:cubicBezTo>
                    <a:pt x="131" y="463"/>
                    <a:pt x="131" y="423"/>
                    <a:pt x="131" y="384"/>
                  </a:cubicBezTo>
                  <a:cubicBezTo>
                    <a:pt x="139" y="384"/>
                    <a:pt x="147" y="384"/>
                    <a:pt x="154" y="384"/>
                  </a:cubicBezTo>
                  <a:cubicBezTo>
                    <a:pt x="154" y="424"/>
                    <a:pt x="154" y="465"/>
                    <a:pt x="154" y="506"/>
                  </a:cubicBezTo>
                  <a:cubicBezTo>
                    <a:pt x="155" y="508"/>
                    <a:pt x="159" y="508"/>
                    <a:pt x="163" y="508"/>
                  </a:cubicBezTo>
                  <a:cubicBezTo>
                    <a:pt x="169" y="508"/>
                    <a:pt x="175" y="508"/>
                    <a:pt x="181" y="508"/>
                  </a:cubicBezTo>
                  <a:cubicBezTo>
                    <a:pt x="186" y="508"/>
                    <a:pt x="189" y="505"/>
                    <a:pt x="189" y="501"/>
                  </a:cubicBezTo>
                  <a:cubicBezTo>
                    <a:pt x="189" y="464"/>
                    <a:pt x="189" y="427"/>
                    <a:pt x="189" y="391"/>
                  </a:cubicBezTo>
                  <a:cubicBezTo>
                    <a:pt x="189" y="379"/>
                    <a:pt x="180" y="365"/>
                    <a:pt x="176" y="356"/>
                  </a:cubicBezTo>
                  <a:cubicBezTo>
                    <a:pt x="167" y="343"/>
                    <a:pt x="163" y="339"/>
                    <a:pt x="156" y="337"/>
                  </a:cubicBezTo>
                  <a:cubicBezTo>
                    <a:pt x="135" y="337"/>
                    <a:pt x="58" y="337"/>
                    <a:pt x="47" y="338"/>
                  </a:cubicBezTo>
                  <a:cubicBezTo>
                    <a:pt x="39" y="340"/>
                    <a:pt x="16" y="373"/>
                    <a:pt x="16" y="391"/>
                  </a:cubicBezTo>
                  <a:close/>
                </a:path>
              </a:pathLst>
            </a:custGeom>
            <a:solidFill>
              <a:srgbClr val="2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997325"/>
            <a:ext cx="121920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TextBox 54"/>
          <p:cNvSpPr txBox="1">
            <a:spLocks noChangeArrowheads="1"/>
          </p:cNvSpPr>
          <p:nvPr/>
        </p:nvSpPr>
        <p:spPr bwMode="auto">
          <a:xfrm>
            <a:off x="8112125" y="6197601"/>
            <a:ext cx="1055688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高永生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3" name="圆角矩形 57"/>
          <p:cNvSpPr>
            <a:spLocks noChangeArrowheads="1"/>
          </p:cNvSpPr>
          <p:nvPr/>
        </p:nvSpPr>
        <p:spPr bwMode="auto">
          <a:xfrm>
            <a:off x="6807200" y="6202365"/>
            <a:ext cx="1233488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6174" name="TextBox 58"/>
          <p:cNvSpPr txBox="1">
            <a:spLocks noChangeArrowheads="1"/>
          </p:cNvSpPr>
          <p:nvPr/>
        </p:nvSpPr>
        <p:spPr bwMode="auto">
          <a:xfrm>
            <a:off x="6850069" y="6197603"/>
            <a:ext cx="1190625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dist"/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作者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5" name="Rectangle 3"/>
          <p:cNvSpPr txBox="1">
            <a:spLocks noChangeArrowheads="1"/>
          </p:cNvSpPr>
          <p:nvPr/>
        </p:nvSpPr>
        <p:spPr bwMode="auto">
          <a:xfrm>
            <a:off x="1919536" y="4660906"/>
            <a:ext cx="849694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 anchor="ctr"/>
          <a:lstStyle/>
          <a:p>
            <a:pPr algn="dist"/>
            <a:r>
              <a:rPr lang="en-US" altLang="zh-CN" sz="5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5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下基于</a:t>
            </a:r>
            <a:r>
              <a:rPr lang="en-US" altLang="zh-CN" sz="5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5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的云音乐播放器设计与实现</a:t>
            </a:r>
          </a:p>
        </p:txBody>
      </p:sp>
    </p:spTree>
  </p:cSld>
  <p:clrMapOvr>
    <a:masterClrMapping/>
  </p:clrMapOvr>
  <p:transition spd="slow" advTm="6184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7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/>
      <p:bldP spid="6173" grpId="0" bldLvl="0" animBg="1"/>
      <p:bldP spid="6174" grpId="0"/>
      <p:bldP spid="61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82033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基本功能实现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F4E29-90C9-E687-522C-2DB6BF9F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52736"/>
            <a:ext cx="8397968" cy="5182049"/>
          </a:xfrm>
          <a:prstGeom prst="rect">
            <a:avLst/>
          </a:prstGeom>
        </p:spPr>
      </p:pic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9048328" y="1797359"/>
            <a:ext cx="2736304" cy="369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根据播放进度实时更新进度条。当前歌曲播放完毕，根据当前所在的播放列表，模拟选中下一首，即自动按列表顺序播放。</a:t>
            </a:r>
          </a:p>
        </p:txBody>
      </p:sp>
    </p:spTree>
    <p:extLst>
      <p:ext uri="{BB962C8B-B14F-4D97-AF65-F5344CB8AC3E}">
        <p14:creationId xmlns:p14="http://schemas.microsoft.com/office/powerpoint/2010/main" val="1258120735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7994202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歌曲整理及数据库去重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E3307-79EA-BA33-E367-0A3E1350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460"/>
            <a:ext cx="11720576" cy="60889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8AFDAF-03C9-B8D3-63E7-FD5C05780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72" y="692696"/>
            <a:ext cx="7430558" cy="58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184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鼠标事件重写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7968208" y="1568917"/>
            <a:ext cx="3960440" cy="430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为使系统更加美观，去除标题栏。通过重写鼠标事件，提高用户对窗口的掌控权。</a:t>
            </a: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对于一些无法或在“改变样式表”中实现较为繁琐的样式，可使用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语法间接设置界面的样式表。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DB1A5E-5296-4527-39B8-C54D8095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069854"/>
            <a:ext cx="7595735" cy="52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4514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托盘功能实现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ABDBB-C657-923D-9363-7D0E3E15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39" y="1340768"/>
            <a:ext cx="8718035" cy="4762913"/>
          </a:xfrm>
          <a:prstGeom prst="rect">
            <a:avLst/>
          </a:prstGeom>
        </p:spPr>
      </p:pic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8718034" y="1025372"/>
            <a:ext cx="3282621" cy="492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模拟网易云音乐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，使用后台播放的方式，方便用户在享受音乐同时不被繁杂的界面所困扰，且可以正常操作其他软件。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初始化系统托盘。通过添加行为及菜单，提高用户的交互性。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F96BA-6AA5-AAF4-1B04-93867CBB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5455925"/>
            <a:ext cx="189754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0544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2.8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云音乐搜索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DA95D-EFC9-7659-E4A3-59FDCDB4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64" y="876431"/>
            <a:ext cx="7848872" cy="5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01036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2.9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dialogSetting.h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引擎设置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92BA3-9100-6817-E1B6-39C1DCDDD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912912"/>
            <a:ext cx="7895004" cy="5479255"/>
          </a:xfrm>
          <a:prstGeom prst="rect">
            <a:avLst/>
          </a:prstGeom>
        </p:spPr>
      </p:pic>
      <p:sp>
        <p:nvSpPr>
          <p:cNvPr id="6" name="TextBox 55">
            <a:extLst>
              <a:ext uri="{FF2B5EF4-FFF2-40B4-BE49-F238E27FC236}">
                <a16:creationId xmlns:a16="http://schemas.microsoft.com/office/drawing/2014/main" id="{105C6D5E-D38F-185A-D7BB-2DC5D6BA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1484784"/>
            <a:ext cx="3096344" cy="246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该类是播放器的迭代预留接口，通过该类可以设置不同的搜索引擎，满足用户对音乐的需求。</a:t>
            </a:r>
          </a:p>
        </p:txBody>
      </p:sp>
    </p:spTree>
    <p:extLst>
      <p:ext uri="{BB962C8B-B14F-4D97-AF65-F5344CB8AC3E}">
        <p14:creationId xmlns:p14="http://schemas.microsoft.com/office/powerpoint/2010/main" val="698135587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291777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8" rIns="91432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及其解析流程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Part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FE043344-4B50-4C35-9896-38584C0E1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013634"/>
              </p:ext>
            </p:extLst>
          </p:nvPr>
        </p:nvGraphicFramePr>
        <p:xfrm>
          <a:off x="263352" y="869310"/>
          <a:ext cx="9937104" cy="572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639404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2.10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音乐搜索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0F02E-A8AA-4DC0-8688-0E152D79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12192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4326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2.11 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获取酷狗音乐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8718034" y="1260270"/>
            <a:ext cx="3282621" cy="492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模拟网易云音乐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，使用后台播放的方式，方便用户在享受音乐同时不被繁杂的界面所困扰，且可以正常操作其他软件。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初始化系统托盘。通过添加行为及菜单，提高用户的交互性。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DF8E2-5A2D-483F-E612-45E60C4E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" y="764704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61308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2.12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kugoujson.h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歌曲列表解析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1A4C9C-F126-1D96-8D42-09944A23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64704"/>
            <a:ext cx="7513971" cy="66528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78615A-4986-DE9F-00F0-DCC0AD6CE9DD}"/>
              </a:ext>
            </a:extLst>
          </p:cNvPr>
          <p:cNvSpPr/>
          <p:nvPr/>
        </p:nvSpPr>
        <p:spPr>
          <a:xfrm>
            <a:off x="7824192" y="764704"/>
            <a:ext cx="4248472" cy="5904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在使用酷狗音乐引擎进行搜索时，先对获取的内容列表进行解析，将歌曲名、歌手、专辑、播放时长等加载在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QTableWidgetItem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窗格中，使用容器保存每首歌曲的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hash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值和专辑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，留作后续使用。由于本次请求得到的仅是歌曲列表的相关信息，并没有没有歌曲的播放源。实际上，在酷狗音乐中，为了防止歌曲被恶意爬取，将音乐源地址使用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hash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值结合专辑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进行保存，因此，想要获取音乐源地址，仍需另外请求并解析。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4192874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3"/>
          <p:cNvSpPr>
            <a:spLocks noChangeArrowheads="1"/>
          </p:cNvSpPr>
          <p:nvPr/>
        </p:nvSpPr>
        <p:spPr bwMode="auto">
          <a:xfrm>
            <a:off x="1524003" y="6750054"/>
            <a:ext cx="9145588" cy="1079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195" name="Freeform 7"/>
          <p:cNvSpPr>
            <a:spLocks noChangeArrowheads="1"/>
          </p:cNvSpPr>
          <p:nvPr/>
        </p:nvSpPr>
        <p:spPr bwMode="auto">
          <a:xfrm>
            <a:off x="4973642" y="2304328"/>
            <a:ext cx="82551" cy="541339"/>
          </a:xfrm>
          <a:custGeom>
            <a:avLst/>
            <a:gdLst>
              <a:gd name="T0" fmla="*/ 0 w 142"/>
              <a:gd name="T1" fmla="*/ 0 h 936"/>
              <a:gd name="T2" fmla="*/ 142 w 142"/>
              <a:gd name="T3" fmla="*/ 114 h 936"/>
              <a:gd name="T4" fmla="*/ 142 w 142"/>
              <a:gd name="T5" fmla="*/ 936 h 936"/>
              <a:gd name="T6" fmla="*/ 0 w 142"/>
              <a:gd name="T7" fmla="*/ 822 h 936"/>
              <a:gd name="T8" fmla="*/ 0 w 142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936">
                <a:moveTo>
                  <a:pt x="0" y="0"/>
                </a:moveTo>
                <a:lnTo>
                  <a:pt x="142" y="114"/>
                </a:lnTo>
                <a:lnTo>
                  <a:pt x="142" y="936"/>
                </a:lnTo>
                <a:lnTo>
                  <a:pt x="0" y="822"/>
                </a:lnTo>
                <a:lnTo>
                  <a:pt x="0" y="0"/>
                </a:lnTo>
                <a:close/>
              </a:path>
            </a:pathLst>
          </a:custGeom>
          <a:solidFill>
            <a:srgbClr val="1425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196" name="Freeform 8"/>
          <p:cNvSpPr>
            <a:spLocks noChangeArrowheads="1"/>
          </p:cNvSpPr>
          <p:nvPr/>
        </p:nvSpPr>
        <p:spPr bwMode="auto">
          <a:xfrm>
            <a:off x="5057775" y="2226542"/>
            <a:ext cx="4751388" cy="684212"/>
          </a:xfrm>
          <a:custGeom>
            <a:avLst/>
            <a:gdLst>
              <a:gd name="T0" fmla="*/ 92 w 8205"/>
              <a:gd name="T1" fmla="*/ 0 h 1181"/>
              <a:gd name="T2" fmla="*/ 8114 w 8205"/>
              <a:gd name="T3" fmla="*/ 0 h 1181"/>
              <a:gd name="T4" fmla="*/ 8205 w 8205"/>
              <a:gd name="T5" fmla="*/ 92 h 1181"/>
              <a:gd name="T6" fmla="*/ 8205 w 8205"/>
              <a:gd name="T7" fmla="*/ 1090 h 1181"/>
              <a:gd name="T8" fmla="*/ 8114 w 8205"/>
              <a:gd name="T9" fmla="*/ 1181 h 1181"/>
              <a:gd name="T10" fmla="*/ 92 w 8205"/>
              <a:gd name="T11" fmla="*/ 1181 h 1181"/>
              <a:gd name="T12" fmla="*/ 0 w 8205"/>
              <a:gd name="T13" fmla="*/ 1090 h 1181"/>
              <a:gd name="T14" fmla="*/ 0 w 8205"/>
              <a:gd name="T15" fmla="*/ 92 h 1181"/>
              <a:gd name="T16" fmla="*/ 92 w 8205"/>
              <a:gd name="T17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05" h="1181">
                <a:moveTo>
                  <a:pt x="92" y="0"/>
                </a:moveTo>
                <a:lnTo>
                  <a:pt x="8114" y="0"/>
                </a:lnTo>
                <a:cubicBezTo>
                  <a:pt x="8164" y="0"/>
                  <a:pt x="8205" y="42"/>
                  <a:pt x="8205" y="92"/>
                </a:cubicBezTo>
                <a:lnTo>
                  <a:pt x="8205" y="1090"/>
                </a:lnTo>
                <a:cubicBezTo>
                  <a:pt x="8205" y="1140"/>
                  <a:pt x="8164" y="1181"/>
                  <a:pt x="8114" y="1181"/>
                </a:cubicBezTo>
                <a:lnTo>
                  <a:pt x="92" y="1181"/>
                </a:lnTo>
                <a:cubicBezTo>
                  <a:pt x="41" y="1181"/>
                  <a:pt x="0" y="1140"/>
                  <a:pt x="0" y="1090"/>
                </a:cubicBezTo>
                <a:lnTo>
                  <a:pt x="0" y="92"/>
                </a:lnTo>
                <a:cubicBezTo>
                  <a:pt x="0" y="42"/>
                  <a:pt x="41" y="0"/>
                  <a:pt x="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4973643" y="2304327"/>
            <a:ext cx="688975" cy="476251"/>
          </a:xfrm>
          <a:prstGeom prst="rect">
            <a:avLst/>
          </a:prstGeom>
          <a:solidFill>
            <a:srgbClr val="00A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198" name="Freeform 10"/>
          <p:cNvSpPr>
            <a:spLocks noChangeArrowheads="1"/>
          </p:cNvSpPr>
          <p:nvPr/>
        </p:nvSpPr>
        <p:spPr bwMode="auto">
          <a:xfrm>
            <a:off x="4973642" y="3329857"/>
            <a:ext cx="82551" cy="544513"/>
          </a:xfrm>
          <a:custGeom>
            <a:avLst/>
            <a:gdLst>
              <a:gd name="T0" fmla="*/ 0 w 142"/>
              <a:gd name="T1" fmla="*/ 0 h 937"/>
              <a:gd name="T2" fmla="*/ 142 w 142"/>
              <a:gd name="T3" fmla="*/ 115 h 937"/>
              <a:gd name="T4" fmla="*/ 142 w 142"/>
              <a:gd name="T5" fmla="*/ 937 h 937"/>
              <a:gd name="T6" fmla="*/ 0 w 142"/>
              <a:gd name="T7" fmla="*/ 822 h 937"/>
              <a:gd name="T8" fmla="*/ 0 w 142"/>
              <a:gd name="T9" fmla="*/ 0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937">
                <a:moveTo>
                  <a:pt x="0" y="0"/>
                </a:moveTo>
                <a:lnTo>
                  <a:pt x="142" y="115"/>
                </a:lnTo>
                <a:lnTo>
                  <a:pt x="142" y="937"/>
                </a:lnTo>
                <a:lnTo>
                  <a:pt x="0" y="822"/>
                </a:lnTo>
                <a:lnTo>
                  <a:pt x="0" y="0"/>
                </a:lnTo>
                <a:close/>
              </a:path>
            </a:pathLst>
          </a:custGeom>
          <a:solidFill>
            <a:srgbClr val="1425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199" name="Freeform 11"/>
          <p:cNvSpPr>
            <a:spLocks noChangeArrowheads="1"/>
          </p:cNvSpPr>
          <p:nvPr/>
        </p:nvSpPr>
        <p:spPr bwMode="auto">
          <a:xfrm>
            <a:off x="5057775" y="3253655"/>
            <a:ext cx="4751388" cy="684213"/>
          </a:xfrm>
          <a:custGeom>
            <a:avLst/>
            <a:gdLst>
              <a:gd name="T0" fmla="*/ 92 w 8205"/>
              <a:gd name="T1" fmla="*/ 0 h 1181"/>
              <a:gd name="T2" fmla="*/ 8114 w 8205"/>
              <a:gd name="T3" fmla="*/ 0 h 1181"/>
              <a:gd name="T4" fmla="*/ 8205 w 8205"/>
              <a:gd name="T5" fmla="*/ 91 h 1181"/>
              <a:gd name="T6" fmla="*/ 8205 w 8205"/>
              <a:gd name="T7" fmla="*/ 1089 h 1181"/>
              <a:gd name="T8" fmla="*/ 8114 w 8205"/>
              <a:gd name="T9" fmla="*/ 1181 h 1181"/>
              <a:gd name="T10" fmla="*/ 92 w 8205"/>
              <a:gd name="T11" fmla="*/ 1181 h 1181"/>
              <a:gd name="T12" fmla="*/ 0 w 8205"/>
              <a:gd name="T13" fmla="*/ 1089 h 1181"/>
              <a:gd name="T14" fmla="*/ 0 w 8205"/>
              <a:gd name="T15" fmla="*/ 91 h 1181"/>
              <a:gd name="T16" fmla="*/ 92 w 8205"/>
              <a:gd name="T17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05" h="1181">
                <a:moveTo>
                  <a:pt x="92" y="0"/>
                </a:moveTo>
                <a:lnTo>
                  <a:pt x="8114" y="0"/>
                </a:lnTo>
                <a:cubicBezTo>
                  <a:pt x="8164" y="0"/>
                  <a:pt x="8205" y="41"/>
                  <a:pt x="8205" y="91"/>
                </a:cubicBezTo>
                <a:lnTo>
                  <a:pt x="8205" y="1089"/>
                </a:lnTo>
                <a:cubicBezTo>
                  <a:pt x="8205" y="1139"/>
                  <a:pt x="8164" y="1181"/>
                  <a:pt x="8114" y="1181"/>
                </a:cubicBezTo>
                <a:lnTo>
                  <a:pt x="92" y="1181"/>
                </a:lnTo>
                <a:cubicBezTo>
                  <a:pt x="41" y="1181"/>
                  <a:pt x="0" y="1139"/>
                  <a:pt x="0" y="1089"/>
                </a:cubicBezTo>
                <a:lnTo>
                  <a:pt x="0" y="91"/>
                </a:lnTo>
                <a:cubicBezTo>
                  <a:pt x="0" y="41"/>
                  <a:pt x="41" y="0"/>
                  <a:pt x="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4973643" y="3329857"/>
            <a:ext cx="688975" cy="477839"/>
          </a:xfrm>
          <a:prstGeom prst="rect">
            <a:avLst/>
          </a:prstGeom>
          <a:solidFill>
            <a:srgbClr val="00A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01" name="Freeform 13"/>
          <p:cNvSpPr>
            <a:spLocks noChangeArrowheads="1"/>
          </p:cNvSpPr>
          <p:nvPr/>
        </p:nvSpPr>
        <p:spPr bwMode="auto">
          <a:xfrm>
            <a:off x="4973642" y="4334745"/>
            <a:ext cx="82551" cy="541337"/>
          </a:xfrm>
          <a:custGeom>
            <a:avLst/>
            <a:gdLst>
              <a:gd name="T0" fmla="*/ 0 w 142"/>
              <a:gd name="T1" fmla="*/ 0 h 936"/>
              <a:gd name="T2" fmla="*/ 142 w 142"/>
              <a:gd name="T3" fmla="*/ 114 h 936"/>
              <a:gd name="T4" fmla="*/ 142 w 142"/>
              <a:gd name="T5" fmla="*/ 936 h 936"/>
              <a:gd name="T6" fmla="*/ 0 w 142"/>
              <a:gd name="T7" fmla="*/ 822 h 936"/>
              <a:gd name="T8" fmla="*/ 0 w 142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936">
                <a:moveTo>
                  <a:pt x="0" y="0"/>
                </a:moveTo>
                <a:lnTo>
                  <a:pt x="142" y="114"/>
                </a:lnTo>
                <a:lnTo>
                  <a:pt x="142" y="936"/>
                </a:lnTo>
                <a:lnTo>
                  <a:pt x="0" y="822"/>
                </a:lnTo>
                <a:lnTo>
                  <a:pt x="0" y="0"/>
                </a:lnTo>
                <a:close/>
              </a:path>
            </a:pathLst>
          </a:custGeom>
          <a:solidFill>
            <a:srgbClr val="1425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02" name="Freeform 14"/>
          <p:cNvSpPr>
            <a:spLocks noChangeArrowheads="1"/>
          </p:cNvSpPr>
          <p:nvPr/>
        </p:nvSpPr>
        <p:spPr bwMode="auto">
          <a:xfrm>
            <a:off x="5057775" y="4256955"/>
            <a:ext cx="4751388" cy="684213"/>
          </a:xfrm>
          <a:custGeom>
            <a:avLst/>
            <a:gdLst>
              <a:gd name="T0" fmla="*/ 92 w 8205"/>
              <a:gd name="T1" fmla="*/ 0 h 1181"/>
              <a:gd name="T2" fmla="*/ 8114 w 8205"/>
              <a:gd name="T3" fmla="*/ 0 h 1181"/>
              <a:gd name="T4" fmla="*/ 8205 w 8205"/>
              <a:gd name="T5" fmla="*/ 92 h 1181"/>
              <a:gd name="T6" fmla="*/ 8205 w 8205"/>
              <a:gd name="T7" fmla="*/ 1090 h 1181"/>
              <a:gd name="T8" fmla="*/ 8114 w 8205"/>
              <a:gd name="T9" fmla="*/ 1181 h 1181"/>
              <a:gd name="T10" fmla="*/ 92 w 8205"/>
              <a:gd name="T11" fmla="*/ 1181 h 1181"/>
              <a:gd name="T12" fmla="*/ 0 w 8205"/>
              <a:gd name="T13" fmla="*/ 1090 h 1181"/>
              <a:gd name="T14" fmla="*/ 0 w 8205"/>
              <a:gd name="T15" fmla="*/ 92 h 1181"/>
              <a:gd name="T16" fmla="*/ 92 w 8205"/>
              <a:gd name="T17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05" h="1181">
                <a:moveTo>
                  <a:pt x="92" y="0"/>
                </a:moveTo>
                <a:lnTo>
                  <a:pt x="8114" y="0"/>
                </a:lnTo>
                <a:cubicBezTo>
                  <a:pt x="8164" y="0"/>
                  <a:pt x="8205" y="42"/>
                  <a:pt x="8205" y="92"/>
                </a:cubicBezTo>
                <a:lnTo>
                  <a:pt x="8205" y="1090"/>
                </a:lnTo>
                <a:cubicBezTo>
                  <a:pt x="8205" y="1140"/>
                  <a:pt x="8164" y="1181"/>
                  <a:pt x="8114" y="1181"/>
                </a:cubicBezTo>
                <a:lnTo>
                  <a:pt x="92" y="1181"/>
                </a:lnTo>
                <a:cubicBezTo>
                  <a:pt x="41" y="1181"/>
                  <a:pt x="0" y="1140"/>
                  <a:pt x="0" y="1090"/>
                </a:cubicBezTo>
                <a:lnTo>
                  <a:pt x="0" y="92"/>
                </a:lnTo>
                <a:cubicBezTo>
                  <a:pt x="0" y="42"/>
                  <a:pt x="41" y="0"/>
                  <a:pt x="9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4973643" y="4334740"/>
            <a:ext cx="688975" cy="476251"/>
          </a:xfrm>
          <a:prstGeom prst="rect">
            <a:avLst/>
          </a:prstGeom>
          <a:solidFill>
            <a:srgbClr val="00A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grpSp>
        <p:nvGrpSpPr>
          <p:cNvPr id="8219" name="组合 74"/>
          <p:cNvGrpSpPr>
            <a:grpSpLocks/>
          </p:cNvGrpSpPr>
          <p:nvPr/>
        </p:nvGrpSpPr>
        <p:grpSpPr bwMode="auto">
          <a:xfrm>
            <a:off x="5157793" y="2364657"/>
            <a:ext cx="352425" cy="350839"/>
            <a:chOff x="0" y="0"/>
            <a:chExt cx="352425" cy="350838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auto">
            <a:xfrm>
              <a:off x="0" y="0"/>
              <a:ext cx="352425" cy="350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42"/>
            <p:cNvSpPr>
              <a:spLocks noEditPoints="1" noChangeArrowheads="1"/>
            </p:cNvSpPr>
            <p:nvPr/>
          </p:nvSpPr>
          <p:spPr bwMode="auto">
            <a:xfrm>
              <a:off x="117475" y="41275"/>
              <a:ext cx="103188" cy="261938"/>
            </a:xfrm>
            <a:custGeom>
              <a:avLst/>
              <a:gdLst>
                <a:gd name="T0" fmla="*/ 1 w 178"/>
                <a:gd name="T1" fmla="*/ 162 h 454"/>
                <a:gd name="T2" fmla="*/ 1 w 178"/>
                <a:gd name="T3" fmla="*/ 173 h 454"/>
                <a:gd name="T4" fmla="*/ 41 w 178"/>
                <a:gd name="T5" fmla="*/ 288 h 454"/>
                <a:gd name="T6" fmla="*/ 78 w 178"/>
                <a:gd name="T7" fmla="*/ 288 h 454"/>
                <a:gd name="T8" fmla="*/ 83 w 178"/>
                <a:gd name="T9" fmla="*/ 284 h 454"/>
                <a:gd name="T10" fmla="*/ 83 w 178"/>
                <a:gd name="T11" fmla="*/ 132 h 454"/>
                <a:gd name="T12" fmla="*/ 68 w 178"/>
                <a:gd name="T13" fmla="*/ 117 h 454"/>
                <a:gd name="T14" fmla="*/ 91 w 178"/>
                <a:gd name="T15" fmla="*/ 96 h 454"/>
                <a:gd name="T16" fmla="*/ 107 w 178"/>
                <a:gd name="T17" fmla="*/ 118 h 454"/>
                <a:gd name="T18" fmla="*/ 92 w 178"/>
                <a:gd name="T19" fmla="*/ 131 h 454"/>
                <a:gd name="T20" fmla="*/ 92 w 178"/>
                <a:gd name="T21" fmla="*/ 284 h 454"/>
                <a:gd name="T22" fmla="*/ 97 w 178"/>
                <a:gd name="T23" fmla="*/ 288 h 454"/>
                <a:gd name="T24" fmla="*/ 140 w 178"/>
                <a:gd name="T25" fmla="*/ 288 h 454"/>
                <a:gd name="T26" fmla="*/ 177 w 178"/>
                <a:gd name="T27" fmla="*/ 173 h 454"/>
                <a:gd name="T28" fmla="*/ 176 w 178"/>
                <a:gd name="T29" fmla="*/ 162 h 454"/>
                <a:gd name="T30" fmla="*/ 91 w 178"/>
                <a:gd name="T31" fmla="*/ 3 h 454"/>
                <a:gd name="T32" fmla="*/ 84 w 178"/>
                <a:gd name="T33" fmla="*/ 3 h 454"/>
                <a:gd name="T34" fmla="*/ 43 w 178"/>
                <a:gd name="T35" fmla="*/ 82 h 454"/>
                <a:gd name="T36" fmla="*/ 1 w 178"/>
                <a:gd name="T37" fmla="*/ 162 h 454"/>
                <a:gd name="T38" fmla="*/ 14 w 178"/>
                <a:gd name="T39" fmla="*/ 349 h 454"/>
                <a:gd name="T40" fmla="*/ 14 w 178"/>
                <a:gd name="T41" fmla="*/ 449 h 454"/>
                <a:gd name="T42" fmla="*/ 19 w 178"/>
                <a:gd name="T43" fmla="*/ 454 h 454"/>
                <a:gd name="T44" fmla="*/ 112 w 178"/>
                <a:gd name="T45" fmla="*/ 454 h 454"/>
                <a:gd name="T46" fmla="*/ 116 w 178"/>
                <a:gd name="T47" fmla="*/ 449 h 454"/>
                <a:gd name="T48" fmla="*/ 116 w 178"/>
                <a:gd name="T49" fmla="*/ 343 h 454"/>
                <a:gd name="T50" fmla="*/ 137 w 178"/>
                <a:gd name="T51" fmla="*/ 343 h 454"/>
                <a:gd name="T52" fmla="*/ 137 w 178"/>
                <a:gd name="T53" fmla="*/ 452 h 454"/>
                <a:gd name="T54" fmla="*/ 145 w 178"/>
                <a:gd name="T55" fmla="*/ 454 h 454"/>
                <a:gd name="T56" fmla="*/ 161 w 178"/>
                <a:gd name="T57" fmla="*/ 454 h 454"/>
                <a:gd name="T58" fmla="*/ 168 w 178"/>
                <a:gd name="T59" fmla="*/ 447 h 454"/>
                <a:gd name="T60" fmla="*/ 168 w 178"/>
                <a:gd name="T61" fmla="*/ 349 h 454"/>
                <a:gd name="T62" fmla="*/ 156 w 178"/>
                <a:gd name="T63" fmla="*/ 319 h 454"/>
                <a:gd name="T64" fmla="*/ 139 w 178"/>
                <a:gd name="T65" fmla="*/ 301 h 454"/>
                <a:gd name="T66" fmla="*/ 41 w 178"/>
                <a:gd name="T67" fmla="*/ 302 h 454"/>
                <a:gd name="T68" fmla="*/ 14 w 178"/>
                <a:gd name="T69" fmla="*/ 349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454">
                  <a:moveTo>
                    <a:pt x="1" y="162"/>
                  </a:moveTo>
                  <a:cubicBezTo>
                    <a:pt x="0" y="166"/>
                    <a:pt x="0" y="169"/>
                    <a:pt x="1" y="173"/>
                  </a:cubicBezTo>
                  <a:cubicBezTo>
                    <a:pt x="5" y="185"/>
                    <a:pt x="29" y="288"/>
                    <a:pt x="41" y="288"/>
                  </a:cubicBezTo>
                  <a:cubicBezTo>
                    <a:pt x="53" y="288"/>
                    <a:pt x="66" y="288"/>
                    <a:pt x="78" y="288"/>
                  </a:cubicBezTo>
                  <a:cubicBezTo>
                    <a:pt x="82" y="288"/>
                    <a:pt x="83" y="287"/>
                    <a:pt x="83" y="284"/>
                  </a:cubicBezTo>
                  <a:cubicBezTo>
                    <a:pt x="83" y="234"/>
                    <a:pt x="83" y="184"/>
                    <a:pt x="83" y="132"/>
                  </a:cubicBezTo>
                  <a:cubicBezTo>
                    <a:pt x="78" y="130"/>
                    <a:pt x="69" y="125"/>
                    <a:pt x="68" y="117"/>
                  </a:cubicBezTo>
                  <a:cubicBezTo>
                    <a:pt x="68" y="103"/>
                    <a:pt x="77" y="95"/>
                    <a:pt x="91" y="96"/>
                  </a:cubicBezTo>
                  <a:cubicBezTo>
                    <a:pt x="103" y="97"/>
                    <a:pt x="109" y="107"/>
                    <a:pt x="107" y="118"/>
                  </a:cubicBezTo>
                  <a:cubicBezTo>
                    <a:pt x="107" y="125"/>
                    <a:pt x="98" y="130"/>
                    <a:pt x="92" y="131"/>
                  </a:cubicBezTo>
                  <a:cubicBezTo>
                    <a:pt x="92" y="182"/>
                    <a:pt x="92" y="233"/>
                    <a:pt x="92" y="284"/>
                  </a:cubicBezTo>
                  <a:cubicBezTo>
                    <a:pt x="92" y="287"/>
                    <a:pt x="94" y="288"/>
                    <a:pt x="97" y="288"/>
                  </a:cubicBezTo>
                  <a:cubicBezTo>
                    <a:pt x="112" y="288"/>
                    <a:pt x="126" y="288"/>
                    <a:pt x="140" y="288"/>
                  </a:cubicBezTo>
                  <a:cubicBezTo>
                    <a:pt x="150" y="288"/>
                    <a:pt x="174" y="188"/>
                    <a:pt x="177" y="173"/>
                  </a:cubicBezTo>
                  <a:cubicBezTo>
                    <a:pt x="178" y="169"/>
                    <a:pt x="178" y="166"/>
                    <a:pt x="176" y="162"/>
                  </a:cubicBezTo>
                  <a:cubicBezTo>
                    <a:pt x="148" y="109"/>
                    <a:pt x="119" y="56"/>
                    <a:pt x="91" y="3"/>
                  </a:cubicBezTo>
                  <a:cubicBezTo>
                    <a:pt x="88" y="0"/>
                    <a:pt x="86" y="1"/>
                    <a:pt x="84" y="3"/>
                  </a:cubicBezTo>
                  <a:cubicBezTo>
                    <a:pt x="78" y="16"/>
                    <a:pt x="50" y="70"/>
                    <a:pt x="43" y="82"/>
                  </a:cubicBezTo>
                  <a:cubicBezTo>
                    <a:pt x="39" y="89"/>
                    <a:pt x="1" y="160"/>
                    <a:pt x="1" y="162"/>
                  </a:cubicBezTo>
                  <a:close/>
                  <a:moveTo>
                    <a:pt x="14" y="349"/>
                  </a:moveTo>
                  <a:cubicBezTo>
                    <a:pt x="14" y="382"/>
                    <a:pt x="14" y="416"/>
                    <a:pt x="14" y="449"/>
                  </a:cubicBezTo>
                  <a:cubicBezTo>
                    <a:pt x="14" y="452"/>
                    <a:pt x="15" y="454"/>
                    <a:pt x="19" y="454"/>
                  </a:cubicBezTo>
                  <a:cubicBezTo>
                    <a:pt x="50" y="454"/>
                    <a:pt x="81" y="454"/>
                    <a:pt x="112" y="454"/>
                  </a:cubicBezTo>
                  <a:cubicBezTo>
                    <a:pt x="115" y="454"/>
                    <a:pt x="116" y="452"/>
                    <a:pt x="116" y="449"/>
                  </a:cubicBezTo>
                  <a:cubicBezTo>
                    <a:pt x="116" y="413"/>
                    <a:pt x="116" y="378"/>
                    <a:pt x="116" y="343"/>
                  </a:cubicBezTo>
                  <a:cubicBezTo>
                    <a:pt x="123" y="343"/>
                    <a:pt x="130" y="343"/>
                    <a:pt x="137" y="343"/>
                  </a:cubicBezTo>
                  <a:cubicBezTo>
                    <a:pt x="137" y="379"/>
                    <a:pt x="137" y="416"/>
                    <a:pt x="137" y="452"/>
                  </a:cubicBezTo>
                  <a:cubicBezTo>
                    <a:pt x="138" y="454"/>
                    <a:pt x="141" y="454"/>
                    <a:pt x="145" y="454"/>
                  </a:cubicBezTo>
                  <a:cubicBezTo>
                    <a:pt x="151" y="454"/>
                    <a:pt x="156" y="454"/>
                    <a:pt x="161" y="454"/>
                  </a:cubicBezTo>
                  <a:cubicBezTo>
                    <a:pt x="165" y="454"/>
                    <a:pt x="168" y="451"/>
                    <a:pt x="168" y="447"/>
                  </a:cubicBezTo>
                  <a:cubicBezTo>
                    <a:pt x="168" y="415"/>
                    <a:pt x="168" y="382"/>
                    <a:pt x="168" y="349"/>
                  </a:cubicBezTo>
                  <a:cubicBezTo>
                    <a:pt x="168" y="338"/>
                    <a:pt x="161" y="327"/>
                    <a:pt x="156" y="319"/>
                  </a:cubicBezTo>
                  <a:cubicBezTo>
                    <a:pt x="148" y="307"/>
                    <a:pt x="145" y="303"/>
                    <a:pt x="139" y="301"/>
                  </a:cubicBezTo>
                  <a:cubicBezTo>
                    <a:pt x="120" y="301"/>
                    <a:pt x="52" y="301"/>
                    <a:pt x="41" y="302"/>
                  </a:cubicBezTo>
                  <a:cubicBezTo>
                    <a:pt x="34" y="304"/>
                    <a:pt x="14" y="333"/>
                    <a:pt x="14" y="349"/>
                  </a:cubicBezTo>
                  <a:close/>
                </a:path>
              </a:pathLst>
            </a:custGeom>
            <a:solidFill>
              <a:srgbClr val="00A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5" name="TextBox 80"/>
          <p:cNvSpPr txBox="1">
            <a:spLocks noChangeArrowheads="1"/>
          </p:cNvSpPr>
          <p:nvPr/>
        </p:nvSpPr>
        <p:spPr bwMode="auto">
          <a:xfrm>
            <a:off x="5737225" y="2304330"/>
            <a:ext cx="3803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8226" name="TextBox 81"/>
          <p:cNvSpPr txBox="1">
            <a:spLocks noChangeArrowheads="1"/>
          </p:cNvSpPr>
          <p:nvPr/>
        </p:nvSpPr>
        <p:spPr bwMode="auto">
          <a:xfrm>
            <a:off x="5737225" y="3307630"/>
            <a:ext cx="3803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设计思路及过程</a:t>
            </a:r>
          </a:p>
        </p:txBody>
      </p:sp>
      <p:sp>
        <p:nvSpPr>
          <p:cNvPr id="8227" name="TextBox 82"/>
          <p:cNvSpPr txBox="1">
            <a:spLocks noChangeArrowheads="1"/>
          </p:cNvSpPr>
          <p:nvPr/>
        </p:nvSpPr>
        <p:spPr bwMode="auto">
          <a:xfrm>
            <a:off x="5737225" y="4325218"/>
            <a:ext cx="3803651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作品展示</a:t>
            </a:r>
          </a:p>
        </p:txBody>
      </p:sp>
      <p:sp>
        <p:nvSpPr>
          <p:cNvPr id="8230" name="Oval 30"/>
          <p:cNvSpPr>
            <a:spLocks noChangeArrowheads="1"/>
          </p:cNvSpPr>
          <p:nvPr/>
        </p:nvSpPr>
        <p:spPr bwMode="auto">
          <a:xfrm>
            <a:off x="2044700" y="2555881"/>
            <a:ext cx="2401888" cy="24050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31" name="Freeform 31"/>
          <p:cNvSpPr>
            <a:spLocks noChangeArrowheads="1"/>
          </p:cNvSpPr>
          <p:nvPr/>
        </p:nvSpPr>
        <p:spPr bwMode="auto">
          <a:xfrm>
            <a:off x="2020889" y="0"/>
            <a:ext cx="2925763" cy="1446213"/>
          </a:xfrm>
          <a:custGeom>
            <a:avLst/>
            <a:gdLst>
              <a:gd name="T0" fmla="*/ 5012 w 5012"/>
              <a:gd name="T1" fmla="*/ 0 h 2474"/>
              <a:gd name="T2" fmla="*/ 2577 w 5012"/>
              <a:gd name="T3" fmla="*/ 2435 h 2474"/>
              <a:gd name="T4" fmla="*/ 2434 w 5012"/>
              <a:gd name="T5" fmla="*/ 2435 h 2474"/>
              <a:gd name="T6" fmla="*/ 0 w 5012"/>
              <a:gd name="T7" fmla="*/ 0 h 2474"/>
              <a:gd name="T8" fmla="*/ 5012 w 5012"/>
              <a:gd name="T9" fmla="*/ 0 h 2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2" h="2474">
                <a:moveTo>
                  <a:pt x="5012" y="0"/>
                </a:moveTo>
                <a:lnTo>
                  <a:pt x="2577" y="2435"/>
                </a:lnTo>
                <a:cubicBezTo>
                  <a:pt x="2538" y="2474"/>
                  <a:pt x="2474" y="2474"/>
                  <a:pt x="2434" y="2435"/>
                </a:cubicBezTo>
                <a:lnTo>
                  <a:pt x="0" y="0"/>
                </a:lnTo>
                <a:lnTo>
                  <a:pt x="5012" y="0"/>
                </a:lnTo>
                <a:close/>
              </a:path>
            </a:pathLst>
          </a:custGeom>
          <a:solidFill>
            <a:srgbClr val="F4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32" name="Freeform 32"/>
          <p:cNvSpPr>
            <a:spLocks noChangeArrowheads="1"/>
          </p:cNvSpPr>
          <p:nvPr/>
        </p:nvSpPr>
        <p:spPr bwMode="auto">
          <a:xfrm>
            <a:off x="1524006" y="0"/>
            <a:ext cx="2481263" cy="1223963"/>
          </a:xfrm>
          <a:custGeom>
            <a:avLst/>
            <a:gdLst>
              <a:gd name="T0" fmla="*/ 4251 w 4251"/>
              <a:gd name="T1" fmla="*/ 0 h 2093"/>
              <a:gd name="T2" fmla="*/ 2196 w 4251"/>
              <a:gd name="T3" fmla="*/ 2054 h 2093"/>
              <a:gd name="T4" fmla="*/ 2054 w 4251"/>
              <a:gd name="T5" fmla="*/ 2054 h 2093"/>
              <a:gd name="T6" fmla="*/ 0 w 4251"/>
              <a:gd name="T7" fmla="*/ 0 h 2093"/>
              <a:gd name="T8" fmla="*/ 4251 w 4251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1" h="2093">
                <a:moveTo>
                  <a:pt x="4251" y="0"/>
                </a:moveTo>
                <a:lnTo>
                  <a:pt x="2196" y="2054"/>
                </a:lnTo>
                <a:cubicBezTo>
                  <a:pt x="2157" y="2093"/>
                  <a:pt x="2093" y="2093"/>
                  <a:pt x="2054" y="2054"/>
                </a:cubicBezTo>
                <a:lnTo>
                  <a:pt x="0" y="0"/>
                </a:lnTo>
                <a:lnTo>
                  <a:pt x="4251" y="0"/>
                </a:lnTo>
                <a:close/>
              </a:path>
            </a:pathLst>
          </a:custGeom>
          <a:solidFill>
            <a:srgbClr val="2B5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 noChangeArrowheads="1"/>
          </p:cNvSpPr>
          <p:nvPr/>
        </p:nvSpPr>
        <p:spPr bwMode="auto">
          <a:xfrm>
            <a:off x="2568581" y="371481"/>
            <a:ext cx="739775" cy="728663"/>
          </a:xfrm>
          <a:custGeom>
            <a:avLst/>
            <a:gdLst>
              <a:gd name="T0" fmla="*/ 361 w 1403"/>
              <a:gd name="T1" fmla="*/ 550 h 1377"/>
              <a:gd name="T2" fmla="*/ 786 w 1403"/>
              <a:gd name="T3" fmla="*/ 1058 h 1377"/>
              <a:gd name="T4" fmla="*/ 466 w 1403"/>
              <a:gd name="T5" fmla="*/ 1298 h 1377"/>
              <a:gd name="T6" fmla="*/ 466 w 1403"/>
              <a:gd name="T7" fmla="*/ 1377 h 1377"/>
              <a:gd name="T8" fmla="*/ 77 w 1403"/>
              <a:gd name="T9" fmla="*/ 909 h 1377"/>
              <a:gd name="T10" fmla="*/ 451 w 1403"/>
              <a:gd name="T11" fmla="*/ 723 h 1377"/>
              <a:gd name="T12" fmla="*/ 77 w 1403"/>
              <a:gd name="T13" fmla="*/ 909 h 1377"/>
              <a:gd name="T14" fmla="*/ 433 w 1403"/>
              <a:gd name="T15" fmla="*/ 1264 h 1377"/>
              <a:gd name="T16" fmla="*/ 616 w 1403"/>
              <a:gd name="T17" fmla="*/ 888 h 1377"/>
              <a:gd name="T18" fmla="*/ 207 w 1403"/>
              <a:gd name="T19" fmla="*/ 1039 h 1377"/>
              <a:gd name="T20" fmla="*/ 583 w 1403"/>
              <a:gd name="T21" fmla="*/ 855 h 1377"/>
              <a:gd name="T22" fmla="*/ 207 w 1403"/>
              <a:gd name="T23" fmla="*/ 1039 h 1377"/>
              <a:gd name="T24" fmla="*/ 1217 w 1403"/>
              <a:gd name="T25" fmla="*/ 217 h 1377"/>
              <a:gd name="T26" fmla="*/ 1175 w 1403"/>
              <a:gd name="T27" fmla="*/ 393 h 1377"/>
              <a:gd name="T28" fmla="*/ 1403 w 1403"/>
              <a:gd name="T29" fmla="*/ 374 h 1377"/>
              <a:gd name="T30" fmla="*/ 1152 w 1403"/>
              <a:gd name="T31" fmla="*/ 533 h 1377"/>
              <a:gd name="T32" fmla="*/ 1093 w 1403"/>
              <a:gd name="T33" fmla="*/ 737 h 1377"/>
              <a:gd name="T34" fmla="*/ 1110 w 1403"/>
              <a:gd name="T35" fmla="*/ 641 h 1377"/>
              <a:gd name="T36" fmla="*/ 939 w 1403"/>
              <a:gd name="T37" fmla="*/ 395 h 1377"/>
              <a:gd name="T38" fmla="*/ 677 w 1403"/>
              <a:gd name="T39" fmla="*/ 589 h 1377"/>
              <a:gd name="T40" fmla="*/ 997 w 1403"/>
              <a:gd name="T41" fmla="*/ 161 h 1377"/>
              <a:gd name="T42" fmla="*/ 652 w 1403"/>
              <a:gd name="T43" fmla="*/ 439 h 1377"/>
              <a:gd name="T44" fmla="*/ 910 w 1403"/>
              <a:gd name="T45" fmla="*/ 73 h 1377"/>
              <a:gd name="T46" fmla="*/ 556 w 1403"/>
              <a:gd name="T47" fmla="*/ 359 h 1377"/>
              <a:gd name="T48" fmla="*/ 1091 w 1403"/>
              <a:gd name="T49" fmla="*/ 175 h 1377"/>
              <a:gd name="T50" fmla="*/ 1204 w 1403"/>
              <a:gd name="T51" fmla="*/ 129 h 1377"/>
              <a:gd name="T52" fmla="*/ 993 w 1403"/>
              <a:gd name="T53" fmla="*/ 374 h 1377"/>
              <a:gd name="T54" fmla="*/ 1156 w 1403"/>
              <a:gd name="T55" fmla="*/ 211 h 1377"/>
              <a:gd name="T56" fmla="*/ 1012 w 1403"/>
              <a:gd name="T57" fmla="*/ 510 h 1377"/>
              <a:gd name="T58" fmla="*/ 928 w 1403"/>
              <a:gd name="T59" fmla="*/ 823 h 1377"/>
              <a:gd name="T60" fmla="*/ 786 w 1403"/>
              <a:gd name="T61" fmla="*/ 572 h 1377"/>
              <a:gd name="T62" fmla="*/ 949 w 1403"/>
              <a:gd name="T63" fmla="*/ 539 h 1377"/>
              <a:gd name="T64" fmla="*/ 853 w 1403"/>
              <a:gd name="T65" fmla="*/ 614 h 1377"/>
              <a:gd name="T66" fmla="*/ 786 w 1403"/>
              <a:gd name="T67" fmla="*/ 572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03" h="1377">
                <a:moveTo>
                  <a:pt x="0" y="911"/>
                </a:moveTo>
                <a:lnTo>
                  <a:pt x="361" y="550"/>
                </a:lnTo>
                <a:lnTo>
                  <a:pt x="828" y="1016"/>
                </a:lnTo>
                <a:lnTo>
                  <a:pt x="786" y="1058"/>
                </a:lnTo>
                <a:lnTo>
                  <a:pt x="746" y="1018"/>
                </a:lnTo>
                <a:lnTo>
                  <a:pt x="466" y="1298"/>
                </a:lnTo>
                <a:lnTo>
                  <a:pt x="506" y="1338"/>
                </a:lnTo>
                <a:lnTo>
                  <a:pt x="466" y="1377"/>
                </a:lnTo>
                <a:lnTo>
                  <a:pt x="0" y="911"/>
                </a:lnTo>
                <a:close/>
                <a:moveTo>
                  <a:pt x="77" y="909"/>
                </a:moveTo>
                <a:lnTo>
                  <a:pt x="171" y="1003"/>
                </a:lnTo>
                <a:lnTo>
                  <a:pt x="451" y="723"/>
                </a:lnTo>
                <a:lnTo>
                  <a:pt x="357" y="629"/>
                </a:lnTo>
                <a:lnTo>
                  <a:pt x="77" y="909"/>
                </a:lnTo>
                <a:close/>
                <a:moveTo>
                  <a:pt x="336" y="1168"/>
                </a:moveTo>
                <a:lnTo>
                  <a:pt x="433" y="1264"/>
                </a:lnTo>
                <a:lnTo>
                  <a:pt x="713" y="984"/>
                </a:lnTo>
                <a:lnTo>
                  <a:pt x="616" y="888"/>
                </a:lnTo>
                <a:lnTo>
                  <a:pt x="336" y="1168"/>
                </a:lnTo>
                <a:close/>
                <a:moveTo>
                  <a:pt x="207" y="1039"/>
                </a:moveTo>
                <a:lnTo>
                  <a:pt x="303" y="1135"/>
                </a:lnTo>
                <a:lnTo>
                  <a:pt x="583" y="855"/>
                </a:lnTo>
                <a:lnTo>
                  <a:pt x="487" y="759"/>
                </a:lnTo>
                <a:lnTo>
                  <a:pt x="207" y="1039"/>
                </a:lnTo>
                <a:close/>
                <a:moveTo>
                  <a:pt x="1156" y="211"/>
                </a:moveTo>
                <a:lnTo>
                  <a:pt x="1217" y="217"/>
                </a:lnTo>
                <a:cubicBezTo>
                  <a:pt x="1214" y="234"/>
                  <a:pt x="1206" y="266"/>
                  <a:pt x="1194" y="315"/>
                </a:cubicBezTo>
                <a:cubicBezTo>
                  <a:pt x="1185" y="349"/>
                  <a:pt x="1179" y="374"/>
                  <a:pt x="1175" y="393"/>
                </a:cubicBezTo>
                <a:cubicBezTo>
                  <a:pt x="1235" y="388"/>
                  <a:pt x="1307" y="360"/>
                  <a:pt x="1392" y="309"/>
                </a:cubicBezTo>
                <a:cubicBezTo>
                  <a:pt x="1392" y="328"/>
                  <a:pt x="1396" y="350"/>
                  <a:pt x="1403" y="374"/>
                </a:cubicBezTo>
                <a:cubicBezTo>
                  <a:pt x="1279" y="442"/>
                  <a:pt x="1163" y="463"/>
                  <a:pt x="1056" y="436"/>
                </a:cubicBezTo>
                <a:lnTo>
                  <a:pt x="1152" y="533"/>
                </a:lnTo>
                <a:cubicBezTo>
                  <a:pt x="1205" y="580"/>
                  <a:pt x="1205" y="629"/>
                  <a:pt x="1152" y="679"/>
                </a:cubicBezTo>
                <a:cubicBezTo>
                  <a:pt x="1132" y="698"/>
                  <a:pt x="1113" y="718"/>
                  <a:pt x="1093" y="737"/>
                </a:cubicBezTo>
                <a:cubicBezTo>
                  <a:pt x="1075" y="722"/>
                  <a:pt x="1059" y="711"/>
                  <a:pt x="1043" y="704"/>
                </a:cubicBezTo>
                <a:cubicBezTo>
                  <a:pt x="1061" y="689"/>
                  <a:pt x="1084" y="668"/>
                  <a:pt x="1110" y="641"/>
                </a:cubicBezTo>
                <a:cubicBezTo>
                  <a:pt x="1138" y="616"/>
                  <a:pt x="1139" y="592"/>
                  <a:pt x="1112" y="568"/>
                </a:cubicBezTo>
                <a:lnTo>
                  <a:pt x="939" y="395"/>
                </a:lnTo>
                <a:lnTo>
                  <a:pt x="711" y="623"/>
                </a:lnTo>
                <a:lnTo>
                  <a:pt x="677" y="589"/>
                </a:lnTo>
                <a:lnTo>
                  <a:pt x="1052" y="215"/>
                </a:lnTo>
                <a:lnTo>
                  <a:pt x="997" y="161"/>
                </a:lnTo>
                <a:lnTo>
                  <a:pt x="686" y="472"/>
                </a:lnTo>
                <a:lnTo>
                  <a:pt x="652" y="439"/>
                </a:lnTo>
                <a:lnTo>
                  <a:pt x="964" y="127"/>
                </a:lnTo>
                <a:lnTo>
                  <a:pt x="910" y="73"/>
                </a:lnTo>
                <a:lnTo>
                  <a:pt x="590" y="393"/>
                </a:lnTo>
                <a:lnTo>
                  <a:pt x="556" y="359"/>
                </a:lnTo>
                <a:lnTo>
                  <a:pt x="916" y="0"/>
                </a:lnTo>
                <a:lnTo>
                  <a:pt x="1091" y="175"/>
                </a:lnTo>
                <a:lnTo>
                  <a:pt x="1171" y="96"/>
                </a:lnTo>
                <a:lnTo>
                  <a:pt x="1204" y="129"/>
                </a:lnTo>
                <a:lnTo>
                  <a:pt x="976" y="357"/>
                </a:lnTo>
                <a:lnTo>
                  <a:pt x="993" y="374"/>
                </a:lnTo>
                <a:cubicBezTo>
                  <a:pt x="1039" y="386"/>
                  <a:pt x="1082" y="393"/>
                  <a:pt x="1123" y="395"/>
                </a:cubicBezTo>
                <a:cubicBezTo>
                  <a:pt x="1137" y="325"/>
                  <a:pt x="1148" y="264"/>
                  <a:pt x="1156" y="211"/>
                </a:cubicBezTo>
                <a:close/>
                <a:moveTo>
                  <a:pt x="878" y="802"/>
                </a:moveTo>
                <a:cubicBezTo>
                  <a:pt x="917" y="724"/>
                  <a:pt x="962" y="627"/>
                  <a:pt x="1012" y="510"/>
                </a:cubicBezTo>
                <a:cubicBezTo>
                  <a:pt x="1027" y="519"/>
                  <a:pt x="1043" y="529"/>
                  <a:pt x="1058" y="539"/>
                </a:cubicBezTo>
                <a:cubicBezTo>
                  <a:pt x="1009" y="643"/>
                  <a:pt x="966" y="738"/>
                  <a:pt x="928" y="823"/>
                </a:cubicBezTo>
                <a:lnTo>
                  <a:pt x="878" y="802"/>
                </a:lnTo>
                <a:close/>
                <a:moveTo>
                  <a:pt x="786" y="572"/>
                </a:moveTo>
                <a:cubicBezTo>
                  <a:pt x="796" y="571"/>
                  <a:pt x="809" y="568"/>
                  <a:pt x="824" y="564"/>
                </a:cubicBezTo>
                <a:cubicBezTo>
                  <a:pt x="874" y="553"/>
                  <a:pt x="916" y="544"/>
                  <a:pt x="949" y="539"/>
                </a:cubicBezTo>
                <a:lnTo>
                  <a:pt x="960" y="595"/>
                </a:lnTo>
                <a:cubicBezTo>
                  <a:pt x="933" y="599"/>
                  <a:pt x="898" y="606"/>
                  <a:pt x="853" y="614"/>
                </a:cubicBezTo>
                <a:cubicBezTo>
                  <a:pt x="827" y="618"/>
                  <a:pt x="806" y="622"/>
                  <a:pt x="792" y="625"/>
                </a:cubicBezTo>
                <a:lnTo>
                  <a:pt x="786" y="5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8233" name="Freeform 8"/>
          <p:cNvSpPr>
            <a:spLocks noEditPoints="1" noChangeArrowheads="1"/>
          </p:cNvSpPr>
          <p:nvPr/>
        </p:nvSpPr>
        <p:spPr bwMode="auto">
          <a:xfrm>
            <a:off x="3167064" y="330206"/>
            <a:ext cx="655637" cy="652463"/>
          </a:xfrm>
          <a:custGeom>
            <a:avLst/>
            <a:gdLst>
              <a:gd name="T0" fmla="*/ 199 w 1239"/>
              <a:gd name="T1" fmla="*/ 1087 h 1234"/>
              <a:gd name="T2" fmla="*/ 50 w 1239"/>
              <a:gd name="T3" fmla="*/ 1190 h 1234"/>
              <a:gd name="T4" fmla="*/ 138 w 1239"/>
              <a:gd name="T5" fmla="*/ 1032 h 1234"/>
              <a:gd name="T6" fmla="*/ 52 w 1239"/>
              <a:gd name="T7" fmla="*/ 1064 h 1234"/>
              <a:gd name="T8" fmla="*/ 170 w 1239"/>
              <a:gd name="T9" fmla="*/ 1183 h 1234"/>
              <a:gd name="T10" fmla="*/ 209 w 1239"/>
              <a:gd name="T11" fmla="*/ 907 h 1234"/>
              <a:gd name="T12" fmla="*/ 327 w 1239"/>
              <a:gd name="T13" fmla="*/ 1027 h 1234"/>
              <a:gd name="T14" fmla="*/ 209 w 1239"/>
              <a:gd name="T15" fmla="*/ 907 h 1234"/>
              <a:gd name="T16" fmla="*/ 203 w 1239"/>
              <a:gd name="T17" fmla="*/ 1036 h 1234"/>
              <a:gd name="T18" fmla="*/ 338 w 1239"/>
              <a:gd name="T19" fmla="*/ 899 h 1234"/>
              <a:gd name="T20" fmla="*/ 551 w 1239"/>
              <a:gd name="T21" fmla="*/ 824 h 1234"/>
              <a:gd name="T22" fmla="*/ 394 w 1239"/>
              <a:gd name="T23" fmla="*/ 698 h 1234"/>
              <a:gd name="T24" fmla="*/ 521 w 1239"/>
              <a:gd name="T25" fmla="*/ 822 h 1234"/>
              <a:gd name="T26" fmla="*/ 503 w 1239"/>
              <a:gd name="T27" fmla="*/ 817 h 1234"/>
              <a:gd name="T28" fmla="*/ 298 w 1239"/>
              <a:gd name="T29" fmla="*/ 794 h 1234"/>
              <a:gd name="T30" fmla="*/ 455 w 1239"/>
              <a:gd name="T31" fmla="*/ 920 h 1234"/>
              <a:gd name="T32" fmla="*/ 326 w 1239"/>
              <a:gd name="T33" fmla="*/ 795 h 1234"/>
              <a:gd name="T34" fmla="*/ 347 w 1239"/>
              <a:gd name="T35" fmla="*/ 802 h 1234"/>
              <a:gd name="T36" fmla="*/ 551 w 1239"/>
              <a:gd name="T37" fmla="*/ 824 h 1234"/>
              <a:gd name="T38" fmla="*/ 566 w 1239"/>
              <a:gd name="T39" fmla="*/ 553 h 1234"/>
              <a:gd name="T40" fmla="*/ 646 w 1239"/>
              <a:gd name="T41" fmla="*/ 729 h 1234"/>
              <a:gd name="T42" fmla="*/ 502 w 1239"/>
              <a:gd name="T43" fmla="*/ 617 h 1234"/>
              <a:gd name="T44" fmla="*/ 441 w 1239"/>
              <a:gd name="T45" fmla="*/ 652 h 1234"/>
              <a:gd name="T46" fmla="*/ 727 w 1239"/>
              <a:gd name="T47" fmla="*/ 623 h 1234"/>
              <a:gd name="T48" fmla="*/ 829 w 1239"/>
              <a:gd name="T49" fmla="*/ 546 h 1234"/>
              <a:gd name="T50" fmla="*/ 582 w 1239"/>
              <a:gd name="T51" fmla="*/ 511 h 1234"/>
              <a:gd name="T52" fmla="*/ 697 w 1239"/>
              <a:gd name="T53" fmla="*/ 422 h 1234"/>
              <a:gd name="T54" fmla="*/ 660 w 1239"/>
              <a:gd name="T55" fmla="*/ 556 h 1234"/>
              <a:gd name="T56" fmla="*/ 754 w 1239"/>
              <a:gd name="T57" fmla="*/ 489 h 1234"/>
              <a:gd name="T58" fmla="*/ 727 w 1239"/>
              <a:gd name="T59" fmla="*/ 623 h 1234"/>
              <a:gd name="T60" fmla="*/ 834 w 1239"/>
              <a:gd name="T61" fmla="*/ 258 h 1234"/>
              <a:gd name="T62" fmla="*/ 922 w 1239"/>
              <a:gd name="T63" fmla="*/ 377 h 1234"/>
              <a:gd name="T64" fmla="*/ 944 w 1239"/>
              <a:gd name="T65" fmla="*/ 398 h 1234"/>
              <a:gd name="T66" fmla="*/ 741 w 1239"/>
              <a:gd name="T67" fmla="*/ 352 h 1234"/>
              <a:gd name="T68" fmla="*/ 864 w 1239"/>
              <a:gd name="T69" fmla="*/ 511 h 1234"/>
              <a:gd name="T70" fmla="*/ 776 w 1239"/>
              <a:gd name="T71" fmla="*/ 392 h 1234"/>
              <a:gd name="T72" fmla="*/ 751 w 1239"/>
              <a:gd name="T73" fmla="*/ 370 h 1234"/>
              <a:gd name="T74" fmla="*/ 958 w 1239"/>
              <a:gd name="T75" fmla="*/ 417 h 1234"/>
              <a:gd name="T76" fmla="*/ 977 w 1239"/>
              <a:gd name="T77" fmla="*/ 116 h 1234"/>
              <a:gd name="T78" fmla="*/ 942 w 1239"/>
              <a:gd name="T79" fmla="*/ 177 h 1234"/>
              <a:gd name="T80" fmla="*/ 1054 w 1239"/>
              <a:gd name="T81" fmla="*/ 321 h 1234"/>
              <a:gd name="T82" fmla="*/ 878 w 1239"/>
              <a:gd name="T83" fmla="*/ 241 h 1234"/>
              <a:gd name="T84" fmla="*/ 977 w 1239"/>
              <a:gd name="T85" fmla="*/ 116 h 1234"/>
              <a:gd name="T86" fmla="*/ 1144 w 1239"/>
              <a:gd name="T87" fmla="*/ 20 h 1234"/>
              <a:gd name="T88" fmla="*/ 1040 w 1239"/>
              <a:gd name="T89" fmla="*/ 123 h 1234"/>
              <a:gd name="T90" fmla="*/ 1199 w 1239"/>
              <a:gd name="T91" fmla="*/ 101 h 1234"/>
              <a:gd name="T92" fmla="*/ 1110 w 1239"/>
              <a:gd name="T93" fmla="*/ 173 h 1234"/>
              <a:gd name="T94" fmla="*/ 1203 w 1239"/>
              <a:gd name="T95" fmla="*/ 176 h 1234"/>
              <a:gd name="T96" fmla="*/ 1118 w 1239"/>
              <a:gd name="T97" fmla="*/ 97 h 1234"/>
              <a:gd name="T98" fmla="*/ 1067 w 1239"/>
              <a:gd name="T99" fmla="*/ 48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9" h="1234">
                <a:moveTo>
                  <a:pt x="176" y="1102"/>
                </a:moveTo>
                <a:lnTo>
                  <a:pt x="199" y="1087"/>
                </a:lnTo>
                <a:cubicBezTo>
                  <a:pt x="220" y="1127"/>
                  <a:pt x="215" y="1163"/>
                  <a:pt x="184" y="1195"/>
                </a:cubicBezTo>
                <a:cubicBezTo>
                  <a:pt x="141" y="1234"/>
                  <a:pt x="96" y="1232"/>
                  <a:pt x="50" y="1190"/>
                </a:cubicBezTo>
                <a:cubicBezTo>
                  <a:pt x="4" y="1140"/>
                  <a:pt x="0" y="1093"/>
                  <a:pt x="40" y="1049"/>
                </a:cubicBezTo>
                <a:cubicBezTo>
                  <a:pt x="68" y="1023"/>
                  <a:pt x="100" y="1017"/>
                  <a:pt x="138" y="1032"/>
                </a:cubicBezTo>
                <a:lnTo>
                  <a:pt x="124" y="1054"/>
                </a:lnTo>
                <a:cubicBezTo>
                  <a:pt x="96" y="1043"/>
                  <a:pt x="72" y="1046"/>
                  <a:pt x="52" y="1064"/>
                </a:cubicBezTo>
                <a:cubicBezTo>
                  <a:pt x="27" y="1096"/>
                  <a:pt x="31" y="1131"/>
                  <a:pt x="65" y="1171"/>
                </a:cubicBezTo>
                <a:cubicBezTo>
                  <a:pt x="103" y="1206"/>
                  <a:pt x="138" y="1210"/>
                  <a:pt x="170" y="1183"/>
                </a:cubicBezTo>
                <a:cubicBezTo>
                  <a:pt x="192" y="1159"/>
                  <a:pt x="194" y="1132"/>
                  <a:pt x="176" y="1102"/>
                </a:cubicBezTo>
                <a:close/>
                <a:moveTo>
                  <a:pt x="209" y="907"/>
                </a:moveTo>
                <a:cubicBezTo>
                  <a:pt x="181" y="941"/>
                  <a:pt x="184" y="978"/>
                  <a:pt x="218" y="1019"/>
                </a:cubicBezTo>
                <a:cubicBezTo>
                  <a:pt x="256" y="1053"/>
                  <a:pt x="292" y="1056"/>
                  <a:pt x="327" y="1027"/>
                </a:cubicBezTo>
                <a:cubicBezTo>
                  <a:pt x="358" y="992"/>
                  <a:pt x="356" y="955"/>
                  <a:pt x="320" y="916"/>
                </a:cubicBezTo>
                <a:cubicBezTo>
                  <a:pt x="280" y="882"/>
                  <a:pt x="243" y="879"/>
                  <a:pt x="209" y="907"/>
                </a:cubicBezTo>
                <a:close/>
                <a:moveTo>
                  <a:pt x="340" y="1039"/>
                </a:moveTo>
                <a:cubicBezTo>
                  <a:pt x="295" y="1080"/>
                  <a:pt x="249" y="1079"/>
                  <a:pt x="203" y="1036"/>
                </a:cubicBezTo>
                <a:cubicBezTo>
                  <a:pt x="157" y="987"/>
                  <a:pt x="155" y="938"/>
                  <a:pt x="197" y="892"/>
                </a:cubicBezTo>
                <a:cubicBezTo>
                  <a:pt x="241" y="853"/>
                  <a:pt x="288" y="855"/>
                  <a:pt x="338" y="899"/>
                </a:cubicBezTo>
                <a:cubicBezTo>
                  <a:pt x="382" y="946"/>
                  <a:pt x="382" y="993"/>
                  <a:pt x="340" y="1039"/>
                </a:cubicBezTo>
                <a:close/>
                <a:moveTo>
                  <a:pt x="551" y="824"/>
                </a:moveTo>
                <a:lnTo>
                  <a:pt x="410" y="683"/>
                </a:lnTo>
                <a:lnTo>
                  <a:pt x="394" y="698"/>
                </a:lnTo>
                <a:lnTo>
                  <a:pt x="498" y="801"/>
                </a:lnTo>
                <a:cubicBezTo>
                  <a:pt x="505" y="809"/>
                  <a:pt x="513" y="816"/>
                  <a:pt x="521" y="822"/>
                </a:cubicBezTo>
                <a:lnTo>
                  <a:pt x="520" y="822"/>
                </a:lnTo>
                <a:cubicBezTo>
                  <a:pt x="516" y="821"/>
                  <a:pt x="511" y="819"/>
                  <a:pt x="503" y="817"/>
                </a:cubicBezTo>
                <a:lnTo>
                  <a:pt x="317" y="776"/>
                </a:lnTo>
                <a:lnTo>
                  <a:pt x="298" y="794"/>
                </a:lnTo>
                <a:lnTo>
                  <a:pt x="440" y="935"/>
                </a:lnTo>
                <a:lnTo>
                  <a:pt x="455" y="920"/>
                </a:lnTo>
                <a:lnTo>
                  <a:pt x="351" y="816"/>
                </a:lnTo>
                <a:cubicBezTo>
                  <a:pt x="342" y="806"/>
                  <a:pt x="333" y="799"/>
                  <a:pt x="326" y="795"/>
                </a:cubicBezTo>
                <a:lnTo>
                  <a:pt x="327" y="794"/>
                </a:lnTo>
                <a:cubicBezTo>
                  <a:pt x="334" y="798"/>
                  <a:pt x="341" y="801"/>
                  <a:pt x="347" y="802"/>
                </a:cubicBezTo>
                <a:lnTo>
                  <a:pt x="534" y="841"/>
                </a:lnTo>
                <a:lnTo>
                  <a:pt x="551" y="824"/>
                </a:lnTo>
                <a:close/>
                <a:moveTo>
                  <a:pt x="553" y="540"/>
                </a:moveTo>
                <a:lnTo>
                  <a:pt x="566" y="553"/>
                </a:lnTo>
                <a:lnTo>
                  <a:pt x="518" y="601"/>
                </a:lnTo>
                <a:lnTo>
                  <a:pt x="646" y="729"/>
                </a:lnTo>
                <a:lnTo>
                  <a:pt x="630" y="745"/>
                </a:lnTo>
                <a:lnTo>
                  <a:pt x="502" y="617"/>
                </a:lnTo>
                <a:lnTo>
                  <a:pt x="454" y="665"/>
                </a:lnTo>
                <a:lnTo>
                  <a:pt x="441" y="652"/>
                </a:lnTo>
                <a:lnTo>
                  <a:pt x="553" y="540"/>
                </a:lnTo>
                <a:close/>
                <a:moveTo>
                  <a:pt x="727" y="623"/>
                </a:moveTo>
                <a:lnTo>
                  <a:pt x="816" y="533"/>
                </a:lnTo>
                <a:lnTo>
                  <a:pt x="829" y="546"/>
                </a:lnTo>
                <a:lnTo>
                  <a:pt x="723" y="652"/>
                </a:lnTo>
                <a:lnTo>
                  <a:pt x="582" y="511"/>
                </a:lnTo>
                <a:lnTo>
                  <a:pt x="684" y="409"/>
                </a:lnTo>
                <a:lnTo>
                  <a:pt x="697" y="422"/>
                </a:lnTo>
                <a:lnTo>
                  <a:pt x="612" y="508"/>
                </a:lnTo>
                <a:lnTo>
                  <a:pt x="660" y="556"/>
                </a:lnTo>
                <a:lnTo>
                  <a:pt x="740" y="475"/>
                </a:lnTo>
                <a:lnTo>
                  <a:pt x="754" y="489"/>
                </a:lnTo>
                <a:lnTo>
                  <a:pt x="674" y="570"/>
                </a:lnTo>
                <a:lnTo>
                  <a:pt x="727" y="623"/>
                </a:lnTo>
                <a:close/>
                <a:moveTo>
                  <a:pt x="975" y="400"/>
                </a:moveTo>
                <a:lnTo>
                  <a:pt x="834" y="258"/>
                </a:lnTo>
                <a:lnTo>
                  <a:pt x="819" y="274"/>
                </a:lnTo>
                <a:lnTo>
                  <a:pt x="922" y="377"/>
                </a:lnTo>
                <a:cubicBezTo>
                  <a:pt x="929" y="385"/>
                  <a:pt x="937" y="391"/>
                  <a:pt x="945" y="398"/>
                </a:cubicBezTo>
                <a:lnTo>
                  <a:pt x="944" y="398"/>
                </a:lnTo>
                <a:cubicBezTo>
                  <a:pt x="940" y="396"/>
                  <a:pt x="935" y="395"/>
                  <a:pt x="927" y="393"/>
                </a:cubicBezTo>
                <a:lnTo>
                  <a:pt x="741" y="352"/>
                </a:lnTo>
                <a:lnTo>
                  <a:pt x="723" y="370"/>
                </a:lnTo>
                <a:lnTo>
                  <a:pt x="864" y="511"/>
                </a:lnTo>
                <a:lnTo>
                  <a:pt x="879" y="496"/>
                </a:lnTo>
                <a:lnTo>
                  <a:pt x="776" y="392"/>
                </a:lnTo>
                <a:cubicBezTo>
                  <a:pt x="766" y="382"/>
                  <a:pt x="757" y="375"/>
                  <a:pt x="750" y="371"/>
                </a:cubicBezTo>
                <a:lnTo>
                  <a:pt x="751" y="370"/>
                </a:lnTo>
                <a:cubicBezTo>
                  <a:pt x="758" y="374"/>
                  <a:pt x="765" y="376"/>
                  <a:pt x="771" y="378"/>
                </a:cubicBezTo>
                <a:lnTo>
                  <a:pt x="958" y="417"/>
                </a:lnTo>
                <a:lnTo>
                  <a:pt x="975" y="400"/>
                </a:lnTo>
                <a:close/>
                <a:moveTo>
                  <a:pt x="977" y="116"/>
                </a:moveTo>
                <a:lnTo>
                  <a:pt x="990" y="129"/>
                </a:lnTo>
                <a:lnTo>
                  <a:pt x="942" y="177"/>
                </a:lnTo>
                <a:lnTo>
                  <a:pt x="1070" y="305"/>
                </a:lnTo>
                <a:lnTo>
                  <a:pt x="1054" y="321"/>
                </a:lnTo>
                <a:lnTo>
                  <a:pt x="926" y="193"/>
                </a:lnTo>
                <a:lnTo>
                  <a:pt x="878" y="241"/>
                </a:lnTo>
                <a:lnTo>
                  <a:pt x="865" y="228"/>
                </a:lnTo>
                <a:lnTo>
                  <a:pt x="977" y="116"/>
                </a:lnTo>
                <a:close/>
                <a:moveTo>
                  <a:pt x="1132" y="42"/>
                </a:moveTo>
                <a:lnTo>
                  <a:pt x="1144" y="20"/>
                </a:lnTo>
                <a:cubicBezTo>
                  <a:pt x="1113" y="0"/>
                  <a:pt x="1082" y="5"/>
                  <a:pt x="1051" y="36"/>
                </a:cubicBezTo>
                <a:cubicBezTo>
                  <a:pt x="1022" y="68"/>
                  <a:pt x="1018" y="97"/>
                  <a:pt x="1040" y="123"/>
                </a:cubicBezTo>
                <a:cubicBezTo>
                  <a:pt x="1058" y="145"/>
                  <a:pt x="1088" y="141"/>
                  <a:pt x="1131" y="113"/>
                </a:cubicBezTo>
                <a:cubicBezTo>
                  <a:pt x="1165" y="90"/>
                  <a:pt x="1188" y="86"/>
                  <a:pt x="1199" y="101"/>
                </a:cubicBezTo>
                <a:cubicBezTo>
                  <a:pt x="1215" y="120"/>
                  <a:pt x="1212" y="141"/>
                  <a:pt x="1190" y="164"/>
                </a:cubicBezTo>
                <a:cubicBezTo>
                  <a:pt x="1165" y="191"/>
                  <a:pt x="1138" y="194"/>
                  <a:pt x="1110" y="173"/>
                </a:cubicBezTo>
                <a:lnTo>
                  <a:pt x="1100" y="195"/>
                </a:lnTo>
                <a:cubicBezTo>
                  <a:pt x="1135" y="218"/>
                  <a:pt x="1169" y="212"/>
                  <a:pt x="1203" y="176"/>
                </a:cubicBezTo>
                <a:cubicBezTo>
                  <a:pt x="1234" y="142"/>
                  <a:pt x="1239" y="112"/>
                  <a:pt x="1216" y="85"/>
                </a:cubicBezTo>
                <a:cubicBezTo>
                  <a:pt x="1196" y="61"/>
                  <a:pt x="1163" y="65"/>
                  <a:pt x="1118" y="97"/>
                </a:cubicBezTo>
                <a:cubicBezTo>
                  <a:pt x="1088" y="116"/>
                  <a:pt x="1067" y="119"/>
                  <a:pt x="1056" y="107"/>
                </a:cubicBezTo>
                <a:cubicBezTo>
                  <a:pt x="1042" y="91"/>
                  <a:pt x="1045" y="71"/>
                  <a:pt x="1067" y="48"/>
                </a:cubicBezTo>
                <a:cubicBezTo>
                  <a:pt x="1086" y="30"/>
                  <a:pt x="1107" y="28"/>
                  <a:pt x="1132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pic>
        <p:nvPicPr>
          <p:cNvPr id="8234" name="图片 9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4840" y="2738444"/>
            <a:ext cx="2571751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C53FD1DD-5247-496C-9F83-0CBF3A627C0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180232" y="4387128"/>
            <a:ext cx="317500" cy="396875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32" tIns="45718" rIns="91432" bIns="45718"/>
          <a:lstStyle/>
          <a:p>
            <a:pPr eaLnBrk="0" hangingPunct="0"/>
            <a:endParaRPr lang="zh-CN" alt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621141E1-B045-4E9E-B987-38BD744BA3C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238752" y="3371124"/>
            <a:ext cx="263525" cy="400051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32" tIns="45718" rIns="91432" bIns="45718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3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nimBg="1"/>
      <p:bldP spid="8200" grpId="0" bldLvl="0" animBg="1"/>
      <p:bldP spid="8203" grpId="0" bldLvl="0" animBg="1"/>
      <p:bldP spid="8225" grpId="0"/>
      <p:bldP spid="8226" grpId="0"/>
      <p:bldP spid="8227" grpId="0"/>
      <p:bldP spid="823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2.13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kugoujson.h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歌曲解析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29B26-632B-A71D-335A-D3461418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8" y="610531"/>
            <a:ext cx="7216765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2836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2.14 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获取云音乐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EB0BC-99FF-70EE-0C34-1CC0A572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2" y="908720"/>
            <a:ext cx="12000656" cy="56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0133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6410025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2.15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cloudjson.h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歌曲列表解析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85B595-1B0B-DFA0-F181-D0DD53F2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610531"/>
            <a:ext cx="7289719" cy="64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3985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6" y="87315"/>
            <a:ext cx="720211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2.16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-UI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设计及样式调整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01BF3-6093-05FF-B130-56E2D78F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317032"/>
            <a:ext cx="5624926" cy="14792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51E33A-18C1-6F32-A7F5-96B7DC58A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" y="679206"/>
            <a:ext cx="7003387" cy="4557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0CCBF-DB82-E778-571D-FD3D29B56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30" y="709917"/>
            <a:ext cx="3951732" cy="33198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BBF2C0-39DE-FAE9-596D-4DBD7C31B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30" y="3973919"/>
            <a:ext cx="3951732" cy="3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839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504190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2.17 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数据库展示</a:t>
            </a:r>
            <a:endParaRPr lang="en-US" altLang="zh-CN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B8D825-0D15-CD9A-C460-AF8D123E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99" y="1124744"/>
            <a:ext cx="1905165" cy="1348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2E7F62-B195-FC00-E738-6C431C903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5" y="836712"/>
            <a:ext cx="9882299" cy="5760640"/>
          </a:xfrm>
          <a:prstGeom prst="rect">
            <a:avLst/>
          </a:prstGeom>
        </p:spPr>
      </p:pic>
    </p:spTree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36800"/>
            <a:ext cx="121920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9"/>
          <p:cNvGrpSpPr>
            <a:grpSpLocks/>
          </p:cNvGrpSpPr>
          <p:nvPr/>
        </p:nvGrpSpPr>
        <p:grpSpPr bwMode="auto">
          <a:xfrm>
            <a:off x="4946653" y="1182693"/>
            <a:ext cx="2301875" cy="2308225"/>
            <a:chOff x="0" y="0"/>
            <a:chExt cx="2301875" cy="2308226"/>
          </a:xfrm>
        </p:grpSpPr>
        <p:sp>
          <p:nvSpPr>
            <p:cNvPr id="16388" name="Oval 5"/>
            <p:cNvSpPr>
              <a:spLocks noChangeArrowheads="1"/>
            </p:cNvSpPr>
            <p:nvPr/>
          </p:nvSpPr>
          <p:spPr bwMode="auto">
            <a:xfrm>
              <a:off x="0" y="0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Freeform 6"/>
            <p:cNvSpPr>
              <a:spLocks noEditPoints="1" noChangeArrowheads="1"/>
            </p:cNvSpPr>
            <p:nvPr/>
          </p:nvSpPr>
          <p:spPr bwMode="auto">
            <a:xfrm>
              <a:off x="123825" y="123825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TextBox 16"/>
          <p:cNvSpPr txBox="1">
            <a:spLocks noChangeArrowheads="1"/>
          </p:cNvSpPr>
          <p:nvPr/>
        </p:nvSpPr>
        <p:spPr bwMode="auto">
          <a:xfrm>
            <a:off x="3430458" y="3702056"/>
            <a:ext cx="5329838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作品展示</a:t>
            </a:r>
          </a:p>
        </p:txBody>
      </p:sp>
      <p:cxnSp>
        <p:nvCxnSpPr>
          <p:cNvPr id="16399" name="直接连接符 11"/>
          <p:cNvCxnSpPr>
            <a:cxnSpLocks noChangeShapeType="1"/>
          </p:cNvCxnSpPr>
          <p:nvPr/>
        </p:nvCxnSpPr>
        <p:spPr bwMode="auto">
          <a:xfrm>
            <a:off x="3505203" y="4597400"/>
            <a:ext cx="51831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Freeform 18"/>
          <p:cNvSpPr>
            <a:spLocks noEditPoints="1" noChangeArrowheads="1"/>
          </p:cNvSpPr>
          <p:nvPr/>
        </p:nvSpPr>
        <p:spPr bwMode="auto">
          <a:xfrm>
            <a:off x="5481644" y="1733556"/>
            <a:ext cx="1393825" cy="1292225"/>
          </a:xfrm>
          <a:custGeom>
            <a:avLst/>
            <a:gdLst>
              <a:gd name="T0" fmla="*/ 0 w 466"/>
              <a:gd name="T1" fmla="*/ 255 h 431"/>
              <a:gd name="T2" fmla="*/ 179 w 466"/>
              <a:gd name="T3" fmla="*/ 431 h 431"/>
              <a:gd name="T4" fmla="*/ 314 w 466"/>
              <a:gd name="T5" fmla="*/ 408 h 431"/>
              <a:gd name="T6" fmla="*/ 283 w 466"/>
              <a:gd name="T7" fmla="*/ 191 h 431"/>
              <a:gd name="T8" fmla="*/ 276 w 466"/>
              <a:gd name="T9" fmla="*/ 401 h 431"/>
              <a:gd name="T10" fmla="*/ 183 w 466"/>
              <a:gd name="T11" fmla="*/ 361 h 431"/>
              <a:gd name="T12" fmla="*/ 158 w 466"/>
              <a:gd name="T13" fmla="*/ 252 h 431"/>
              <a:gd name="T14" fmla="*/ 32 w 466"/>
              <a:gd name="T15" fmla="*/ 248 h 431"/>
              <a:gd name="T16" fmla="*/ 36 w 466"/>
              <a:gd name="T17" fmla="*/ 79 h 431"/>
              <a:gd name="T18" fmla="*/ 183 w 466"/>
              <a:gd name="T19" fmla="*/ 45 h 431"/>
              <a:gd name="T20" fmla="*/ 0 w 466"/>
              <a:gd name="T21" fmla="*/ 76 h 431"/>
              <a:gd name="T22" fmla="*/ 262 w 466"/>
              <a:gd name="T23" fmla="*/ 89 h 431"/>
              <a:gd name="T24" fmla="*/ 246 w 466"/>
              <a:gd name="T25" fmla="*/ 71 h 431"/>
              <a:gd name="T26" fmla="*/ 259 w 466"/>
              <a:gd name="T27" fmla="*/ 60 h 431"/>
              <a:gd name="T28" fmla="*/ 291 w 466"/>
              <a:gd name="T29" fmla="*/ 60 h 431"/>
              <a:gd name="T30" fmla="*/ 304 w 466"/>
              <a:gd name="T31" fmla="*/ 71 h 431"/>
              <a:gd name="T32" fmla="*/ 288 w 466"/>
              <a:gd name="T33" fmla="*/ 89 h 431"/>
              <a:gd name="T34" fmla="*/ 304 w 466"/>
              <a:gd name="T35" fmla="*/ 108 h 431"/>
              <a:gd name="T36" fmla="*/ 291 w 466"/>
              <a:gd name="T37" fmla="*/ 118 h 431"/>
              <a:gd name="T38" fmla="*/ 259 w 466"/>
              <a:gd name="T39" fmla="*/ 118 h 431"/>
              <a:gd name="T40" fmla="*/ 246 w 466"/>
              <a:gd name="T41" fmla="*/ 108 h 431"/>
              <a:gd name="T42" fmla="*/ 380 w 466"/>
              <a:gd name="T43" fmla="*/ 162 h 431"/>
              <a:gd name="T44" fmla="*/ 460 w 466"/>
              <a:gd name="T45" fmla="*/ 265 h 431"/>
              <a:gd name="T46" fmla="*/ 427 w 466"/>
              <a:gd name="T47" fmla="*/ 274 h 431"/>
              <a:gd name="T48" fmla="*/ 380 w 466"/>
              <a:gd name="T49" fmla="*/ 162 h 431"/>
              <a:gd name="T50" fmla="*/ 332 w 466"/>
              <a:gd name="T51" fmla="*/ 32 h 431"/>
              <a:gd name="T52" fmla="*/ 367 w 466"/>
              <a:gd name="T53" fmla="*/ 162 h 431"/>
              <a:gd name="T54" fmla="*/ 351 w 466"/>
              <a:gd name="T55" fmla="*/ 182 h 431"/>
              <a:gd name="T56" fmla="*/ 321 w 466"/>
              <a:gd name="T57" fmla="*/ 156 h 431"/>
              <a:gd name="T58" fmla="*/ 217 w 466"/>
              <a:gd name="T59" fmla="*/ 32 h 431"/>
              <a:gd name="T60" fmla="*/ 313 w 466"/>
              <a:gd name="T61" fmla="*/ 51 h 431"/>
              <a:gd name="T62" fmla="*/ 236 w 466"/>
              <a:gd name="T63" fmla="*/ 128 h 431"/>
              <a:gd name="T64" fmla="*/ 149 w 466"/>
              <a:gd name="T65" fmla="*/ 376 h 431"/>
              <a:gd name="T66" fmla="*/ 57 w 466"/>
              <a:gd name="T67" fmla="*/ 282 h 431"/>
              <a:gd name="T68" fmla="*/ 149 w 466"/>
              <a:gd name="T69" fmla="*/ 376 h 431"/>
              <a:gd name="T70" fmla="*/ 54 w 466"/>
              <a:gd name="T71" fmla="*/ 122 h 431"/>
              <a:gd name="T72" fmla="*/ 183 w 466"/>
              <a:gd name="T73" fmla="*/ 130 h 431"/>
              <a:gd name="T74" fmla="*/ 116 w 466"/>
              <a:gd name="T75" fmla="*/ 105 h 431"/>
              <a:gd name="T76" fmla="*/ 54 w 466"/>
              <a:gd name="T77" fmla="*/ 198 h 431"/>
              <a:gd name="T78" fmla="*/ 59 w 466"/>
              <a:gd name="T79" fmla="*/ 219 h 431"/>
              <a:gd name="T80" fmla="*/ 185 w 466"/>
              <a:gd name="T81" fmla="*/ 196 h 431"/>
              <a:gd name="T82" fmla="*/ 54 w 466"/>
              <a:gd name="T83" fmla="*/ 198 h 431"/>
              <a:gd name="T84" fmla="*/ 54 w 466"/>
              <a:gd name="T85" fmla="*/ 167 h 431"/>
              <a:gd name="T86" fmla="*/ 185 w 466"/>
              <a:gd name="T87" fmla="*/ 175 h 431"/>
              <a:gd name="T88" fmla="*/ 192 w 466"/>
              <a:gd name="T89" fmla="*/ 162 h 431"/>
              <a:gd name="T90" fmla="*/ 115 w 466"/>
              <a:gd name="T91" fmla="*/ 151 h 431"/>
              <a:gd name="T92" fmla="*/ 54 w 466"/>
              <a:gd name="T93" fmla="*/ 16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" h="431">
                <a:moveTo>
                  <a:pt x="0" y="76"/>
                </a:moveTo>
                <a:cubicBezTo>
                  <a:pt x="0" y="136"/>
                  <a:pt x="0" y="196"/>
                  <a:pt x="0" y="255"/>
                </a:cubicBezTo>
                <a:cubicBezTo>
                  <a:pt x="0" y="260"/>
                  <a:pt x="78" y="335"/>
                  <a:pt x="88" y="345"/>
                </a:cubicBezTo>
                <a:cubicBezTo>
                  <a:pt x="98" y="355"/>
                  <a:pt x="173" y="431"/>
                  <a:pt x="179" y="431"/>
                </a:cubicBezTo>
                <a:cubicBezTo>
                  <a:pt x="215" y="431"/>
                  <a:pt x="251" y="431"/>
                  <a:pt x="287" y="431"/>
                </a:cubicBezTo>
                <a:cubicBezTo>
                  <a:pt x="302" y="431"/>
                  <a:pt x="308" y="417"/>
                  <a:pt x="314" y="408"/>
                </a:cubicBezTo>
                <a:cubicBezTo>
                  <a:pt x="314" y="334"/>
                  <a:pt x="314" y="260"/>
                  <a:pt x="314" y="185"/>
                </a:cubicBezTo>
                <a:cubicBezTo>
                  <a:pt x="307" y="188"/>
                  <a:pt x="287" y="180"/>
                  <a:pt x="283" y="191"/>
                </a:cubicBezTo>
                <a:cubicBezTo>
                  <a:pt x="281" y="196"/>
                  <a:pt x="283" y="279"/>
                  <a:pt x="283" y="297"/>
                </a:cubicBezTo>
                <a:cubicBezTo>
                  <a:pt x="283" y="314"/>
                  <a:pt x="288" y="401"/>
                  <a:pt x="276" y="401"/>
                </a:cubicBezTo>
                <a:cubicBezTo>
                  <a:pt x="247" y="401"/>
                  <a:pt x="217" y="401"/>
                  <a:pt x="188" y="401"/>
                </a:cubicBezTo>
                <a:cubicBezTo>
                  <a:pt x="179" y="401"/>
                  <a:pt x="183" y="371"/>
                  <a:pt x="183" y="361"/>
                </a:cubicBezTo>
                <a:cubicBezTo>
                  <a:pt x="183" y="346"/>
                  <a:pt x="183" y="331"/>
                  <a:pt x="183" y="316"/>
                </a:cubicBezTo>
                <a:cubicBezTo>
                  <a:pt x="183" y="276"/>
                  <a:pt x="183" y="269"/>
                  <a:pt x="158" y="252"/>
                </a:cubicBezTo>
                <a:cubicBezTo>
                  <a:pt x="146" y="252"/>
                  <a:pt x="146" y="248"/>
                  <a:pt x="136" y="248"/>
                </a:cubicBezTo>
                <a:cubicBezTo>
                  <a:pt x="101" y="248"/>
                  <a:pt x="67" y="248"/>
                  <a:pt x="32" y="248"/>
                </a:cubicBezTo>
                <a:cubicBezTo>
                  <a:pt x="32" y="194"/>
                  <a:pt x="32" y="140"/>
                  <a:pt x="32" y="87"/>
                </a:cubicBezTo>
                <a:cubicBezTo>
                  <a:pt x="32" y="83"/>
                  <a:pt x="33" y="83"/>
                  <a:pt x="36" y="79"/>
                </a:cubicBezTo>
                <a:cubicBezTo>
                  <a:pt x="75" y="79"/>
                  <a:pt x="115" y="79"/>
                  <a:pt x="154" y="79"/>
                </a:cubicBezTo>
                <a:cubicBezTo>
                  <a:pt x="162" y="74"/>
                  <a:pt x="183" y="57"/>
                  <a:pt x="183" y="45"/>
                </a:cubicBezTo>
                <a:cubicBezTo>
                  <a:pt x="133" y="45"/>
                  <a:pt x="83" y="45"/>
                  <a:pt x="34" y="45"/>
                </a:cubicBezTo>
                <a:cubicBezTo>
                  <a:pt x="20" y="45"/>
                  <a:pt x="0" y="64"/>
                  <a:pt x="0" y="76"/>
                </a:cubicBezTo>
                <a:close/>
                <a:moveTo>
                  <a:pt x="246" y="105"/>
                </a:moveTo>
                <a:lnTo>
                  <a:pt x="262" y="89"/>
                </a:lnTo>
                <a:lnTo>
                  <a:pt x="246" y="73"/>
                </a:lnTo>
                <a:cubicBezTo>
                  <a:pt x="245" y="73"/>
                  <a:pt x="245" y="72"/>
                  <a:pt x="246" y="71"/>
                </a:cubicBezTo>
                <a:lnTo>
                  <a:pt x="257" y="60"/>
                </a:lnTo>
                <a:cubicBezTo>
                  <a:pt x="257" y="60"/>
                  <a:pt x="258" y="60"/>
                  <a:pt x="259" y="60"/>
                </a:cubicBezTo>
                <a:lnTo>
                  <a:pt x="275" y="77"/>
                </a:lnTo>
                <a:lnTo>
                  <a:pt x="291" y="60"/>
                </a:lnTo>
                <a:cubicBezTo>
                  <a:pt x="291" y="60"/>
                  <a:pt x="292" y="60"/>
                  <a:pt x="293" y="60"/>
                </a:cubicBezTo>
                <a:lnTo>
                  <a:pt x="304" y="71"/>
                </a:lnTo>
                <a:cubicBezTo>
                  <a:pt x="304" y="72"/>
                  <a:pt x="304" y="73"/>
                  <a:pt x="304" y="73"/>
                </a:cubicBezTo>
                <a:lnTo>
                  <a:pt x="288" y="89"/>
                </a:lnTo>
                <a:lnTo>
                  <a:pt x="304" y="105"/>
                </a:lnTo>
                <a:cubicBezTo>
                  <a:pt x="304" y="106"/>
                  <a:pt x="304" y="107"/>
                  <a:pt x="304" y="108"/>
                </a:cubicBezTo>
                <a:lnTo>
                  <a:pt x="293" y="118"/>
                </a:lnTo>
                <a:cubicBezTo>
                  <a:pt x="292" y="119"/>
                  <a:pt x="291" y="119"/>
                  <a:pt x="291" y="118"/>
                </a:cubicBezTo>
                <a:lnTo>
                  <a:pt x="275" y="102"/>
                </a:lnTo>
                <a:lnTo>
                  <a:pt x="259" y="118"/>
                </a:lnTo>
                <a:cubicBezTo>
                  <a:pt x="258" y="119"/>
                  <a:pt x="257" y="119"/>
                  <a:pt x="257" y="118"/>
                </a:cubicBezTo>
                <a:lnTo>
                  <a:pt x="246" y="108"/>
                </a:lnTo>
                <a:cubicBezTo>
                  <a:pt x="245" y="107"/>
                  <a:pt x="245" y="106"/>
                  <a:pt x="246" y="105"/>
                </a:cubicBezTo>
                <a:close/>
                <a:moveTo>
                  <a:pt x="380" y="162"/>
                </a:moveTo>
                <a:lnTo>
                  <a:pt x="460" y="242"/>
                </a:lnTo>
                <a:cubicBezTo>
                  <a:pt x="466" y="248"/>
                  <a:pt x="466" y="258"/>
                  <a:pt x="460" y="265"/>
                </a:cubicBezTo>
                <a:lnTo>
                  <a:pt x="450" y="274"/>
                </a:lnTo>
                <a:cubicBezTo>
                  <a:pt x="444" y="280"/>
                  <a:pt x="434" y="280"/>
                  <a:pt x="427" y="274"/>
                </a:cubicBezTo>
                <a:lnTo>
                  <a:pt x="348" y="194"/>
                </a:lnTo>
                <a:lnTo>
                  <a:pt x="380" y="162"/>
                </a:lnTo>
                <a:close/>
                <a:moveTo>
                  <a:pt x="217" y="32"/>
                </a:moveTo>
                <a:cubicBezTo>
                  <a:pt x="249" y="0"/>
                  <a:pt x="300" y="0"/>
                  <a:pt x="332" y="32"/>
                </a:cubicBezTo>
                <a:cubicBezTo>
                  <a:pt x="360" y="60"/>
                  <a:pt x="363" y="104"/>
                  <a:pt x="341" y="136"/>
                </a:cubicBezTo>
                <a:lnTo>
                  <a:pt x="367" y="162"/>
                </a:lnTo>
                <a:cubicBezTo>
                  <a:pt x="368" y="163"/>
                  <a:pt x="368" y="165"/>
                  <a:pt x="367" y="166"/>
                </a:cubicBezTo>
                <a:lnTo>
                  <a:pt x="351" y="182"/>
                </a:lnTo>
                <a:cubicBezTo>
                  <a:pt x="350" y="183"/>
                  <a:pt x="348" y="183"/>
                  <a:pt x="347" y="182"/>
                </a:cubicBezTo>
                <a:lnTo>
                  <a:pt x="321" y="156"/>
                </a:lnTo>
                <a:cubicBezTo>
                  <a:pt x="290" y="178"/>
                  <a:pt x="246" y="175"/>
                  <a:pt x="217" y="147"/>
                </a:cubicBezTo>
                <a:cubicBezTo>
                  <a:pt x="186" y="115"/>
                  <a:pt x="186" y="64"/>
                  <a:pt x="217" y="32"/>
                </a:cubicBezTo>
                <a:close/>
                <a:moveTo>
                  <a:pt x="236" y="51"/>
                </a:moveTo>
                <a:cubicBezTo>
                  <a:pt x="258" y="30"/>
                  <a:pt x="292" y="30"/>
                  <a:pt x="313" y="51"/>
                </a:cubicBezTo>
                <a:cubicBezTo>
                  <a:pt x="334" y="72"/>
                  <a:pt x="334" y="106"/>
                  <a:pt x="313" y="128"/>
                </a:cubicBezTo>
                <a:cubicBezTo>
                  <a:pt x="292" y="149"/>
                  <a:pt x="258" y="149"/>
                  <a:pt x="236" y="128"/>
                </a:cubicBezTo>
                <a:cubicBezTo>
                  <a:pt x="215" y="106"/>
                  <a:pt x="215" y="72"/>
                  <a:pt x="236" y="51"/>
                </a:cubicBezTo>
                <a:close/>
                <a:moveTo>
                  <a:pt x="149" y="376"/>
                </a:moveTo>
                <a:cubicBezTo>
                  <a:pt x="148" y="345"/>
                  <a:pt x="147" y="313"/>
                  <a:pt x="147" y="282"/>
                </a:cubicBezTo>
                <a:cubicBezTo>
                  <a:pt x="117" y="282"/>
                  <a:pt x="87" y="282"/>
                  <a:pt x="57" y="282"/>
                </a:cubicBezTo>
                <a:cubicBezTo>
                  <a:pt x="57" y="283"/>
                  <a:pt x="56" y="283"/>
                  <a:pt x="56" y="284"/>
                </a:cubicBezTo>
                <a:cubicBezTo>
                  <a:pt x="87" y="314"/>
                  <a:pt x="118" y="345"/>
                  <a:pt x="149" y="376"/>
                </a:cubicBezTo>
                <a:close/>
                <a:moveTo>
                  <a:pt x="54" y="110"/>
                </a:moveTo>
                <a:cubicBezTo>
                  <a:pt x="54" y="114"/>
                  <a:pt x="54" y="118"/>
                  <a:pt x="54" y="122"/>
                </a:cubicBezTo>
                <a:cubicBezTo>
                  <a:pt x="54" y="127"/>
                  <a:pt x="57" y="130"/>
                  <a:pt x="61" y="130"/>
                </a:cubicBezTo>
                <a:cubicBezTo>
                  <a:pt x="101" y="130"/>
                  <a:pt x="142" y="130"/>
                  <a:pt x="183" y="130"/>
                </a:cubicBezTo>
                <a:cubicBezTo>
                  <a:pt x="194" y="130"/>
                  <a:pt x="192" y="112"/>
                  <a:pt x="188" y="105"/>
                </a:cubicBezTo>
                <a:cubicBezTo>
                  <a:pt x="164" y="105"/>
                  <a:pt x="140" y="105"/>
                  <a:pt x="116" y="105"/>
                </a:cubicBezTo>
                <a:cubicBezTo>
                  <a:pt x="101" y="105"/>
                  <a:pt x="54" y="101"/>
                  <a:pt x="54" y="110"/>
                </a:cubicBezTo>
                <a:close/>
                <a:moveTo>
                  <a:pt x="54" y="198"/>
                </a:moveTo>
                <a:cubicBezTo>
                  <a:pt x="54" y="203"/>
                  <a:pt x="54" y="209"/>
                  <a:pt x="54" y="214"/>
                </a:cubicBezTo>
                <a:cubicBezTo>
                  <a:pt x="54" y="218"/>
                  <a:pt x="55" y="219"/>
                  <a:pt x="59" y="219"/>
                </a:cubicBezTo>
                <a:cubicBezTo>
                  <a:pt x="103" y="219"/>
                  <a:pt x="146" y="219"/>
                  <a:pt x="190" y="219"/>
                </a:cubicBezTo>
                <a:cubicBezTo>
                  <a:pt x="191" y="215"/>
                  <a:pt x="194" y="196"/>
                  <a:pt x="185" y="196"/>
                </a:cubicBezTo>
                <a:cubicBezTo>
                  <a:pt x="144" y="196"/>
                  <a:pt x="103" y="196"/>
                  <a:pt x="63" y="196"/>
                </a:cubicBezTo>
                <a:cubicBezTo>
                  <a:pt x="60" y="196"/>
                  <a:pt x="56" y="197"/>
                  <a:pt x="54" y="198"/>
                </a:cubicBezTo>
                <a:close/>
                <a:moveTo>
                  <a:pt x="54" y="160"/>
                </a:moveTo>
                <a:cubicBezTo>
                  <a:pt x="54" y="163"/>
                  <a:pt x="54" y="165"/>
                  <a:pt x="54" y="167"/>
                </a:cubicBezTo>
                <a:cubicBezTo>
                  <a:pt x="54" y="171"/>
                  <a:pt x="55" y="171"/>
                  <a:pt x="57" y="174"/>
                </a:cubicBezTo>
                <a:cubicBezTo>
                  <a:pt x="100" y="174"/>
                  <a:pt x="142" y="175"/>
                  <a:pt x="185" y="175"/>
                </a:cubicBezTo>
                <a:cubicBezTo>
                  <a:pt x="187" y="173"/>
                  <a:pt x="189" y="172"/>
                  <a:pt x="192" y="171"/>
                </a:cubicBezTo>
                <a:cubicBezTo>
                  <a:pt x="192" y="168"/>
                  <a:pt x="192" y="165"/>
                  <a:pt x="192" y="162"/>
                </a:cubicBezTo>
                <a:cubicBezTo>
                  <a:pt x="192" y="156"/>
                  <a:pt x="190" y="155"/>
                  <a:pt x="188" y="151"/>
                </a:cubicBezTo>
                <a:cubicBezTo>
                  <a:pt x="164" y="151"/>
                  <a:pt x="139" y="151"/>
                  <a:pt x="115" y="151"/>
                </a:cubicBezTo>
                <a:cubicBezTo>
                  <a:pt x="103" y="151"/>
                  <a:pt x="91" y="151"/>
                  <a:pt x="79" y="151"/>
                </a:cubicBezTo>
                <a:cubicBezTo>
                  <a:pt x="64" y="151"/>
                  <a:pt x="54" y="146"/>
                  <a:pt x="54" y="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5"/>
          <p:cNvSpPr>
            <a:spLocks noChangeArrowheads="1"/>
          </p:cNvSpPr>
          <p:nvPr/>
        </p:nvSpPr>
        <p:spPr bwMode="auto">
          <a:xfrm>
            <a:off x="4691063" y="3262315"/>
            <a:ext cx="1193800" cy="735012"/>
          </a:xfrm>
          <a:custGeom>
            <a:avLst/>
            <a:gdLst>
              <a:gd name="T0" fmla="*/ 157 w 2126"/>
              <a:gd name="T1" fmla="*/ 0 h 1304"/>
              <a:gd name="T2" fmla="*/ 1969 w 2126"/>
              <a:gd name="T3" fmla="*/ 0 h 1304"/>
              <a:gd name="T4" fmla="*/ 2126 w 2126"/>
              <a:gd name="T5" fmla="*/ 122 h 1304"/>
              <a:gd name="T6" fmla="*/ 2126 w 2126"/>
              <a:gd name="T7" fmla="*/ 1304 h 1304"/>
              <a:gd name="T8" fmla="*/ 0 w 2126"/>
              <a:gd name="T9" fmla="*/ 1304 h 1304"/>
              <a:gd name="T10" fmla="*/ 0 w 2126"/>
              <a:gd name="T11" fmla="*/ 122 h 1304"/>
              <a:gd name="T12" fmla="*/ 157 w 2126"/>
              <a:gd name="T13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1304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1304"/>
                </a:lnTo>
                <a:lnTo>
                  <a:pt x="0" y="1304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36867" name="Freeform 6"/>
          <p:cNvSpPr>
            <a:spLocks noChangeArrowheads="1"/>
          </p:cNvSpPr>
          <p:nvPr/>
        </p:nvSpPr>
        <p:spPr bwMode="auto">
          <a:xfrm>
            <a:off x="5884863" y="2760667"/>
            <a:ext cx="1193800" cy="1236663"/>
          </a:xfrm>
          <a:custGeom>
            <a:avLst/>
            <a:gdLst>
              <a:gd name="T0" fmla="*/ 157 w 2126"/>
              <a:gd name="T1" fmla="*/ 0 h 2194"/>
              <a:gd name="T2" fmla="*/ 1969 w 2126"/>
              <a:gd name="T3" fmla="*/ 0 h 2194"/>
              <a:gd name="T4" fmla="*/ 2126 w 2126"/>
              <a:gd name="T5" fmla="*/ 122 h 2194"/>
              <a:gd name="T6" fmla="*/ 2126 w 2126"/>
              <a:gd name="T7" fmla="*/ 2194 h 2194"/>
              <a:gd name="T8" fmla="*/ 0 w 2126"/>
              <a:gd name="T9" fmla="*/ 2194 h 2194"/>
              <a:gd name="T10" fmla="*/ 0 w 2126"/>
              <a:gd name="T11" fmla="*/ 122 h 2194"/>
              <a:gd name="T12" fmla="*/ 157 w 2126"/>
              <a:gd name="T13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2194">
                <a:moveTo>
                  <a:pt x="157" y="0"/>
                </a:moveTo>
                <a:lnTo>
                  <a:pt x="1969" y="0"/>
                </a:lnTo>
                <a:cubicBezTo>
                  <a:pt x="2056" y="0"/>
                  <a:pt x="2126" y="55"/>
                  <a:pt x="2126" y="122"/>
                </a:cubicBezTo>
                <a:lnTo>
                  <a:pt x="2126" y="2194"/>
                </a:lnTo>
                <a:lnTo>
                  <a:pt x="0" y="2194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36868" name="Freeform 7"/>
          <p:cNvSpPr>
            <a:spLocks noChangeArrowheads="1"/>
          </p:cNvSpPr>
          <p:nvPr/>
        </p:nvSpPr>
        <p:spPr bwMode="auto">
          <a:xfrm>
            <a:off x="7078663" y="2211393"/>
            <a:ext cx="1193800" cy="1785937"/>
          </a:xfrm>
          <a:custGeom>
            <a:avLst/>
            <a:gdLst>
              <a:gd name="T0" fmla="*/ 158 w 2127"/>
              <a:gd name="T1" fmla="*/ 0 h 3168"/>
              <a:gd name="T2" fmla="*/ 1969 w 2127"/>
              <a:gd name="T3" fmla="*/ 0 h 3168"/>
              <a:gd name="T4" fmla="*/ 2127 w 2127"/>
              <a:gd name="T5" fmla="*/ 122 h 3168"/>
              <a:gd name="T6" fmla="*/ 2127 w 2127"/>
              <a:gd name="T7" fmla="*/ 3168 h 3168"/>
              <a:gd name="T8" fmla="*/ 0 w 2127"/>
              <a:gd name="T9" fmla="*/ 3168 h 3168"/>
              <a:gd name="T10" fmla="*/ 0 w 2127"/>
              <a:gd name="T11" fmla="*/ 122 h 3168"/>
              <a:gd name="T12" fmla="*/ 158 w 2127"/>
              <a:gd name="T13" fmla="*/ 0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7" h="3168">
                <a:moveTo>
                  <a:pt x="158" y="0"/>
                </a:moveTo>
                <a:lnTo>
                  <a:pt x="1969" y="0"/>
                </a:lnTo>
                <a:cubicBezTo>
                  <a:pt x="2056" y="0"/>
                  <a:pt x="2127" y="55"/>
                  <a:pt x="2127" y="122"/>
                </a:cubicBezTo>
                <a:lnTo>
                  <a:pt x="2127" y="3168"/>
                </a:lnTo>
                <a:lnTo>
                  <a:pt x="0" y="3168"/>
                </a:lnTo>
                <a:lnTo>
                  <a:pt x="0" y="122"/>
                </a:lnTo>
                <a:cubicBezTo>
                  <a:pt x="0" y="55"/>
                  <a:pt x="71" y="0"/>
                  <a:pt x="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36869" name="Freeform 8"/>
          <p:cNvSpPr>
            <a:spLocks noChangeArrowheads="1"/>
          </p:cNvSpPr>
          <p:nvPr/>
        </p:nvSpPr>
        <p:spPr bwMode="auto">
          <a:xfrm>
            <a:off x="8272463" y="1662115"/>
            <a:ext cx="1193800" cy="2335212"/>
          </a:xfrm>
          <a:custGeom>
            <a:avLst/>
            <a:gdLst>
              <a:gd name="T0" fmla="*/ 157 w 2126"/>
              <a:gd name="T1" fmla="*/ 0 h 4142"/>
              <a:gd name="T2" fmla="*/ 1969 w 2126"/>
              <a:gd name="T3" fmla="*/ 0 h 4142"/>
              <a:gd name="T4" fmla="*/ 2126 w 2126"/>
              <a:gd name="T5" fmla="*/ 122 h 4142"/>
              <a:gd name="T6" fmla="*/ 2126 w 2126"/>
              <a:gd name="T7" fmla="*/ 4142 h 4142"/>
              <a:gd name="T8" fmla="*/ 0 w 2126"/>
              <a:gd name="T9" fmla="*/ 4142 h 4142"/>
              <a:gd name="T10" fmla="*/ 0 w 2126"/>
              <a:gd name="T11" fmla="*/ 122 h 4142"/>
              <a:gd name="T12" fmla="*/ 157 w 2126"/>
              <a:gd name="T13" fmla="*/ 0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4142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4142"/>
                </a:lnTo>
                <a:lnTo>
                  <a:pt x="0" y="4142"/>
                </a:lnTo>
                <a:lnTo>
                  <a:pt x="0" y="122"/>
                </a:lnTo>
                <a:cubicBezTo>
                  <a:pt x="0" y="55"/>
                  <a:pt x="70" y="0"/>
                  <a:pt x="15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36870" name="Freeform 9"/>
          <p:cNvSpPr>
            <a:spLocks noChangeArrowheads="1"/>
          </p:cNvSpPr>
          <p:nvPr/>
        </p:nvSpPr>
        <p:spPr bwMode="auto">
          <a:xfrm>
            <a:off x="9466263" y="1112843"/>
            <a:ext cx="1193800" cy="2884487"/>
          </a:xfrm>
          <a:custGeom>
            <a:avLst/>
            <a:gdLst>
              <a:gd name="T0" fmla="*/ 157 w 2126"/>
              <a:gd name="T1" fmla="*/ 0 h 5116"/>
              <a:gd name="T2" fmla="*/ 1969 w 2126"/>
              <a:gd name="T3" fmla="*/ 0 h 5116"/>
              <a:gd name="T4" fmla="*/ 2126 w 2126"/>
              <a:gd name="T5" fmla="*/ 122 h 5116"/>
              <a:gd name="T6" fmla="*/ 2126 w 2126"/>
              <a:gd name="T7" fmla="*/ 5116 h 5116"/>
              <a:gd name="T8" fmla="*/ 0 w 2126"/>
              <a:gd name="T9" fmla="*/ 5116 h 5116"/>
              <a:gd name="T10" fmla="*/ 0 w 2126"/>
              <a:gd name="T11" fmla="*/ 122 h 5116"/>
              <a:gd name="T12" fmla="*/ 157 w 2126"/>
              <a:gd name="T13" fmla="*/ 0 h 5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6" h="5116">
                <a:moveTo>
                  <a:pt x="157" y="0"/>
                </a:moveTo>
                <a:lnTo>
                  <a:pt x="1969" y="0"/>
                </a:lnTo>
                <a:cubicBezTo>
                  <a:pt x="2055" y="0"/>
                  <a:pt x="2126" y="55"/>
                  <a:pt x="2126" y="122"/>
                </a:cubicBezTo>
                <a:lnTo>
                  <a:pt x="2126" y="5116"/>
                </a:lnTo>
                <a:lnTo>
                  <a:pt x="0" y="5116"/>
                </a:lnTo>
                <a:lnTo>
                  <a:pt x="0" y="122"/>
                </a:lnTo>
                <a:cubicBezTo>
                  <a:pt x="0" y="55"/>
                  <a:pt x="71" y="0"/>
                  <a:pt x="15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36871" name="Freeform 10"/>
          <p:cNvSpPr>
            <a:spLocks noEditPoints="1" noChangeArrowheads="1"/>
          </p:cNvSpPr>
          <p:nvPr/>
        </p:nvSpPr>
        <p:spPr bwMode="auto">
          <a:xfrm>
            <a:off x="6532565" y="898530"/>
            <a:ext cx="984251" cy="1382713"/>
          </a:xfrm>
          <a:custGeom>
            <a:avLst/>
            <a:gdLst>
              <a:gd name="T0" fmla="*/ 928 w 1753"/>
              <a:gd name="T1" fmla="*/ 698 h 2452"/>
              <a:gd name="T2" fmla="*/ 1129 w 1753"/>
              <a:gd name="T3" fmla="*/ 265 h 2452"/>
              <a:gd name="T4" fmla="*/ 696 w 1753"/>
              <a:gd name="T5" fmla="*/ 64 h 2452"/>
              <a:gd name="T6" fmla="*/ 495 w 1753"/>
              <a:gd name="T7" fmla="*/ 497 h 2452"/>
              <a:gd name="T8" fmla="*/ 928 w 1753"/>
              <a:gd name="T9" fmla="*/ 698 h 2452"/>
              <a:gd name="T10" fmla="*/ 1680 w 1753"/>
              <a:gd name="T11" fmla="*/ 1096 h 2452"/>
              <a:gd name="T12" fmla="*/ 1735 w 1753"/>
              <a:gd name="T13" fmla="*/ 976 h 2452"/>
              <a:gd name="T14" fmla="*/ 1614 w 1753"/>
              <a:gd name="T15" fmla="*/ 921 h 2452"/>
              <a:gd name="T16" fmla="*/ 1233 w 1753"/>
              <a:gd name="T17" fmla="*/ 1064 h 2452"/>
              <a:gd name="T18" fmla="*/ 912 w 1753"/>
              <a:gd name="T19" fmla="*/ 815 h 2452"/>
              <a:gd name="T20" fmla="*/ 881 w 1753"/>
              <a:gd name="T21" fmla="*/ 799 h 2452"/>
              <a:gd name="T22" fmla="*/ 864 w 1753"/>
              <a:gd name="T23" fmla="*/ 795 h 2452"/>
              <a:gd name="T24" fmla="*/ 651 w 1753"/>
              <a:gd name="T25" fmla="*/ 764 h 2452"/>
              <a:gd name="T26" fmla="*/ 651 w 1753"/>
              <a:gd name="T27" fmla="*/ 764 h 2452"/>
              <a:gd name="T28" fmla="*/ 592 w 1753"/>
              <a:gd name="T29" fmla="*/ 765 h 2452"/>
              <a:gd name="T30" fmla="*/ 160 w 1753"/>
              <a:gd name="T31" fmla="*/ 923 h 2452"/>
              <a:gd name="T32" fmla="*/ 99 w 1753"/>
              <a:gd name="T33" fmla="*/ 1007 h 2452"/>
              <a:gd name="T34" fmla="*/ 10 w 1753"/>
              <a:gd name="T35" fmla="*/ 1442 h 2452"/>
              <a:gd name="T36" fmla="*/ 83 w 1753"/>
              <a:gd name="T37" fmla="*/ 1553 h 2452"/>
              <a:gd name="T38" fmla="*/ 194 w 1753"/>
              <a:gd name="T39" fmla="*/ 1480 h 2452"/>
              <a:gd name="T40" fmla="*/ 275 w 1753"/>
              <a:gd name="T41" fmla="*/ 1080 h 2452"/>
              <a:gd name="T42" fmla="*/ 495 w 1753"/>
              <a:gd name="T43" fmla="*/ 1000 h 2452"/>
              <a:gd name="T44" fmla="*/ 425 w 1753"/>
              <a:gd name="T45" fmla="*/ 1480 h 2452"/>
              <a:gd name="T46" fmla="*/ 423 w 1753"/>
              <a:gd name="T47" fmla="*/ 1511 h 2452"/>
              <a:gd name="T48" fmla="*/ 429 w 1753"/>
              <a:gd name="T49" fmla="*/ 1562 h 2452"/>
              <a:gd name="T50" fmla="*/ 574 w 1753"/>
              <a:gd name="T51" fmla="*/ 1958 h 2452"/>
              <a:gd name="T52" fmla="*/ 248 w 1753"/>
              <a:gd name="T53" fmla="*/ 2236 h 2452"/>
              <a:gd name="T54" fmla="*/ 235 w 1753"/>
              <a:gd name="T55" fmla="*/ 2398 h 2452"/>
              <a:gd name="T56" fmla="*/ 396 w 1753"/>
              <a:gd name="T57" fmla="*/ 2411 h 2452"/>
              <a:gd name="T58" fmla="*/ 776 w 1753"/>
              <a:gd name="T59" fmla="*/ 2087 h 2452"/>
              <a:gd name="T60" fmla="*/ 794 w 1753"/>
              <a:gd name="T61" fmla="*/ 2069 h 2452"/>
              <a:gd name="T62" fmla="*/ 816 w 1753"/>
              <a:gd name="T63" fmla="*/ 1953 h 2452"/>
              <a:gd name="T64" fmla="*/ 714 w 1753"/>
              <a:gd name="T65" fmla="*/ 1674 h 2452"/>
              <a:gd name="T66" fmla="*/ 997 w 1753"/>
              <a:gd name="T67" fmla="*/ 1672 h 2452"/>
              <a:gd name="T68" fmla="*/ 1104 w 1753"/>
              <a:gd name="T69" fmla="*/ 1950 h 2452"/>
              <a:gd name="T70" fmla="*/ 1252 w 1753"/>
              <a:gd name="T71" fmla="*/ 2017 h 2452"/>
              <a:gd name="T72" fmla="*/ 1318 w 1753"/>
              <a:gd name="T73" fmla="*/ 1869 h 2452"/>
              <a:gd name="T74" fmla="*/ 1186 w 1753"/>
              <a:gd name="T75" fmla="*/ 1524 h 2452"/>
              <a:gd name="T76" fmla="*/ 1174 w 1753"/>
              <a:gd name="T77" fmla="*/ 1502 h 2452"/>
              <a:gd name="T78" fmla="*/ 1073 w 1753"/>
              <a:gd name="T79" fmla="*/ 1442 h 2452"/>
              <a:gd name="T80" fmla="*/ 890 w 1753"/>
              <a:gd name="T81" fmla="*/ 1443 h 2452"/>
              <a:gd name="T82" fmla="*/ 944 w 1753"/>
              <a:gd name="T83" fmla="*/ 1076 h 2452"/>
              <a:gd name="T84" fmla="*/ 1161 w 1753"/>
              <a:gd name="T85" fmla="*/ 1245 h 2452"/>
              <a:gd name="T86" fmla="*/ 1265 w 1753"/>
              <a:gd name="T87" fmla="*/ 1252 h 2452"/>
              <a:gd name="T88" fmla="*/ 1680 w 1753"/>
              <a:gd name="T89" fmla="*/ 1096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53" h="2452">
                <a:moveTo>
                  <a:pt x="928" y="698"/>
                </a:moveTo>
                <a:cubicBezTo>
                  <a:pt x="1103" y="634"/>
                  <a:pt x="1193" y="440"/>
                  <a:pt x="1129" y="265"/>
                </a:cubicBezTo>
                <a:cubicBezTo>
                  <a:pt x="1065" y="90"/>
                  <a:pt x="871" y="0"/>
                  <a:pt x="696" y="64"/>
                </a:cubicBezTo>
                <a:cubicBezTo>
                  <a:pt x="521" y="128"/>
                  <a:pt x="431" y="322"/>
                  <a:pt x="495" y="497"/>
                </a:cubicBezTo>
                <a:cubicBezTo>
                  <a:pt x="559" y="672"/>
                  <a:pt x="753" y="762"/>
                  <a:pt x="928" y="698"/>
                </a:cubicBezTo>
                <a:close/>
                <a:moveTo>
                  <a:pt x="1680" y="1096"/>
                </a:moveTo>
                <a:cubicBezTo>
                  <a:pt x="1729" y="1078"/>
                  <a:pt x="1753" y="1024"/>
                  <a:pt x="1735" y="976"/>
                </a:cubicBezTo>
                <a:cubicBezTo>
                  <a:pt x="1717" y="927"/>
                  <a:pt x="1663" y="903"/>
                  <a:pt x="1614" y="921"/>
                </a:cubicBezTo>
                <a:lnTo>
                  <a:pt x="1233" y="1064"/>
                </a:lnTo>
                <a:lnTo>
                  <a:pt x="912" y="815"/>
                </a:lnTo>
                <a:cubicBezTo>
                  <a:pt x="903" y="808"/>
                  <a:pt x="892" y="803"/>
                  <a:pt x="881" y="799"/>
                </a:cubicBezTo>
                <a:cubicBezTo>
                  <a:pt x="876" y="797"/>
                  <a:pt x="870" y="796"/>
                  <a:pt x="864" y="795"/>
                </a:cubicBezTo>
                <a:lnTo>
                  <a:pt x="651" y="764"/>
                </a:lnTo>
                <a:cubicBezTo>
                  <a:pt x="651" y="763"/>
                  <a:pt x="651" y="763"/>
                  <a:pt x="651" y="764"/>
                </a:cubicBezTo>
                <a:cubicBezTo>
                  <a:pt x="632" y="758"/>
                  <a:pt x="611" y="758"/>
                  <a:pt x="592" y="765"/>
                </a:cubicBezTo>
                <a:lnTo>
                  <a:pt x="160" y="923"/>
                </a:lnTo>
                <a:cubicBezTo>
                  <a:pt x="124" y="936"/>
                  <a:pt x="100" y="970"/>
                  <a:pt x="99" y="1007"/>
                </a:cubicBezTo>
                <a:lnTo>
                  <a:pt x="10" y="1442"/>
                </a:lnTo>
                <a:cubicBezTo>
                  <a:pt x="0" y="1493"/>
                  <a:pt x="33" y="1542"/>
                  <a:pt x="83" y="1553"/>
                </a:cubicBezTo>
                <a:cubicBezTo>
                  <a:pt x="134" y="1563"/>
                  <a:pt x="183" y="1531"/>
                  <a:pt x="194" y="1480"/>
                </a:cubicBezTo>
                <a:lnTo>
                  <a:pt x="275" y="1080"/>
                </a:lnTo>
                <a:lnTo>
                  <a:pt x="495" y="1000"/>
                </a:lnTo>
                <a:lnTo>
                  <a:pt x="425" y="1480"/>
                </a:lnTo>
                <a:cubicBezTo>
                  <a:pt x="423" y="1490"/>
                  <a:pt x="423" y="1501"/>
                  <a:pt x="423" y="1511"/>
                </a:cubicBezTo>
                <a:cubicBezTo>
                  <a:pt x="421" y="1528"/>
                  <a:pt x="423" y="1545"/>
                  <a:pt x="429" y="1562"/>
                </a:cubicBezTo>
                <a:lnTo>
                  <a:pt x="574" y="1958"/>
                </a:lnTo>
                <a:lnTo>
                  <a:pt x="248" y="2236"/>
                </a:lnTo>
                <a:cubicBezTo>
                  <a:pt x="200" y="2277"/>
                  <a:pt x="194" y="2349"/>
                  <a:pt x="235" y="2398"/>
                </a:cubicBezTo>
                <a:cubicBezTo>
                  <a:pt x="276" y="2446"/>
                  <a:pt x="348" y="2452"/>
                  <a:pt x="396" y="2411"/>
                </a:cubicBezTo>
                <a:lnTo>
                  <a:pt x="776" y="2087"/>
                </a:lnTo>
                <a:cubicBezTo>
                  <a:pt x="783" y="2082"/>
                  <a:pt x="789" y="2075"/>
                  <a:pt x="794" y="2069"/>
                </a:cubicBezTo>
                <a:cubicBezTo>
                  <a:pt x="821" y="2038"/>
                  <a:pt x="831" y="1994"/>
                  <a:pt x="816" y="1953"/>
                </a:cubicBezTo>
                <a:lnTo>
                  <a:pt x="714" y="1674"/>
                </a:lnTo>
                <a:lnTo>
                  <a:pt x="997" y="1672"/>
                </a:lnTo>
                <a:lnTo>
                  <a:pt x="1104" y="1950"/>
                </a:lnTo>
                <a:cubicBezTo>
                  <a:pt x="1126" y="2010"/>
                  <a:pt x="1193" y="2039"/>
                  <a:pt x="1252" y="2017"/>
                </a:cubicBezTo>
                <a:cubicBezTo>
                  <a:pt x="1311" y="1994"/>
                  <a:pt x="1340" y="1928"/>
                  <a:pt x="1318" y="1869"/>
                </a:cubicBezTo>
                <a:lnTo>
                  <a:pt x="1186" y="1524"/>
                </a:lnTo>
                <a:cubicBezTo>
                  <a:pt x="1183" y="1516"/>
                  <a:pt x="1179" y="1509"/>
                  <a:pt x="1174" y="1502"/>
                </a:cubicBezTo>
                <a:cubicBezTo>
                  <a:pt x="1155" y="1466"/>
                  <a:pt x="1116" y="1441"/>
                  <a:pt x="1073" y="1442"/>
                </a:cubicBezTo>
                <a:lnTo>
                  <a:pt x="890" y="1443"/>
                </a:lnTo>
                <a:lnTo>
                  <a:pt x="944" y="1076"/>
                </a:lnTo>
                <a:lnTo>
                  <a:pt x="1161" y="1245"/>
                </a:lnTo>
                <a:cubicBezTo>
                  <a:pt x="1192" y="1269"/>
                  <a:pt x="1233" y="1271"/>
                  <a:pt x="1265" y="1252"/>
                </a:cubicBezTo>
                <a:lnTo>
                  <a:pt x="1680" y="10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grpSp>
        <p:nvGrpSpPr>
          <p:cNvPr id="36872" name="组合 31"/>
          <p:cNvGrpSpPr>
            <a:grpSpLocks/>
          </p:cNvGrpSpPr>
          <p:nvPr/>
        </p:nvGrpSpPr>
        <p:grpSpPr bwMode="auto">
          <a:xfrm>
            <a:off x="9913941" y="1300165"/>
            <a:ext cx="382587" cy="382587"/>
            <a:chOff x="0" y="0"/>
            <a:chExt cx="382588" cy="382588"/>
          </a:xfrm>
        </p:grpSpPr>
        <p:sp>
          <p:nvSpPr>
            <p:cNvPr id="36873" name="Oval 11"/>
            <p:cNvSpPr>
              <a:spLocks noChangeArrowheads="1"/>
            </p:cNvSpPr>
            <p:nvPr/>
          </p:nvSpPr>
          <p:spPr bwMode="auto">
            <a:xfrm>
              <a:off x="0" y="0"/>
              <a:ext cx="382588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36874" name="Freeform 12"/>
            <p:cNvSpPr>
              <a:spLocks noEditPoints="1" noChangeArrowheads="1"/>
            </p:cNvSpPr>
            <p:nvPr/>
          </p:nvSpPr>
          <p:spPr bwMode="auto">
            <a:xfrm>
              <a:off x="92075" y="119062"/>
              <a:ext cx="211138" cy="163513"/>
            </a:xfrm>
            <a:custGeom>
              <a:avLst/>
              <a:gdLst>
                <a:gd name="T0" fmla="*/ 244 w 377"/>
                <a:gd name="T1" fmla="*/ 56 h 291"/>
                <a:gd name="T2" fmla="*/ 58 w 377"/>
                <a:gd name="T3" fmla="*/ 67 h 291"/>
                <a:gd name="T4" fmla="*/ 58 w 377"/>
                <a:gd name="T5" fmla="*/ 99 h 291"/>
                <a:gd name="T6" fmla="*/ 244 w 377"/>
                <a:gd name="T7" fmla="*/ 110 h 291"/>
                <a:gd name="T8" fmla="*/ 58 w 377"/>
                <a:gd name="T9" fmla="*/ 99 h 291"/>
                <a:gd name="T10" fmla="*/ 215 w 377"/>
                <a:gd name="T11" fmla="*/ 140 h 291"/>
                <a:gd name="T12" fmla="*/ 58 w 377"/>
                <a:gd name="T13" fmla="*/ 151 h 291"/>
                <a:gd name="T14" fmla="*/ 298 w 377"/>
                <a:gd name="T15" fmla="*/ 192 h 291"/>
                <a:gd name="T16" fmla="*/ 298 w 377"/>
                <a:gd name="T17" fmla="*/ 226 h 291"/>
                <a:gd name="T18" fmla="*/ 264 w 377"/>
                <a:gd name="T19" fmla="*/ 226 h 291"/>
                <a:gd name="T20" fmla="*/ 264 w 377"/>
                <a:gd name="T21" fmla="*/ 192 h 291"/>
                <a:gd name="T22" fmla="*/ 298 w 377"/>
                <a:gd name="T23" fmla="*/ 192 h 291"/>
                <a:gd name="T24" fmla="*/ 305 w 377"/>
                <a:gd name="T25" fmla="*/ 68 h 291"/>
                <a:gd name="T26" fmla="*/ 340 w 377"/>
                <a:gd name="T27" fmla="*/ 67 h 291"/>
                <a:gd name="T28" fmla="*/ 308 w 377"/>
                <a:gd name="T29" fmla="*/ 0 h 291"/>
                <a:gd name="T30" fmla="*/ 318 w 377"/>
                <a:gd name="T31" fmla="*/ 5 h 291"/>
                <a:gd name="T32" fmla="*/ 377 w 377"/>
                <a:gd name="T33" fmla="*/ 61 h 291"/>
                <a:gd name="T34" fmla="*/ 377 w 377"/>
                <a:gd name="T35" fmla="*/ 240 h 291"/>
                <a:gd name="T36" fmla="*/ 362 w 377"/>
                <a:gd name="T37" fmla="*/ 254 h 291"/>
                <a:gd name="T38" fmla="*/ 324 w 377"/>
                <a:gd name="T39" fmla="*/ 280 h 291"/>
                <a:gd name="T40" fmla="*/ 297 w 377"/>
                <a:gd name="T41" fmla="*/ 291 h 291"/>
                <a:gd name="T42" fmla="*/ 281 w 377"/>
                <a:gd name="T43" fmla="*/ 255 h 291"/>
                <a:gd name="T44" fmla="*/ 265 w 377"/>
                <a:gd name="T45" fmla="*/ 291 h 291"/>
                <a:gd name="T46" fmla="*/ 238 w 377"/>
                <a:gd name="T47" fmla="*/ 280 h 291"/>
                <a:gd name="T48" fmla="*/ 149 w 377"/>
                <a:gd name="T49" fmla="*/ 254 h 291"/>
                <a:gd name="T50" fmla="*/ 0 w 377"/>
                <a:gd name="T51" fmla="*/ 0 h 291"/>
                <a:gd name="T52" fmla="*/ 149 w 377"/>
                <a:gd name="T53" fmla="*/ 225 h 291"/>
                <a:gd name="T54" fmla="*/ 235 w 377"/>
                <a:gd name="T55" fmla="*/ 209 h 291"/>
                <a:gd name="T56" fmla="*/ 281 w 377"/>
                <a:gd name="T57" fmla="*/ 163 h 291"/>
                <a:gd name="T58" fmla="*/ 327 w 377"/>
                <a:gd name="T59" fmla="*/ 209 h 291"/>
                <a:gd name="T60" fmla="*/ 348 w 377"/>
                <a:gd name="T61" fmla="*/ 225 h 291"/>
                <a:gd name="T62" fmla="*/ 297 w 377"/>
                <a:gd name="T63" fmla="*/ 83 h 291"/>
                <a:gd name="T64" fmla="*/ 289 w 377"/>
                <a:gd name="T65" fmla="*/ 75 h 291"/>
                <a:gd name="T66" fmla="*/ 29 w 377"/>
                <a:gd name="T67" fmla="*/ 3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7" h="291">
                  <a:moveTo>
                    <a:pt x="58" y="56"/>
                  </a:moveTo>
                  <a:lnTo>
                    <a:pt x="244" y="56"/>
                  </a:lnTo>
                  <a:lnTo>
                    <a:pt x="244" y="67"/>
                  </a:lnTo>
                  <a:lnTo>
                    <a:pt x="58" y="67"/>
                  </a:lnTo>
                  <a:lnTo>
                    <a:pt x="58" y="56"/>
                  </a:lnTo>
                  <a:close/>
                  <a:moveTo>
                    <a:pt x="58" y="99"/>
                  </a:moveTo>
                  <a:lnTo>
                    <a:pt x="244" y="99"/>
                  </a:lnTo>
                  <a:lnTo>
                    <a:pt x="244" y="110"/>
                  </a:lnTo>
                  <a:lnTo>
                    <a:pt x="58" y="110"/>
                  </a:lnTo>
                  <a:lnTo>
                    <a:pt x="58" y="99"/>
                  </a:lnTo>
                  <a:close/>
                  <a:moveTo>
                    <a:pt x="58" y="140"/>
                  </a:moveTo>
                  <a:lnTo>
                    <a:pt x="215" y="140"/>
                  </a:lnTo>
                  <a:lnTo>
                    <a:pt x="215" y="151"/>
                  </a:lnTo>
                  <a:lnTo>
                    <a:pt x="58" y="151"/>
                  </a:lnTo>
                  <a:lnTo>
                    <a:pt x="58" y="140"/>
                  </a:lnTo>
                  <a:close/>
                  <a:moveTo>
                    <a:pt x="298" y="192"/>
                  </a:moveTo>
                  <a:cubicBezTo>
                    <a:pt x="302" y="197"/>
                    <a:pt x="305" y="203"/>
                    <a:pt x="305" y="209"/>
                  </a:cubicBezTo>
                  <a:cubicBezTo>
                    <a:pt x="305" y="216"/>
                    <a:pt x="302" y="222"/>
                    <a:pt x="298" y="226"/>
                  </a:cubicBezTo>
                  <a:cubicBezTo>
                    <a:pt x="294" y="231"/>
                    <a:pt x="288" y="233"/>
                    <a:pt x="281" y="233"/>
                  </a:cubicBezTo>
                  <a:cubicBezTo>
                    <a:pt x="274" y="233"/>
                    <a:pt x="268" y="231"/>
                    <a:pt x="264" y="226"/>
                  </a:cubicBezTo>
                  <a:cubicBezTo>
                    <a:pt x="260" y="222"/>
                    <a:pt x="257" y="216"/>
                    <a:pt x="257" y="209"/>
                  </a:cubicBezTo>
                  <a:cubicBezTo>
                    <a:pt x="257" y="203"/>
                    <a:pt x="260" y="197"/>
                    <a:pt x="264" y="192"/>
                  </a:cubicBezTo>
                  <a:cubicBezTo>
                    <a:pt x="268" y="188"/>
                    <a:pt x="274" y="185"/>
                    <a:pt x="281" y="185"/>
                  </a:cubicBezTo>
                  <a:cubicBezTo>
                    <a:pt x="288" y="185"/>
                    <a:pt x="294" y="188"/>
                    <a:pt x="298" y="192"/>
                  </a:cubicBezTo>
                  <a:close/>
                  <a:moveTo>
                    <a:pt x="340" y="67"/>
                  </a:moveTo>
                  <a:lnTo>
                    <a:pt x="305" y="68"/>
                  </a:lnTo>
                  <a:lnTo>
                    <a:pt x="308" y="35"/>
                  </a:lnTo>
                  <a:lnTo>
                    <a:pt x="340" y="67"/>
                  </a:lnTo>
                  <a:close/>
                  <a:moveTo>
                    <a:pt x="0" y="0"/>
                  </a:moveTo>
                  <a:lnTo>
                    <a:pt x="308" y="0"/>
                  </a:lnTo>
                  <a:lnTo>
                    <a:pt x="314" y="0"/>
                  </a:lnTo>
                  <a:lnTo>
                    <a:pt x="318" y="5"/>
                  </a:lnTo>
                  <a:lnTo>
                    <a:pt x="372" y="57"/>
                  </a:lnTo>
                  <a:lnTo>
                    <a:pt x="377" y="61"/>
                  </a:lnTo>
                  <a:lnTo>
                    <a:pt x="377" y="67"/>
                  </a:lnTo>
                  <a:lnTo>
                    <a:pt x="377" y="240"/>
                  </a:lnTo>
                  <a:lnTo>
                    <a:pt x="377" y="254"/>
                  </a:lnTo>
                  <a:lnTo>
                    <a:pt x="362" y="254"/>
                  </a:lnTo>
                  <a:lnTo>
                    <a:pt x="314" y="254"/>
                  </a:lnTo>
                  <a:lnTo>
                    <a:pt x="324" y="280"/>
                  </a:lnTo>
                  <a:lnTo>
                    <a:pt x="306" y="280"/>
                  </a:lnTo>
                  <a:lnTo>
                    <a:pt x="297" y="291"/>
                  </a:lnTo>
                  <a:lnTo>
                    <a:pt x="281" y="255"/>
                  </a:lnTo>
                  <a:lnTo>
                    <a:pt x="265" y="291"/>
                  </a:lnTo>
                  <a:lnTo>
                    <a:pt x="256" y="280"/>
                  </a:lnTo>
                  <a:lnTo>
                    <a:pt x="238" y="280"/>
                  </a:lnTo>
                  <a:lnTo>
                    <a:pt x="248" y="254"/>
                  </a:lnTo>
                  <a:lnTo>
                    <a:pt x="149" y="254"/>
                  </a:lnTo>
                  <a:lnTo>
                    <a:pt x="0" y="254"/>
                  </a:lnTo>
                  <a:lnTo>
                    <a:pt x="0" y="0"/>
                  </a:lnTo>
                  <a:close/>
                  <a:moveTo>
                    <a:pt x="29" y="225"/>
                  </a:moveTo>
                  <a:lnTo>
                    <a:pt x="149" y="225"/>
                  </a:lnTo>
                  <a:lnTo>
                    <a:pt x="238" y="225"/>
                  </a:lnTo>
                  <a:cubicBezTo>
                    <a:pt x="236" y="220"/>
                    <a:pt x="235" y="215"/>
                    <a:pt x="235" y="209"/>
                  </a:cubicBezTo>
                  <a:cubicBezTo>
                    <a:pt x="235" y="197"/>
                    <a:pt x="240" y="185"/>
                    <a:pt x="249" y="177"/>
                  </a:cubicBezTo>
                  <a:cubicBezTo>
                    <a:pt x="257" y="168"/>
                    <a:pt x="268" y="163"/>
                    <a:pt x="281" y="163"/>
                  </a:cubicBezTo>
                  <a:cubicBezTo>
                    <a:pt x="294" y="163"/>
                    <a:pt x="305" y="168"/>
                    <a:pt x="314" y="177"/>
                  </a:cubicBezTo>
                  <a:cubicBezTo>
                    <a:pt x="322" y="185"/>
                    <a:pt x="327" y="197"/>
                    <a:pt x="327" y="209"/>
                  </a:cubicBezTo>
                  <a:cubicBezTo>
                    <a:pt x="327" y="215"/>
                    <a:pt x="326" y="220"/>
                    <a:pt x="324" y="225"/>
                  </a:cubicBezTo>
                  <a:lnTo>
                    <a:pt x="348" y="225"/>
                  </a:lnTo>
                  <a:lnTo>
                    <a:pt x="348" y="81"/>
                  </a:lnTo>
                  <a:lnTo>
                    <a:pt x="297" y="83"/>
                  </a:lnTo>
                  <a:lnTo>
                    <a:pt x="289" y="83"/>
                  </a:lnTo>
                  <a:lnTo>
                    <a:pt x="289" y="75"/>
                  </a:lnTo>
                  <a:lnTo>
                    <a:pt x="293" y="30"/>
                  </a:lnTo>
                  <a:lnTo>
                    <a:pt x="29" y="30"/>
                  </a:lnTo>
                  <a:lnTo>
                    <a:pt x="29" y="225"/>
                  </a:lnTo>
                  <a:close/>
                </a:path>
              </a:pathLst>
            </a:custGeom>
            <a:solidFill>
              <a:srgbClr val="E85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5" name="组合 32"/>
          <p:cNvGrpSpPr>
            <a:grpSpLocks/>
          </p:cNvGrpSpPr>
          <p:nvPr/>
        </p:nvGrpSpPr>
        <p:grpSpPr bwMode="auto">
          <a:xfrm>
            <a:off x="8696327" y="1833565"/>
            <a:ext cx="382588" cy="382587"/>
            <a:chOff x="0" y="0"/>
            <a:chExt cx="382588" cy="382588"/>
          </a:xfrm>
        </p:grpSpPr>
        <p:sp>
          <p:nvSpPr>
            <p:cNvPr id="36876" name="Oval 13"/>
            <p:cNvSpPr>
              <a:spLocks noChangeArrowheads="1"/>
            </p:cNvSpPr>
            <p:nvPr/>
          </p:nvSpPr>
          <p:spPr bwMode="auto">
            <a:xfrm>
              <a:off x="0" y="0"/>
              <a:ext cx="382588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36877" name="Freeform 14"/>
            <p:cNvSpPr>
              <a:spLocks noEditPoints="1" noChangeArrowheads="1"/>
            </p:cNvSpPr>
            <p:nvPr/>
          </p:nvSpPr>
          <p:spPr bwMode="auto">
            <a:xfrm>
              <a:off x="58738" y="69850"/>
              <a:ext cx="269875" cy="231775"/>
            </a:xfrm>
            <a:custGeom>
              <a:avLst/>
              <a:gdLst>
                <a:gd name="T0" fmla="*/ 298 w 480"/>
                <a:gd name="T1" fmla="*/ 86 h 410"/>
                <a:gd name="T2" fmla="*/ 287 w 480"/>
                <a:gd name="T3" fmla="*/ 112 h 410"/>
                <a:gd name="T4" fmla="*/ 272 w 480"/>
                <a:gd name="T5" fmla="*/ 124 h 410"/>
                <a:gd name="T6" fmla="*/ 261 w 480"/>
                <a:gd name="T7" fmla="*/ 128 h 410"/>
                <a:gd name="T8" fmla="*/ 247 w 480"/>
                <a:gd name="T9" fmla="*/ 129 h 410"/>
                <a:gd name="T10" fmla="*/ 226 w 480"/>
                <a:gd name="T11" fmla="*/ 122 h 410"/>
                <a:gd name="T12" fmla="*/ 213 w 480"/>
                <a:gd name="T13" fmla="*/ 110 h 410"/>
                <a:gd name="T14" fmla="*/ 204 w 480"/>
                <a:gd name="T15" fmla="*/ 92 h 410"/>
                <a:gd name="T16" fmla="*/ 203 w 480"/>
                <a:gd name="T17" fmla="*/ 78 h 410"/>
                <a:gd name="T18" fmla="*/ 209 w 480"/>
                <a:gd name="T19" fmla="*/ 58 h 410"/>
                <a:gd name="T20" fmla="*/ 221 w 480"/>
                <a:gd name="T21" fmla="*/ 45 h 410"/>
                <a:gd name="T22" fmla="*/ 239 w 480"/>
                <a:gd name="T23" fmla="*/ 36 h 410"/>
                <a:gd name="T24" fmla="*/ 252 w 480"/>
                <a:gd name="T25" fmla="*/ 34 h 410"/>
                <a:gd name="T26" fmla="*/ 269 w 480"/>
                <a:gd name="T27" fmla="*/ 38 h 410"/>
                <a:gd name="T28" fmla="*/ 286 w 480"/>
                <a:gd name="T29" fmla="*/ 50 h 410"/>
                <a:gd name="T30" fmla="*/ 296 w 480"/>
                <a:gd name="T31" fmla="*/ 67 h 410"/>
                <a:gd name="T32" fmla="*/ 312 w 480"/>
                <a:gd name="T33" fmla="*/ 57 h 410"/>
                <a:gd name="T34" fmla="*/ 193 w 480"/>
                <a:gd name="T35" fmla="*/ 23 h 410"/>
                <a:gd name="T36" fmla="*/ 225 w 480"/>
                <a:gd name="T37" fmla="*/ 142 h 410"/>
                <a:gd name="T38" fmla="*/ 333 w 480"/>
                <a:gd name="T39" fmla="*/ 82 h 410"/>
                <a:gd name="T40" fmla="*/ 225 w 480"/>
                <a:gd name="T41" fmla="*/ 292 h 410"/>
                <a:gd name="T42" fmla="*/ 195 w 480"/>
                <a:gd name="T43" fmla="*/ 332 h 410"/>
                <a:gd name="T44" fmla="*/ 163 w 480"/>
                <a:gd name="T45" fmla="*/ 347 h 410"/>
                <a:gd name="T46" fmla="*/ 142 w 480"/>
                <a:gd name="T47" fmla="*/ 348 h 410"/>
                <a:gd name="T48" fmla="*/ 118 w 480"/>
                <a:gd name="T49" fmla="*/ 344 h 410"/>
                <a:gd name="T50" fmla="*/ 85 w 480"/>
                <a:gd name="T51" fmla="*/ 323 h 410"/>
                <a:gd name="T52" fmla="*/ 68 w 480"/>
                <a:gd name="T53" fmla="*/ 297 h 410"/>
                <a:gd name="T54" fmla="*/ 61 w 480"/>
                <a:gd name="T55" fmla="*/ 261 h 410"/>
                <a:gd name="T56" fmla="*/ 65 w 480"/>
                <a:gd name="T57" fmla="*/ 237 h 410"/>
                <a:gd name="T58" fmla="*/ 84 w 480"/>
                <a:gd name="T59" fmla="*/ 206 h 410"/>
                <a:gd name="T60" fmla="*/ 110 w 480"/>
                <a:gd name="T61" fmla="*/ 187 h 410"/>
                <a:gd name="T62" fmla="*/ 145 w 480"/>
                <a:gd name="T63" fmla="*/ 179 h 410"/>
                <a:gd name="T64" fmla="*/ 169 w 480"/>
                <a:gd name="T65" fmla="*/ 183 h 410"/>
                <a:gd name="T66" fmla="*/ 197 w 480"/>
                <a:gd name="T67" fmla="*/ 197 h 410"/>
                <a:gd name="T68" fmla="*/ 221 w 480"/>
                <a:gd name="T69" fmla="*/ 225 h 410"/>
                <a:gd name="T70" fmla="*/ 230 w 480"/>
                <a:gd name="T71" fmla="*/ 258 h 410"/>
                <a:gd name="T72" fmla="*/ 262 w 480"/>
                <a:gd name="T73" fmla="*/ 249 h 410"/>
                <a:gd name="T74" fmla="*/ 72 w 480"/>
                <a:gd name="T75" fmla="*/ 138 h 410"/>
                <a:gd name="T76" fmla="*/ 73 w 480"/>
                <a:gd name="T77" fmla="*/ 357 h 410"/>
                <a:gd name="T78" fmla="*/ 287 w 480"/>
                <a:gd name="T79" fmla="*/ 301 h 410"/>
                <a:gd name="T80" fmla="*/ 434 w 480"/>
                <a:gd name="T81" fmla="*/ 246 h 410"/>
                <a:gd name="T82" fmla="*/ 413 w 480"/>
                <a:gd name="T83" fmla="*/ 273 h 410"/>
                <a:gd name="T84" fmla="*/ 390 w 480"/>
                <a:gd name="T85" fmla="*/ 284 h 410"/>
                <a:gd name="T86" fmla="*/ 375 w 480"/>
                <a:gd name="T87" fmla="*/ 285 h 410"/>
                <a:gd name="T88" fmla="*/ 359 w 480"/>
                <a:gd name="T89" fmla="*/ 282 h 410"/>
                <a:gd name="T90" fmla="*/ 335 w 480"/>
                <a:gd name="T91" fmla="*/ 267 h 410"/>
                <a:gd name="T92" fmla="*/ 323 w 480"/>
                <a:gd name="T93" fmla="*/ 249 h 410"/>
                <a:gd name="T94" fmla="*/ 318 w 480"/>
                <a:gd name="T95" fmla="*/ 223 h 410"/>
                <a:gd name="T96" fmla="*/ 322 w 480"/>
                <a:gd name="T97" fmla="*/ 206 h 410"/>
                <a:gd name="T98" fmla="*/ 335 w 480"/>
                <a:gd name="T99" fmla="*/ 185 h 410"/>
                <a:gd name="T100" fmla="*/ 353 w 480"/>
                <a:gd name="T101" fmla="*/ 172 h 410"/>
                <a:gd name="T102" fmla="*/ 377 w 480"/>
                <a:gd name="T103" fmla="*/ 166 h 410"/>
                <a:gd name="T104" fmla="*/ 394 w 480"/>
                <a:gd name="T105" fmla="*/ 168 h 410"/>
                <a:gd name="T106" fmla="*/ 414 w 480"/>
                <a:gd name="T107" fmla="*/ 178 h 410"/>
                <a:gd name="T108" fmla="*/ 431 w 480"/>
                <a:gd name="T109" fmla="*/ 198 h 410"/>
                <a:gd name="T110" fmla="*/ 437 w 480"/>
                <a:gd name="T111" fmla="*/ 221 h 410"/>
                <a:gd name="T112" fmla="*/ 460 w 480"/>
                <a:gd name="T113" fmla="*/ 215 h 410"/>
                <a:gd name="T114" fmla="*/ 326 w 480"/>
                <a:gd name="T115" fmla="*/ 137 h 410"/>
                <a:gd name="T116" fmla="*/ 327 w 480"/>
                <a:gd name="T117" fmla="*/ 291 h 410"/>
                <a:gd name="T118" fmla="*/ 477 w 480"/>
                <a:gd name="T119" fmla="*/ 25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410">
                  <a:moveTo>
                    <a:pt x="298" y="76"/>
                  </a:moveTo>
                  <a:cubicBezTo>
                    <a:pt x="298" y="76"/>
                    <a:pt x="298" y="76"/>
                    <a:pt x="298" y="77"/>
                  </a:cubicBezTo>
                  <a:cubicBezTo>
                    <a:pt x="298" y="77"/>
                    <a:pt x="298" y="78"/>
                    <a:pt x="298" y="78"/>
                  </a:cubicBezTo>
                  <a:cubicBezTo>
                    <a:pt x="298" y="78"/>
                    <a:pt x="298" y="79"/>
                    <a:pt x="298" y="79"/>
                  </a:cubicBezTo>
                  <a:cubicBezTo>
                    <a:pt x="298" y="80"/>
                    <a:pt x="298" y="80"/>
                    <a:pt x="298" y="81"/>
                  </a:cubicBezTo>
                  <a:cubicBezTo>
                    <a:pt x="298" y="81"/>
                    <a:pt x="298" y="81"/>
                    <a:pt x="298" y="81"/>
                  </a:cubicBezTo>
                  <a:cubicBezTo>
                    <a:pt x="298" y="82"/>
                    <a:pt x="298" y="82"/>
                    <a:pt x="298" y="83"/>
                  </a:cubicBezTo>
                  <a:cubicBezTo>
                    <a:pt x="298" y="83"/>
                    <a:pt x="298" y="84"/>
                    <a:pt x="298" y="84"/>
                  </a:cubicBezTo>
                  <a:cubicBezTo>
                    <a:pt x="298" y="84"/>
                    <a:pt x="298" y="85"/>
                    <a:pt x="298" y="85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8" y="90"/>
                    <a:pt x="297" y="93"/>
                    <a:pt x="296" y="96"/>
                  </a:cubicBezTo>
                  <a:cubicBezTo>
                    <a:pt x="295" y="97"/>
                    <a:pt x="295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4" y="100"/>
                  </a:cubicBezTo>
                  <a:cubicBezTo>
                    <a:pt x="294" y="100"/>
                    <a:pt x="294" y="100"/>
                    <a:pt x="294" y="100"/>
                  </a:cubicBezTo>
                  <a:cubicBezTo>
                    <a:pt x="294" y="102"/>
                    <a:pt x="293" y="103"/>
                    <a:pt x="292" y="104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2" y="105"/>
                    <a:pt x="292" y="106"/>
                    <a:pt x="291" y="106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0" y="108"/>
                    <a:pt x="289" y="110"/>
                    <a:pt x="287" y="112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87" y="112"/>
                    <a:pt x="286" y="113"/>
                    <a:pt x="286" y="113"/>
                  </a:cubicBezTo>
                  <a:cubicBezTo>
                    <a:pt x="286" y="113"/>
                    <a:pt x="286" y="113"/>
                    <a:pt x="286" y="113"/>
                  </a:cubicBezTo>
                  <a:cubicBezTo>
                    <a:pt x="285" y="115"/>
                    <a:pt x="283" y="116"/>
                    <a:pt x="282" y="117"/>
                  </a:cubicBezTo>
                  <a:cubicBezTo>
                    <a:pt x="282" y="117"/>
                    <a:pt x="282" y="117"/>
                    <a:pt x="282" y="117"/>
                  </a:cubicBezTo>
                  <a:cubicBezTo>
                    <a:pt x="282" y="117"/>
                    <a:pt x="281" y="118"/>
                    <a:pt x="281" y="118"/>
                  </a:cubicBezTo>
                  <a:cubicBezTo>
                    <a:pt x="281" y="118"/>
                    <a:pt x="281" y="118"/>
                    <a:pt x="281" y="118"/>
                  </a:cubicBezTo>
                  <a:cubicBezTo>
                    <a:pt x="280" y="119"/>
                    <a:pt x="280" y="119"/>
                    <a:pt x="279" y="119"/>
                  </a:cubicBezTo>
                  <a:cubicBezTo>
                    <a:pt x="277" y="121"/>
                    <a:pt x="275" y="123"/>
                    <a:pt x="272" y="124"/>
                  </a:cubicBezTo>
                  <a:cubicBezTo>
                    <a:pt x="271" y="124"/>
                    <a:pt x="271" y="125"/>
                    <a:pt x="270" y="125"/>
                  </a:cubicBezTo>
                  <a:cubicBezTo>
                    <a:pt x="270" y="125"/>
                    <a:pt x="270" y="125"/>
                    <a:pt x="269" y="125"/>
                  </a:cubicBezTo>
                  <a:cubicBezTo>
                    <a:pt x="269" y="125"/>
                    <a:pt x="269" y="125"/>
                    <a:pt x="268" y="126"/>
                  </a:cubicBezTo>
                  <a:cubicBezTo>
                    <a:pt x="268" y="126"/>
                    <a:pt x="268" y="126"/>
                    <a:pt x="267" y="126"/>
                  </a:cubicBezTo>
                  <a:cubicBezTo>
                    <a:pt x="267" y="126"/>
                    <a:pt x="266" y="126"/>
                    <a:pt x="266" y="127"/>
                  </a:cubicBezTo>
                  <a:cubicBezTo>
                    <a:pt x="266" y="127"/>
                    <a:pt x="266" y="127"/>
                    <a:pt x="265" y="127"/>
                  </a:cubicBezTo>
                  <a:cubicBezTo>
                    <a:pt x="265" y="127"/>
                    <a:pt x="264" y="127"/>
                    <a:pt x="263" y="127"/>
                  </a:cubicBezTo>
                  <a:cubicBezTo>
                    <a:pt x="263" y="127"/>
                    <a:pt x="263" y="127"/>
                    <a:pt x="263" y="127"/>
                  </a:cubicBezTo>
                  <a:cubicBezTo>
                    <a:pt x="262" y="128"/>
                    <a:pt x="262" y="128"/>
                    <a:pt x="261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0" y="128"/>
                    <a:pt x="259" y="128"/>
                    <a:pt x="258" y="128"/>
                  </a:cubicBezTo>
                  <a:cubicBezTo>
                    <a:pt x="258" y="128"/>
                    <a:pt x="257" y="129"/>
                    <a:pt x="256" y="129"/>
                  </a:cubicBezTo>
                  <a:cubicBezTo>
                    <a:pt x="256" y="129"/>
                    <a:pt x="256" y="129"/>
                    <a:pt x="256" y="129"/>
                  </a:cubicBezTo>
                  <a:cubicBezTo>
                    <a:pt x="255" y="129"/>
                    <a:pt x="255" y="129"/>
                    <a:pt x="254" y="129"/>
                  </a:cubicBezTo>
                  <a:cubicBezTo>
                    <a:pt x="254" y="129"/>
                    <a:pt x="254" y="129"/>
                    <a:pt x="253" y="129"/>
                  </a:cubicBezTo>
                  <a:cubicBezTo>
                    <a:pt x="253" y="129"/>
                    <a:pt x="252" y="129"/>
                    <a:pt x="251" y="129"/>
                  </a:cubicBezTo>
                  <a:cubicBezTo>
                    <a:pt x="251" y="129"/>
                    <a:pt x="251" y="129"/>
                    <a:pt x="251" y="129"/>
                  </a:cubicBezTo>
                  <a:cubicBezTo>
                    <a:pt x="250" y="129"/>
                    <a:pt x="250" y="129"/>
                    <a:pt x="249" y="129"/>
                  </a:cubicBezTo>
                  <a:cubicBezTo>
                    <a:pt x="249" y="129"/>
                    <a:pt x="249" y="129"/>
                    <a:pt x="248" y="129"/>
                  </a:cubicBezTo>
                  <a:cubicBezTo>
                    <a:pt x="248" y="129"/>
                    <a:pt x="247" y="129"/>
                    <a:pt x="247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6" y="129"/>
                    <a:pt x="245" y="129"/>
                    <a:pt x="244" y="129"/>
                  </a:cubicBezTo>
                  <a:cubicBezTo>
                    <a:pt x="241" y="128"/>
                    <a:pt x="239" y="127"/>
                    <a:pt x="236" y="127"/>
                  </a:cubicBezTo>
                  <a:cubicBezTo>
                    <a:pt x="235" y="126"/>
                    <a:pt x="235" y="126"/>
                    <a:pt x="234" y="126"/>
                  </a:cubicBezTo>
                  <a:cubicBezTo>
                    <a:pt x="234" y="126"/>
                    <a:pt x="234" y="126"/>
                    <a:pt x="234" y="126"/>
                  </a:cubicBezTo>
                  <a:cubicBezTo>
                    <a:pt x="233" y="126"/>
                    <a:pt x="233" y="126"/>
                    <a:pt x="232" y="125"/>
                  </a:cubicBezTo>
                  <a:cubicBezTo>
                    <a:pt x="232" y="125"/>
                    <a:pt x="232" y="125"/>
                    <a:pt x="232" y="125"/>
                  </a:cubicBezTo>
                  <a:cubicBezTo>
                    <a:pt x="231" y="125"/>
                    <a:pt x="229" y="124"/>
                    <a:pt x="228" y="123"/>
                  </a:cubicBezTo>
                  <a:cubicBezTo>
                    <a:pt x="228" y="123"/>
                    <a:pt x="228" y="123"/>
                    <a:pt x="228" y="123"/>
                  </a:cubicBezTo>
                  <a:cubicBezTo>
                    <a:pt x="227" y="123"/>
                    <a:pt x="227" y="122"/>
                    <a:pt x="226" y="122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4" y="121"/>
                    <a:pt x="222" y="119"/>
                    <a:pt x="221" y="118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8"/>
                    <a:pt x="219" y="117"/>
                    <a:pt x="219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18" y="116"/>
                    <a:pt x="216" y="114"/>
                    <a:pt x="215" y="113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5" y="112"/>
                    <a:pt x="214" y="112"/>
                  </a:cubicBezTo>
                  <a:cubicBezTo>
                    <a:pt x="214" y="112"/>
                    <a:pt x="214" y="112"/>
                    <a:pt x="214" y="111"/>
                  </a:cubicBezTo>
                  <a:cubicBezTo>
                    <a:pt x="214" y="111"/>
                    <a:pt x="213" y="111"/>
                    <a:pt x="213" y="110"/>
                  </a:cubicBezTo>
                  <a:cubicBezTo>
                    <a:pt x="211" y="107"/>
                    <a:pt x="209" y="104"/>
                    <a:pt x="207" y="101"/>
                  </a:cubicBezTo>
                  <a:cubicBezTo>
                    <a:pt x="207" y="101"/>
                    <a:pt x="207" y="101"/>
                    <a:pt x="207" y="100"/>
                  </a:cubicBezTo>
                  <a:cubicBezTo>
                    <a:pt x="207" y="100"/>
                    <a:pt x="207" y="99"/>
                    <a:pt x="207" y="99"/>
                  </a:cubicBezTo>
                  <a:cubicBezTo>
                    <a:pt x="207" y="99"/>
                    <a:pt x="206" y="99"/>
                    <a:pt x="206" y="98"/>
                  </a:cubicBezTo>
                  <a:cubicBezTo>
                    <a:pt x="206" y="98"/>
                    <a:pt x="206" y="97"/>
                    <a:pt x="206" y="97"/>
                  </a:cubicBezTo>
                  <a:cubicBezTo>
                    <a:pt x="206" y="97"/>
                    <a:pt x="206" y="96"/>
                    <a:pt x="206" y="96"/>
                  </a:cubicBezTo>
                  <a:cubicBezTo>
                    <a:pt x="205" y="96"/>
                    <a:pt x="205" y="95"/>
                    <a:pt x="205" y="94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5" y="93"/>
                    <a:pt x="205" y="93"/>
                    <a:pt x="204" y="92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4" y="91"/>
                    <a:pt x="204" y="90"/>
                    <a:pt x="204" y="89"/>
                  </a:cubicBezTo>
                  <a:cubicBezTo>
                    <a:pt x="204" y="89"/>
                    <a:pt x="204" y="88"/>
                    <a:pt x="204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04" y="86"/>
                    <a:pt x="203" y="85"/>
                    <a:pt x="203" y="85"/>
                  </a:cubicBezTo>
                  <a:cubicBezTo>
                    <a:pt x="203" y="85"/>
                    <a:pt x="203" y="85"/>
                    <a:pt x="203" y="84"/>
                  </a:cubicBezTo>
                  <a:cubicBezTo>
                    <a:pt x="203" y="84"/>
                    <a:pt x="203" y="83"/>
                    <a:pt x="203" y="82"/>
                  </a:cubicBezTo>
                  <a:cubicBezTo>
                    <a:pt x="203" y="82"/>
                    <a:pt x="203" y="82"/>
                    <a:pt x="203" y="82"/>
                  </a:cubicBezTo>
                  <a:cubicBezTo>
                    <a:pt x="203" y="81"/>
                    <a:pt x="203" y="81"/>
                    <a:pt x="203" y="80"/>
                  </a:cubicBezTo>
                  <a:cubicBezTo>
                    <a:pt x="203" y="80"/>
                    <a:pt x="203" y="80"/>
                    <a:pt x="203" y="79"/>
                  </a:cubicBezTo>
                  <a:cubicBezTo>
                    <a:pt x="203" y="79"/>
                    <a:pt x="203" y="78"/>
                    <a:pt x="203" y="78"/>
                  </a:cubicBezTo>
                  <a:cubicBezTo>
                    <a:pt x="203" y="78"/>
                    <a:pt x="203" y="77"/>
                    <a:pt x="204" y="77"/>
                  </a:cubicBezTo>
                  <a:cubicBezTo>
                    <a:pt x="204" y="77"/>
                    <a:pt x="204" y="76"/>
                    <a:pt x="204" y="75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4" y="72"/>
                    <a:pt x="205" y="69"/>
                    <a:pt x="206" y="67"/>
                  </a:cubicBezTo>
                  <a:cubicBezTo>
                    <a:pt x="206" y="66"/>
                    <a:pt x="206" y="66"/>
                    <a:pt x="206" y="65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7" y="64"/>
                    <a:pt x="207" y="64"/>
                    <a:pt x="207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8" y="62"/>
                    <a:pt x="208" y="60"/>
                    <a:pt x="209" y="59"/>
                  </a:cubicBezTo>
                  <a:cubicBezTo>
                    <a:pt x="209" y="59"/>
                    <a:pt x="209" y="59"/>
                    <a:pt x="209" y="58"/>
                  </a:cubicBezTo>
                  <a:cubicBezTo>
                    <a:pt x="210" y="58"/>
                    <a:pt x="210" y="58"/>
                    <a:pt x="210" y="57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11" y="55"/>
                    <a:pt x="213" y="53"/>
                    <a:pt x="214" y="51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5" y="51"/>
                    <a:pt x="215" y="50"/>
                    <a:pt x="215" y="50"/>
                  </a:cubicBezTo>
                  <a:cubicBezTo>
                    <a:pt x="215" y="50"/>
                    <a:pt x="216" y="50"/>
                    <a:pt x="216" y="50"/>
                  </a:cubicBezTo>
                  <a:cubicBezTo>
                    <a:pt x="217" y="49"/>
                    <a:pt x="218" y="47"/>
                    <a:pt x="21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20" y="46"/>
                    <a:pt x="220" y="45"/>
                    <a:pt x="221" y="45"/>
                  </a:cubicBezTo>
                  <a:cubicBezTo>
                    <a:pt x="221" y="45"/>
                    <a:pt x="221" y="45"/>
                    <a:pt x="221" y="45"/>
                  </a:cubicBezTo>
                  <a:cubicBezTo>
                    <a:pt x="221" y="45"/>
                    <a:pt x="222" y="44"/>
                    <a:pt x="222" y="44"/>
                  </a:cubicBezTo>
                  <a:cubicBezTo>
                    <a:pt x="224" y="42"/>
                    <a:pt x="227" y="41"/>
                    <a:pt x="229" y="39"/>
                  </a:cubicBezTo>
                  <a:cubicBezTo>
                    <a:pt x="230" y="39"/>
                    <a:pt x="231" y="39"/>
                    <a:pt x="231" y="38"/>
                  </a:cubicBezTo>
                  <a:cubicBezTo>
                    <a:pt x="231" y="38"/>
                    <a:pt x="232" y="38"/>
                    <a:pt x="232" y="38"/>
                  </a:cubicBezTo>
                  <a:cubicBezTo>
                    <a:pt x="232" y="38"/>
                    <a:pt x="233" y="38"/>
                    <a:pt x="233" y="38"/>
                  </a:cubicBezTo>
                  <a:cubicBezTo>
                    <a:pt x="233" y="37"/>
                    <a:pt x="234" y="37"/>
                    <a:pt x="234" y="37"/>
                  </a:cubicBezTo>
                  <a:cubicBezTo>
                    <a:pt x="235" y="37"/>
                    <a:pt x="235" y="37"/>
                    <a:pt x="236" y="37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237" y="36"/>
                    <a:pt x="237" y="36"/>
                    <a:pt x="238" y="36"/>
                  </a:cubicBezTo>
                  <a:cubicBezTo>
                    <a:pt x="238" y="36"/>
                    <a:pt x="238" y="36"/>
                    <a:pt x="239" y="36"/>
                  </a:cubicBezTo>
                  <a:cubicBezTo>
                    <a:pt x="239" y="36"/>
                    <a:pt x="240" y="36"/>
                    <a:pt x="240" y="35"/>
                  </a:cubicBezTo>
                  <a:cubicBezTo>
                    <a:pt x="240" y="35"/>
                    <a:pt x="241" y="35"/>
                    <a:pt x="241" y="35"/>
                  </a:cubicBezTo>
                  <a:cubicBezTo>
                    <a:pt x="241" y="35"/>
                    <a:pt x="242" y="35"/>
                    <a:pt x="243" y="35"/>
                  </a:cubicBezTo>
                  <a:cubicBezTo>
                    <a:pt x="244" y="35"/>
                    <a:pt x="244" y="35"/>
                    <a:pt x="245" y="35"/>
                  </a:cubicBezTo>
                  <a:cubicBezTo>
                    <a:pt x="245" y="35"/>
                    <a:pt x="246" y="34"/>
                    <a:pt x="246" y="34"/>
                  </a:cubicBezTo>
                  <a:cubicBezTo>
                    <a:pt x="246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9" y="34"/>
                    <a:pt x="249" y="34"/>
                    <a:pt x="250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1" y="34"/>
                    <a:pt x="252" y="34"/>
                    <a:pt x="252" y="34"/>
                  </a:cubicBezTo>
                  <a:cubicBezTo>
                    <a:pt x="252" y="34"/>
                    <a:pt x="253" y="34"/>
                    <a:pt x="253" y="34"/>
                  </a:cubicBezTo>
                  <a:cubicBezTo>
                    <a:pt x="253" y="34"/>
                    <a:pt x="254" y="34"/>
                    <a:pt x="254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6" y="34"/>
                    <a:pt x="256" y="35"/>
                    <a:pt x="257" y="35"/>
                  </a:cubicBezTo>
                  <a:cubicBezTo>
                    <a:pt x="260" y="35"/>
                    <a:pt x="263" y="36"/>
                    <a:pt x="266" y="37"/>
                  </a:cubicBezTo>
                  <a:cubicBezTo>
                    <a:pt x="266" y="37"/>
                    <a:pt x="267" y="37"/>
                    <a:pt x="267" y="37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68" y="37"/>
                    <a:pt x="268" y="38"/>
                    <a:pt x="269" y="38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71" y="39"/>
                    <a:pt x="272" y="39"/>
                    <a:pt x="274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4" y="40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7" y="42"/>
                    <a:pt x="279" y="44"/>
                    <a:pt x="281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82" y="46"/>
                    <a:pt x="282" y="46"/>
                    <a:pt x="283" y="47"/>
                  </a:cubicBezTo>
                  <a:cubicBezTo>
                    <a:pt x="284" y="48"/>
                    <a:pt x="285" y="49"/>
                    <a:pt x="286" y="50"/>
                  </a:cubicBezTo>
                  <a:cubicBezTo>
                    <a:pt x="286" y="50"/>
                    <a:pt x="286" y="50"/>
                    <a:pt x="286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7" y="51"/>
                    <a:pt x="287" y="52"/>
                    <a:pt x="287" y="52"/>
                  </a:cubicBezTo>
                  <a:cubicBezTo>
                    <a:pt x="288" y="52"/>
                    <a:pt x="288" y="53"/>
                    <a:pt x="288" y="53"/>
                  </a:cubicBezTo>
                  <a:cubicBezTo>
                    <a:pt x="290" y="55"/>
                    <a:pt x="292" y="58"/>
                    <a:pt x="293" y="60"/>
                  </a:cubicBezTo>
                  <a:cubicBezTo>
                    <a:pt x="293" y="61"/>
                    <a:pt x="294" y="62"/>
                    <a:pt x="294" y="62"/>
                  </a:cubicBezTo>
                  <a:cubicBezTo>
                    <a:pt x="294" y="62"/>
                    <a:pt x="294" y="63"/>
                    <a:pt x="294" y="63"/>
                  </a:cubicBezTo>
                  <a:cubicBezTo>
                    <a:pt x="294" y="63"/>
                    <a:pt x="295" y="64"/>
                    <a:pt x="295" y="64"/>
                  </a:cubicBezTo>
                  <a:cubicBezTo>
                    <a:pt x="295" y="64"/>
                    <a:pt x="295" y="65"/>
                    <a:pt x="295" y="65"/>
                  </a:cubicBezTo>
                  <a:cubicBezTo>
                    <a:pt x="295" y="65"/>
                    <a:pt x="295" y="66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8"/>
                    <a:pt x="296" y="69"/>
                  </a:cubicBezTo>
                  <a:cubicBezTo>
                    <a:pt x="297" y="70"/>
                    <a:pt x="297" y="71"/>
                    <a:pt x="297" y="71"/>
                  </a:cubicBezTo>
                  <a:cubicBezTo>
                    <a:pt x="297" y="71"/>
                    <a:pt x="297" y="71"/>
                    <a:pt x="297" y="72"/>
                  </a:cubicBezTo>
                  <a:cubicBezTo>
                    <a:pt x="297" y="72"/>
                    <a:pt x="297" y="73"/>
                    <a:pt x="297" y="74"/>
                  </a:cubicBezTo>
                  <a:cubicBezTo>
                    <a:pt x="298" y="75"/>
                    <a:pt x="298" y="75"/>
                    <a:pt x="298" y="76"/>
                  </a:cubicBezTo>
                  <a:close/>
                  <a:moveTo>
                    <a:pt x="333" y="82"/>
                  </a:moveTo>
                  <a:lnTo>
                    <a:pt x="328" y="55"/>
                  </a:lnTo>
                  <a:lnTo>
                    <a:pt x="312" y="57"/>
                  </a:lnTo>
                  <a:cubicBezTo>
                    <a:pt x="309" y="50"/>
                    <a:pt x="305" y="43"/>
                    <a:pt x="300" y="37"/>
                  </a:cubicBezTo>
                  <a:lnTo>
                    <a:pt x="309" y="24"/>
                  </a:lnTo>
                  <a:lnTo>
                    <a:pt x="286" y="8"/>
                  </a:lnTo>
                  <a:lnTo>
                    <a:pt x="277" y="21"/>
                  </a:lnTo>
                  <a:cubicBezTo>
                    <a:pt x="270" y="18"/>
                    <a:pt x="262" y="16"/>
                    <a:pt x="254" y="16"/>
                  </a:cubicBezTo>
                  <a:lnTo>
                    <a:pt x="251" y="0"/>
                  </a:lnTo>
                  <a:lnTo>
                    <a:pt x="224" y="4"/>
                  </a:lnTo>
                  <a:lnTo>
                    <a:pt x="226" y="20"/>
                  </a:lnTo>
                  <a:cubicBezTo>
                    <a:pt x="219" y="23"/>
                    <a:pt x="212" y="27"/>
                    <a:pt x="206" y="33"/>
                  </a:cubicBezTo>
                  <a:lnTo>
                    <a:pt x="193" y="23"/>
                  </a:lnTo>
                  <a:lnTo>
                    <a:pt x="177" y="46"/>
                  </a:lnTo>
                  <a:lnTo>
                    <a:pt x="190" y="56"/>
                  </a:lnTo>
                  <a:cubicBezTo>
                    <a:pt x="187" y="63"/>
                    <a:pt x="185" y="70"/>
                    <a:pt x="185" y="78"/>
                  </a:cubicBezTo>
                  <a:lnTo>
                    <a:pt x="169" y="81"/>
                  </a:lnTo>
                  <a:lnTo>
                    <a:pt x="173" y="109"/>
                  </a:lnTo>
                  <a:lnTo>
                    <a:pt x="189" y="106"/>
                  </a:lnTo>
                  <a:cubicBezTo>
                    <a:pt x="192" y="113"/>
                    <a:pt x="197" y="120"/>
                    <a:pt x="202" y="126"/>
                  </a:cubicBezTo>
                  <a:lnTo>
                    <a:pt x="192" y="139"/>
                  </a:lnTo>
                  <a:lnTo>
                    <a:pt x="215" y="155"/>
                  </a:lnTo>
                  <a:lnTo>
                    <a:pt x="225" y="142"/>
                  </a:lnTo>
                  <a:cubicBezTo>
                    <a:pt x="232" y="145"/>
                    <a:pt x="239" y="147"/>
                    <a:pt x="247" y="147"/>
                  </a:cubicBezTo>
                  <a:lnTo>
                    <a:pt x="250" y="163"/>
                  </a:lnTo>
                  <a:lnTo>
                    <a:pt x="278" y="159"/>
                  </a:lnTo>
                  <a:lnTo>
                    <a:pt x="275" y="143"/>
                  </a:lnTo>
                  <a:cubicBezTo>
                    <a:pt x="283" y="140"/>
                    <a:pt x="289" y="136"/>
                    <a:pt x="295" y="130"/>
                  </a:cubicBezTo>
                  <a:lnTo>
                    <a:pt x="308" y="140"/>
                  </a:lnTo>
                  <a:lnTo>
                    <a:pt x="324" y="117"/>
                  </a:lnTo>
                  <a:lnTo>
                    <a:pt x="311" y="108"/>
                  </a:lnTo>
                  <a:cubicBezTo>
                    <a:pt x="314" y="101"/>
                    <a:pt x="316" y="93"/>
                    <a:pt x="317" y="85"/>
                  </a:cubicBezTo>
                  <a:lnTo>
                    <a:pt x="333" y="82"/>
                  </a:lnTo>
                  <a:close/>
                  <a:moveTo>
                    <a:pt x="229" y="275"/>
                  </a:moveTo>
                  <a:cubicBezTo>
                    <a:pt x="229" y="276"/>
                    <a:pt x="229" y="276"/>
                    <a:pt x="229" y="276"/>
                  </a:cubicBezTo>
                  <a:cubicBezTo>
                    <a:pt x="229" y="277"/>
                    <a:pt x="229" y="278"/>
                    <a:pt x="229" y="279"/>
                  </a:cubicBezTo>
                  <a:cubicBezTo>
                    <a:pt x="229" y="279"/>
                    <a:pt x="228" y="280"/>
                    <a:pt x="228" y="280"/>
                  </a:cubicBezTo>
                  <a:cubicBezTo>
                    <a:pt x="228" y="281"/>
                    <a:pt x="228" y="283"/>
                    <a:pt x="228" y="284"/>
                  </a:cubicBezTo>
                  <a:cubicBezTo>
                    <a:pt x="228" y="284"/>
                    <a:pt x="228" y="284"/>
                    <a:pt x="227" y="284"/>
                  </a:cubicBezTo>
                  <a:cubicBezTo>
                    <a:pt x="227" y="285"/>
                    <a:pt x="227" y="287"/>
                    <a:pt x="227" y="288"/>
                  </a:cubicBezTo>
                  <a:cubicBezTo>
                    <a:pt x="226" y="288"/>
                    <a:pt x="226" y="288"/>
                    <a:pt x="226" y="289"/>
                  </a:cubicBezTo>
                  <a:cubicBezTo>
                    <a:pt x="226" y="290"/>
                    <a:pt x="226" y="290"/>
                    <a:pt x="225" y="291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23" y="299"/>
                    <a:pt x="220" y="304"/>
                    <a:pt x="217" y="310"/>
                  </a:cubicBezTo>
                  <a:cubicBezTo>
                    <a:pt x="216" y="310"/>
                    <a:pt x="215" y="311"/>
                    <a:pt x="215" y="312"/>
                  </a:cubicBezTo>
                  <a:cubicBezTo>
                    <a:pt x="215" y="312"/>
                    <a:pt x="215" y="312"/>
                    <a:pt x="215" y="313"/>
                  </a:cubicBezTo>
                  <a:cubicBezTo>
                    <a:pt x="214" y="313"/>
                    <a:pt x="214" y="314"/>
                    <a:pt x="213" y="315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1" y="317"/>
                    <a:pt x="209" y="320"/>
                    <a:pt x="207" y="322"/>
                  </a:cubicBezTo>
                  <a:cubicBezTo>
                    <a:pt x="207" y="322"/>
                    <a:pt x="207" y="322"/>
                    <a:pt x="207" y="322"/>
                  </a:cubicBezTo>
                  <a:cubicBezTo>
                    <a:pt x="206" y="323"/>
                    <a:pt x="205" y="324"/>
                    <a:pt x="205" y="324"/>
                  </a:cubicBezTo>
                  <a:cubicBezTo>
                    <a:pt x="205" y="324"/>
                    <a:pt x="204" y="325"/>
                    <a:pt x="204" y="325"/>
                  </a:cubicBezTo>
                  <a:cubicBezTo>
                    <a:pt x="201" y="327"/>
                    <a:pt x="198" y="330"/>
                    <a:pt x="195" y="332"/>
                  </a:cubicBezTo>
                  <a:cubicBezTo>
                    <a:pt x="195" y="332"/>
                    <a:pt x="195" y="333"/>
                    <a:pt x="195" y="333"/>
                  </a:cubicBezTo>
                  <a:cubicBezTo>
                    <a:pt x="194" y="333"/>
                    <a:pt x="193" y="334"/>
                    <a:pt x="192" y="334"/>
                  </a:cubicBezTo>
                  <a:cubicBezTo>
                    <a:pt x="192" y="334"/>
                    <a:pt x="192" y="334"/>
                    <a:pt x="192" y="335"/>
                  </a:cubicBezTo>
                  <a:cubicBezTo>
                    <a:pt x="189" y="336"/>
                    <a:pt x="187" y="338"/>
                    <a:pt x="184" y="339"/>
                  </a:cubicBezTo>
                  <a:cubicBezTo>
                    <a:pt x="184" y="339"/>
                    <a:pt x="184" y="339"/>
                    <a:pt x="184" y="339"/>
                  </a:cubicBezTo>
                  <a:cubicBezTo>
                    <a:pt x="183" y="340"/>
                    <a:pt x="182" y="340"/>
                    <a:pt x="181" y="340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0" y="341"/>
                    <a:pt x="179" y="341"/>
                    <a:pt x="178" y="342"/>
                  </a:cubicBezTo>
                  <a:cubicBezTo>
                    <a:pt x="173" y="344"/>
                    <a:pt x="169" y="345"/>
                    <a:pt x="163" y="347"/>
                  </a:cubicBezTo>
                  <a:cubicBezTo>
                    <a:pt x="162" y="347"/>
                    <a:pt x="161" y="347"/>
                    <a:pt x="160" y="347"/>
                  </a:cubicBezTo>
                  <a:cubicBezTo>
                    <a:pt x="159" y="347"/>
                    <a:pt x="159" y="347"/>
                    <a:pt x="159" y="347"/>
                  </a:cubicBezTo>
                  <a:cubicBezTo>
                    <a:pt x="158" y="348"/>
                    <a:pt x="157" y="348"/>
                    <a:pt x="156" y="348"/>
                  </a:cubicBezTo>
                  <a:cubicBezTo>
                    <a:pt x="156" y="348"/>
                    <a:pt x="155" y="348"/>
                    <a:pt x="155" y="348"/>
                  </a:cubicBezTo>
                  <a:cubicBezTo>
                    <a:pt x="154" y="348"/>
                    <a:pt x="152" y="348"/>
                    <a:pt x="151" y="348"/>
                  </a:cubicBezTo>
                  <a:cubicBezTo>
                    <a:pt x="151" y="348"/>
                    <a:pt x="151" y="348"/>
                    <a:pt x="151" y="348"/>
                  </a:cubicBezTo>
                  <a:cubicBezTo>
                    <a:pt x="150" y="348"/>
                    <a:pt x="148" y="348"/>
                    <a:pt x="147" y="348"/>
                  </a:cubicBezTo>
                  <a:cubicBezTo>
                    <a:pt x="147" y="348"/>
                    <a:pt x="146" y="348"/>
                    <a:pt x="146" y="348"/>
                  </a:cubicBezTo>
                  <a:cubicBezTo>
                    <a:pt x="145" y="349"/>
                    <a:pt x="144" y="348"/>
                    <a:pt x="143" y="348"/>
                  </a:cubicBezTo>
                  <a:cubicBezTo>
                    <a:pt x="143" y="348"/>
                    <a:pt x="142" y="348"/>
                    <a:pt x="142" y="348"/>
                  </a:cubicBezTo>
                  <a:cubicBezTo>
                    <a:pt x="141" y="348"/>
                    <a:pt x="139" y="348"/>
                    <a:pt x="138" y="348"/>
                  </a:cubicBezTo>
                  <a:cubicBezTo>
                    <a:pt x="137" y="348"/>
                    <a:pt x="136" y="348"/>
                    <a:pt x="134" y="348"/>
                  </a:cubicBezTo>
                  <a:cubicBezTo>
                    <a:pt x="134" y="348"/>
                    <a:pt x="133" y="348"/>
                    <a:pt x="133" y="348"/>
                  </a:cubicBezTo>
                  <a:cubicBezTo>
                    <a:pt x="132" y="347"/>
                    <a:pt x="131" y="347"/>
                    <a:pt x="130" y="347"/>
                  </a:cubicBezTo>
                  <a:cubicBezTo>
                    <a:pt x="130" y="347"/>
                    <a:pt x="130" y="347"/>
                    <a:pt x="129" y="347"/>
                  </a:cubicBezTo>
                  <a:cubicBezTo>
                    <a:pt x="128" y="347"/>
                    <a:pt x="127" y="346"/>
                    <a:pt x="125" y="346"/>
                  </a:cubicBezTo>
                  <a:cubicBezTo>
                    <a:pt x="125" y="346"/>
                    <a:pt x="125" y="346"/>
                    <a:pt x="125" y="346"/>
                  </a:cubicBezTo>
                  <a:cubicBezTo>
                    <a:pt x="124" y="346"/>
                    <a:pt x="123" y="345"/>
                    <a:pt x="122" y="345"/>
                  </a:cubicBezTo>
                  <a:cubicBezTo>
                    <a:pt x="121" y="345"/>
                    <a:pt x="121" y="345"/>
                    <a:pt x="121" y="345"/>
                  </a:cubicBezTo>
                  <a:cubicBezTo>
                    <a:pt x="120" y="345"/>
                    <a:pt x="119" y="344"/>
                    <a:pt x="118" y="344"/>
                  </a:cubicBezTo>
                  <a:cubicBezTo>
                    <a:pt x="118" y="344"/>
                    <a:pt x="117" y="344"/>
                    <a:pt x="117" y="344"/>
                  </a:cubicBezTo>
                  <a:cubicBezTo>
                    <a:pt x="116" y="343"/>
                    <a:pt x="115" y="343"/>
                    <a:pt x="114" y="342"/>
                  </a:cubicBezTo>
                  <a:cubicBezTo>
                    <a:pt x="109" y="340"/>
                    <a:pt x="104" y="338"/>
                    <a:pt x="100" y="335"/>
                  </a:cubicBezTo>
                  <a:cubicBezTo>
                    <a:pt x="99" y="335"/>
                    <a:pt x="98" y="334"/>
                    <a:pt x="97" y="334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6" y="333"/>
                    <a:pt x="95" y="332"/>
                    <a:pt x="95" y="331"/>
                  </a:cubicBezTo>
                  <a:cubicBezTo>
                    <a:pt x="94" y="331"/>
                    <a:pt x="94" y="331"/>
                    <a:pt x="94" y="331"/>
                  </a:cubicBezTo>
                  <a:cubicBezTo>
                    <a:pt x="92" y="329"/>
                    <a:pt x="90" y="328"/>
                    <a:pt x="87" y="326"/>
                  </a:cubicBezTo>
                  <a:cubicBezTo>
                    <a:pt x="87" y="325"/>
                    <a:pt x="87" y="325"/>
                    <a:pt x="87" y="325"/>
                  </a:cubicBezTo>
                  <a:cubicBezTo>
                    <a:pt x="86" y="325"/>
                    <a:pt x="86" y="324"/>
                    <a:pt x="85" y="323"/>
                  </a:cubicBezTo>
                  <a:cubicBezTo>
                    <a:pt x="85" y="323"/>
                    <a:pt x="85" y="323"/>
                    <a:pt x="85" y="323"/>
                  </a:cubicBezTo>
                  <a:cubicBezTo>
                    <a:pt x="82" y="320"/>
                    <a:pt x="79" y="317"/>
                    <a:pt x="77" y="314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76" y="312"/>
                    <a:pt x="76" y="312"/>
                    <a:pt x="75" y="311"/>
                  </a:cubicBezTo>
                  <a:cubicBezTo>
                    <a:pt x="75" y="311"/>
                    <a:pt x="75" y="311"/>
                    <a:pt x="75" y="310"/>
                  </a:cubicBezTo>
                  <a:cubicBezTo>
                    <a:pt x="73" y="308"/>
                    <a:pt x="72" y="305"/>
                    <a:pt x="70" y="303"/>
                  </a:cubicBezTo>
                  <a:cubicBezTo>
                    <a:pt x="70" y="303"/>
                    <a:pt x="70" y="303"/>
                    <a:pt x="70" y="302"/>
                  </a:cubicBezTo>
                  <a:cubicBezTo>
                    <a:pt x="70" y="302"/>
                    <a:pt x="69" y="301"/>
                    <a:pt x="69" y="300"/>
                  </a:cubicBezTo>
                  <a:cubicBezTo>
                    <a:pt x="69" y="300"/>
                    <a:pt x="69" y="300"/>
                    <a:pt x="69" y="299"/>
                  </a:cubicBezTo>
                  <a:cubicBezTo>
                    <a:pt x="68" y="298"/>
                    <a:pt x="68" y="298"/>
                    <a:pt x="68" y="297"/>
                  </a:cubicBezTo>
                  <a:cubicBezTo>
                    <a:pt x="65" y="291"/>
                    <a:pt x="63" y="285"/>
                    <a:pt x="62" y="278"/>
                  </a:cubicBezTo>
                  <a:cubicBezTo>
                    <a:pt x="62" y="278"/>
                    <a:pt x="62" y="278"/>
                    <a:pt x="62" y="277"/>
                  </a:cubicBezTo>
                  <a:cubicBezTo>
                    <a:pt x="62" y="276"/>
                    <a:pt x="62" y="275"/>
                    <a:pt x="62" y="275"/>
                  </a:cubicBezTo>
                  <a:cubicBezTo>
                    <a:pt x="61" y="274"/>
                    <a:pt x="61" y="274"/>
                    <a:pt x="61" y="273"/>
                  </a:cubicBezTo>
                  <a:cubicBezTo>
                    <a:pt x="61" y="272"/>
                    <a:pt x="61" y="271"/>
                    <a:pt x="61" y="270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68"/>
                    <a:pt x="61" y="267"/>
                    <a:pt x="61" y="266"/>
                  </a:cubicBezTo>
                  <a:cubicBezTo>
                    <a:pt x="61" y="265"/>
                    <a:pt x="61" y="265"/>
                    <a:pt x="61" y="265"/>
                  </a:cubicBezTo>
                  <a:cubicBezTo>
                    <a:pt x="61" y="264"/>
                    <a:pt x="61" y="263"/>
                    <a:pt x="61" y="262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1" y="258"/>
                    <a:pt x="61" y="257"/>
                  </a:cubicBezTo>
                  <a:cubicBezTo>
                    <a:pt x="61" y="255"/>
                    <a:pt x="61" y="254"/>
                    <a:pt x="62" y="253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1"/>
                    <a:pt x="62" y="250"/>
                    <a:pt x="62" y="249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6"/>
                    <a:pt x="63" y="245"/>
                    <a:pt x="63" y="244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4" y="242"/>
                    <a:pt x="64" y="241"/>
                    <a:pt x="64" y="240"/>
                  </a:cubicBezTo>
                  <a:cubicBezTo>
                    <a:pt x="64" y="240"/>
                    <a:pt x="64" y="239"/>
                    <a:pt x="65" y="239"/>
                  </a:cubicBezTo>
                  <a:cubicBezTo>
                    <a:pt x="65" y="238"/>
                    <a:pt x="65" y="237"/>
                    <a:pt x="65" y="237"/>
                  </a:cubicBezTo>
                  <a:cubicBezTo>
                    <a:pt x="66" y="236"/>
                    <a:pt x="66" y="236"/>
                    <a:pt x="66" y="235"/>
                  </a:cubicBezTo>
                  <a:cubicBezTo>
                    <a:pt x="66" y="234"/>
                    <a:pt x="67" y="233"/>
                    <a:pt x="67" y="232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69" y="227"/>
                    <a:pt x="71" y="223"/>
                    <a:pt x="74" y="218"/>
                  </a:cubicBezTo>
                  <a:cubicBezTo>
                    <a:pt x="75" y="217"/>
                    <a:pt x="75" y="217"/>
                    <a:pt x="76" y="216"/>
                  </a:cubicBezTo>
                  <a:cubicBezTo>
                    <a:pt x="76" y="216"/>
                    <a:pt x="76" y="216"/>
                    <a:pt x="76" y="215"/>
                  </a:cubicBezTo>
                  <a:cubicBezTo>
                    <a:pt x="77" y="215"/>
                    <a:pt x="77" y="214"/>
                    <a:pt x="78" y="213"/>
                  </a:cubicBezTo>
                  <a:cubicBezTo>
                    <a:pt x="78" y="213"/>
                    <a:pt x="78" y="213"/>
                    <a:pt x="78" y="213"/>
                  </a:cubicBezTo>
                  <a:cubicBezTo>
                    <a:pt x="80" y="210"/>
                    <a:pt x="82" y="208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5" y="205"/>
                    <a:pt x="85" y="204"/>
                    <a:pt x="86" y="204"/>
                  </a:cubicBezTo>
                  <a:cubicBezTo>
                    <a:pt x="86" y="204"/>
                    <a:pt x="86" y="203"/>
                    <a:pt x="87" y="203"/>
                  </a:cubicBezTo>
                  <a:cubicBezTo>
                    <a:pt x="89" y="200"/>
                    <a:pt x="92" y="198"/>
                    <a:pt x="96" y="196"/>
                  </a:cubicBezTo>
                  <a:cubicBezTo>
                    <a:pt x="96" y="195"/>
                    <a:pt x="96" y="195"/>
                    <a:pt x="96" y="195"/>
                  </a:cubicBezTo>
                  <a:cubicBezTo>
                    <a:pt x="97" y="195"/>
                    <a:pt x="98" y="194"/>
                    <a:pt x="98" y="194"/>
                  </a:cubicBezTo>
                  <a:cubicBezTo>
                    <a:pt x="99" y="194"/>
                    <a:pt x="99" y="193"/>
                    <a:pt x="99" y="193"/>
                  </a:cubicBezTo>
                  <a:cubicBezTo>
                    <a:pt x="101" y="192"/>
                    <a:pt x="104" y="190"/>
                    <a:pt x="107" y="189"/>
                  </a:cubicBezTo>
                  <a:cubicBezTo>
                    <a:pt x="107" y="189"/>
                    <a:pt x="107" y="189"/>
                    <a:pt x="107" y="189"/>
                  </a:cubicBezTo>
                  <a:cubicBezTo>
                    <a:pt x="108" y="188"/>
                    <a:pt x="109" y="188"/>
                    <a:pt x="109" y="18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1" y="187"/>
                    <a:pt x="112" y="186"/>
                    <a:pt x="113" y="186"/>
                  </a:cubicBezTo>
                  <a:cubicBezTo>
                    <a:pt x="117" y="184"/>
                    <a:pt x="122" y="182"/>
                    <a:pt x="127" y="181"/>
                  </a:cubicBezTo>
                  <a:cubicBezTo>
                    <a:pt x="129" y="181"/>
                    <a:pt x="130" y="181"/>
                    <a:pt x="131" y="181"/>
                  </a:cubicBezTo>
                  <a:cubicBezTo>
                    <a:pt x="131" y="181"/>
                    <a:pt x="132" y="181"/>
                    <a:pt x="132" y="180"/>
                  </a:cubicBezTo>
                  <a:cubicBezTo>
                    <a:pt x="133" y="180"/>
                    <a:pt x="134" y="180"/>
                    <a:pt x="135" y="180"/>
                  </a:cubicBezTo>
                  <a:cubicBezTo>
                    <a:pt x="135" y="180"/>
                    <a:pt x="136" y="180"/>
                    <a:pt x="136" y="180"/>
                  </a:cubicBezTo>
                  <a:cubicBezTo>
                    <a:pt x="137" y="180"/>
                    <a:pt x="138" y="180"/>
                    <a:pt x="139" y="180"/>
                  </a:cubicBezTo>
                  <a:cubicBezTo>
                    <a:pt x="140" y="180"/>
                    <a:pt x="140" y="180"/>
                    <a:pt x="140" y="180"/>
                  </a:cubicBezTo>
                  <a:cubicBezTo>
                    <a:pt x="141" y="179"/>
                    <a:pt x="142" y="179"/>
                    <a:pt x="144" y="179"/>
                  </a:cubicBezTo>
                  <a:cubicBezTo>
                    <a:pt x="144" y="179"/>
                    <a:pt x="144" y="179"/>
                    <a:pt x="145" y="179"/>
                  </a:cubicBezTo>
                  <a:cubicBezTo>
                    <a:pt x="146" y="179"/>
                    <a:pt x="147" y="179"/>
                    <a:pt x="148" y="179"/>
                  </a:cubicBezTo>
                  <a:cubicBezTo>
                    <a:pt x="148" y="179"/>
                    <a:pt x="148" y="179"/>
                    <a:pt x="149" y="179"/>
                  </a:cubicBezTo>
                  <a:cubicBezTo>
                    <a:pt x="150" y="180"/>
                    <a:pt x="151" y="180"/>
                    <a:pt x="153" y="180"/>
                  </a:cubicBezTo>
                  <a:cubicBezTo>
                    <a:pt x="154" y="180"/>
                    <a:pt x="155" y="180"/>
                    <a:pt x="157" y="180"/>
                  </a:cubicBezTo>
                  <a:cubicBezTo>
                    <a:pt x="157" y="180"/>
                    <a:pt x="157" y="180"/>
                    <a:pt x="158" y="180"/>
                  </a:cubicBezTo>
                  <a:cubicBezTo>
                    <a:pt x="159" y="180"/>
                    <a:pt x="160" y="181"/>
                    <a:pt x="161" y="181"/>
                  </a:cubicBezTo>
                  <a:cubicBezTo>
                    <a:pt x="161" y="181"/>
                    <a:pt x="161" y="181"/>
                    <a:pt x="162" y="181"/>
                  </a:cubicBezTo>
                  <a:cubicBezTo>
                    <a:pt x="163" y="181"/>
                    <a:pt x="164" y="181"/>
                    <a:pt x="165" y="182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7" y="182"/>
                    <a:pt x="168" y="182"/>
                    <a:pt x="169" y="183"/>
                  </a:cubicBezTo>
                  <a:cubicBezTo>
                    <a:pt x="169" y="183"/>
                    <a:pt x="170" y="183"/>
                    <a:pt x="170" y="183"/>
                  </a:cubicBezTo>
                  <a:cubicBezTo>
                    <a:pt x="171" y="183"/>
                    <a:pt x="172" y="184"/>
                    <a:pt x="173" y="184"/>
                  </a:cubicBezTo>
                  <a:cubicBezTo>
                    <a:pt x="173" y="184"/>
                    <a:pt x="174" y="184"/>
                    <a:pt x="174" y="184"/>
                  </a:cubicBezTo>
                  <a:cubicBezTo>
                    <a:pt x="175" y="185"/>
                    <a:pt x="176" y="185"/>
                    <a:pt x="177" y="186"/>
                  </a:cubicBezTo>
                  <a:cubicBezTo>
                    <a:pt x="182" y="188"/>
                    <a:pt x="187" y="190"/>
                    <a:pt x="191" y="193"/>
                  </a:cubicBezTo>
                  <a:cubicBezTo>
                    <a:pt x="192" y="193"/>
                    <a:pt x="193" y="194"/>
                    <a:pt x="193" y="194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195" y="195"/>
                    <a:pt x="196" y="196"/>
                    <a:pt x="196" y="196"/>
                  </a:cubicBezTo>
                  <a:cubicBezTo>
                    <a:pt x="196" y="197"/>
                    <a:pt x="196" y="197"/>
                    <a:pt x="197" y="197"/>
                  </a:cubicBezTo>
                  <a:cubicBezTo>
                    <a:pt x="199" y="198"/>
                    <a:pt x="201" y="200"/>
                    <a:pt x="203" y="202"/>
                  </a:cubicBezTo>
                  <a:cubicBezTo>
                    <a:pt x="203" y="203"/>
                    <a:pt x="204" y="203"/>
                    <a:pt x="204" y="203"/>
                  </a:cubicBezTo>
                  <a:cubicBezTo>
                    <a:pt x="204" y="203"/>
                    <a:pt x="205" y="204"/>
                    <a:pt x="206" y="205"/>
                  </a:cubicBezTo>
                  <a:cubicBezTo>
                    <a:pt x="206" y="205"/>
                    <a:pt x="206" y="205"/>
                    <a:pt x="206" y="205"/>
                  </a:cubicBezTo>
                  <a:cubicBezTo>
                    <a:pt x="209" y="208"/>
                    <a:pt x="211" y="211"/>
                    <a:pt x="214" y="214"/>
                  </a:cubicBezTo>
                  <a:cubicBezTo>
                    <a:pt x="214" y="214"/>
                    <a:pt x="214" y="215"/>
                    <a:pt x="214" y="215"/>
                  </a:cubicBezTo>
                  <a:cubicBezTo>
                    <a:pt x="215" y="216"/>
                    <a:pt x="215" y="216"/>
                    <a:pt x="216" y="217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18" y="220"/>
                    <a:pt x="219" y="222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6"/>
                    <a:pt x="221" y="227"/>
                    <a:pt x="222" y="228"/>
                  </a:cubicBezTo>
                  <a:cubicBezTo>
                    <a:pt x="222" y="228"/>
                    <a:pt x="222" y="228"/>
                    <a:pt x="222" y="229"/>
                  </a:cubicBezTo>
                  <a:cubicBezTo>
                    <a:pt x="223" y="229"/>
                    <a:pt x="223" y="230"/>
                    <a:pt x="223" y="231"/>
                  </a:cubicBezTo>
                  <a:cubicBezTo>
                    <a:pt x="225" y="236"/>
                    <a:pt x="227" y="241"/>
                    <a:pt x="228" y="246"/>
                  </a:cubicBezTo>
                  <a:cubicBezTo>
                    <a:pt x="228" y="247"/>
                    <a:pt x="229" y="248"/>
                    <a:pt x="229" y="249"/>
                  </a:cubicBezTo>
                  <a:cubicBezTo>
                    <a:pt x="229" y="250"/>
                    <a:pt x="229" y="250"/>
                    <a:pt x="229" y="251"/>
                  </a:cubicBezTo>
                  <a:cubicBezTo>
                    <a:pt x="229" y="252"/>
                    <a:pt x="229" y="252"/>
                    <a:pt x="229" y="253"/>
                  </a:cubicBezTo>
                  <a:cubicBezTo>
                    <a:pt x="229" y="254"/>
                    <a:pt x="229" y="254"/>
                    <a:pt x="229" y="255"/>
                  </a:cubicBezTo>
                  <a:cubicBezTo>
                    <a:pt x="230" y="256"/>
                    <a:pt x="230" y="257"/>
                    <a:pt x="230" y="258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30" y="260"/>
                    <a:pt x="230" y="261"/>
                    <a:pt x="230" y="262"/>
                  </a:cubicBezTo>
                  <a:lnTo>
                    <a:pt x="230" y="263"/>
                  </a:lnTo>
                  <a:cubicBezTo>
                    <a:pt x="230" y="264"/>
                    <a:pt x="230" y="265"/>
                    <a:pt x="230" y="266"/>
                  </a:cubicBezTo>
                  <a:cubicBezTo>
                    <a:pt x="230" y="267"/>
                    <a:pt x="230" y="267"/>
                    <a:pt x="230" y="267"/>
                  </a:cubicBezTo>
                  <a:cubicBezTo>
                    <a:pt x="230" y="269"/>
                    <a:pt x="230" y="270"/>
                    <a:pt x="230" y="271"/>
                  </a:cubicBezTo>
                  <a:cubicBezTo>
                    <a:pt x="230" y="273"/>
                    <a:pt x="229" y="274"/>
                    <a:pt x="229" y="275"/>
                  </a:cubicBezTo>
                  <a:close/>
                  <a:moveTo>
                    <a:pt x="287" y="301"/>
                  </a:moveTo>
                  <a:lnTo>
                    <a:pt x="291" y="251"/>
                  </a:lnTo>
                  <a:lnTo>
                    <a:pt x="262" y="249"/>
                  </a:lnTo>
                  <a:cubicBezTo>
                    <a:pt x="260" y="235"/>
                    <a:pt x="256" y="221"/>
                    <a:pt x="250" y="209"/>
                  </a:cubicBezTo>
                  <a:lnTo>
                    <a:pt x="272" y="190"/>
                  </a:lnTo>
                  <a:lnTo>
                    <a:pt x="239" y="152"/>
                  </a:lnTo>
                  <a:lnTo>
                    <a:pt x="217" y="171"/>
                  </a:lnTo>
                  <a:cubicBezTo>
                    <a:pt x="206" y="162"/>
                    <a:pt x="194" y="156"/>
                    <a:pt x="180" y="152"/>
                  </a:cubicBezTo>
                  <a:lnTo>
                    <a:pt x="183" y="123"/>
                  </a:lnTo>
                  <a:lnTo>
                    <a:pt x="133" y="118"/>
                  </a:lnTo>
                  <a:lnTo>
                    <a:pt x="130" y="147"/>
                  </a:lnTo>
                  <a:cubicBezTo>
                    <a:pt x="116" y="149"/>
                    <a:pt x="103" y="153"/>
                    <a:pt x="91" y="160"/>
                  </a:cubicBezTo>
                  <a:lnTo>
                    <a:pt x="72" y="138"/>
                  </a:lnTo>
                  <a:lnTo>
                    <a:pt x="34" y="170"/>
                  </a:lnTo>
                  <a:lnTo>
                    <a:pt x="52" y="192"/>
                  </a:lnTo>
                  <a:cubicBezTo>
                    <a:pt x="44" y="203"/>
                    <a:pt x="37" y="215"/>
                    <a:pt x="33" y="229"/>
                  </a:cubicBezTo>
                  <a:lnTo>
                    <a:pt x="4" y="227"/>
                  </a:lnTo>
                  <a:lnTo>
                    <a:pt x="0" y="276"/>
                  </a:lnTo>
                  <a:lnTo>
                    <a:pt x="29" y="279"/>
                  </a:lnTo>
                  <a:cubicBezTo>
                    <a:pt x="30" y="293"/>
                    <a:pt x="35" y="307"/>
                    <a:pt x="41" y="319"/>
                  </a:cubicBezTo>
                  <a:lnTo>
                    <a:pt x="19" y="337"/>
                  </a:lnTo>
                  <a:lnTo>
                    <a:pt x="51" y="376"/>
                  </a:lnTo>
                  <a:lnTo>
                    <a:pt x="73" y="357"/>
                  </a:lnTo>
                  <a:cubicBezTo>
                    <a:pt x="84" y="366"/>
                    <a:pt x="97" y="372"/>
                    <a:pt x="111" y="376"/>
                  </a:cubicBezTo>
                  <a:lnTo>
                    <a:pt x="108" y="405"/>
                  </a:lnTo>
                  <a:lnTo>
                    <a:pt x="158" y="410"/>
                  </a:lnTo>
                  <a:lnTo>
                    <a:pt x="160" y="381"/>
                  </a:lnTo>
                  <a:cubicBezTo>
                    <a:pt x="175" y="379"/>
                    <a:pt x="188" y="375"/>
                    <a:pt x="200" y="368"/>
                  </a:cubicBezTo>
                  <a:lnTo>
                    <a:pt x="219" y="390"/>
                  </a:lnTo>
                  <a:lnTo>
                    <a:pt x="257" y="358"/>
                  </a:lnTo>
                  <a:lnTo>
                    <a:pt x="239" y="336"/>
                  </a:lnTo>
                  <a:cubicBezTo>
                    <a:pt x="247" y="325"/>
                    <a:pt x="254" y="312"/>
                    <a:pt x="258" y="299"/>
                  </a:cubicBezTo>
                  <a:lnTo>
                    <a:pt x="287" y="301"/>
                  </a:lnTo>
                  <a:close/>
                  <a:moveTo>
                    <a:pt x="437" y="233"/>
                  </a:moveTo>
                  <a:cubicBezTo>
                    <a:pt x="437" y="234"/>
                    <a:pt x="437" y="234"/>
                    <a:pt x="436" y="234"/>
                  </a:cubicBezTo>
                  <a:cubicBezTo>
                    <a:pt x="436" y="235"/>
                    <a:pt x="436" y="235"/>
                    <a:pt x="436" y="236"/>
                  </a:cubicBezTo>
                  <a:cubicBezTo>
                    <a:pt x="436" y="236"/>
                    <a:pt x="436" y="237"/>
                    <a:pt x="436" y="237"/>
                  </a:cubicBezTo>
                  <a:cubicBezTo>
                    <a:pt x="436" y="238"/>
                    <a:pt x="436" y="239"/>
                    <a:pt x="435" y="239"/>
                  </a:cubicBezTo>
                  <a:cubicBezTo>
                    <a:pt x="435" y="240"/>
                    <a:pt x="435" y="240"/>
                    <a:pt x="435" y="240"/>
                  </a:cubicBezTo>
                  <a:cubicBezTo>
                    <a:pt x="435" y="241"/>
                    <a:pt x="435" y="241"/>
                    <a:pt x="435" y="242"/>
                  </a:cubicBezTo>
                  <a:cubicBezTo>
                    <a:pt x="435" y="242"/>
                    <a:pt x="435" y="243"/>
                    <a:pt x="434" y="243"/>
                  </a:cubicBezTo>
                  <a:cubicBezTo>
                    <a:pt x="434" y="244"/>
                    <a:pt x="434" y="244"/>
                    <a:pt x="434" y="245"/>
                  </a:cubicBezTo>
                  <a:cubicBezTo>
                    <a:pt x="434" y="245"/>
                    <a:pt x="434" y="245"/>
                    <a:pt x="434" y="246"/>
                  </a:cubicBezTo>
                  <a:cubicBezTo>
                    <a:pt x="432" y="250"/>
                    <a:pt x="430" y="254"/>
                    <a:pt x="428" y="258"/>
                  </a:cubicBezTo>
                  <a:cubicBezTo>
                    <a:pt x="427" y="258"/>
                    <a:pt x="427" y="259"/>
                    <a:pt x="427" y="259"/>
                  </a:cubicBezTo>
                  <a:cubicBezTo>
                    <a:pt x="426" y="259"/>
                    <a:pt x="426" y="259"/>
                    <a:pt x="426" y="260"/>
                  </a:cubicBezTo>
                  <a:cubicBezTo>
                    <a:pt x="426" y="260"/>
                    <a:pt x="426" y="261"/>
                    <a:pt x="425" y="261"/>
                  </a:cubicBezTo>
                  <a:cubicBezTo>
                    <a:pt x="425" y="261"/>
                    <a:pt x="425" y="261"/>
                    <a:pt x="425" y="261"/>
                  </a:cubicBezTo>
                  <a:cubicBezTo>
                    <a:pt x="424" y="263"/>
                    <a:pt x="422" y="265"/>
                    <a:pt x="421" y="266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0" y="267"/>
                    <a:pt x="420" y="267"/>
                    <a:pt x="419" y="268"/>
                  </a:cubicBezTo>
                  <a:cubicBezTo>
                    <a:pt x="419" y="268"/>
                    <a:pt x="419" y="268"/>
                    <a:pt x="419" y="268"/>
                  </a:cubicBezTo>
                  <a:cubicBezTo>
                    <a:pt x="417" y="270"/>
                    <a:pt x="415" y="272"/>
                    <a:pt x="413" y="273"/>
                  </a:cubicBezTo>
                  <a:cubicBezTo>
                    <a:pt x="413" y="274"/>
                    <a:pt x="412" y="274"/>
                    <a:pt x="412" y="274"/>
                  </a:cubicBezTo>
                  <a:cubicBezTo>
                    <a:pt x="412" y="274"/>
                    <a:pt x="411" y="274"/>
                    <a:pt x="411" y="275"/>
                  </a:cubicBezTo>
                  <a:cubicBezTo>
                    <a:pt x="411" y="275"/>
                    <a:pt x="410" y="275"/>
                    <a:pt x="410" y="275"/>
                  </a:cubicBezTo>
                  <a:cubicBezTo>
                    <a:pt x="409" y="276"/>
                    <a:pt x="407" y="277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4" y="279"/>
                    <a:pt x="404" y="279"/>
                    <a:pt x="403" y="279"/>
                  </a:cubicBezTo>
                  <a:cubicBezTo>
                    <a:pt x="403" y="279"/>
                    <a:pt x="403" y="279"/>
                    <a:pt x="403" y="279"/>
                  </a:cubicBezTo>
                  <a:cubicBezTo>
                    <a:pt x="402" y="280"/>
                    <a:pt x="401" y="280"/>
                    <a:pt x="401" y="280"/>
                  </a:cubicBezTo>
                  <a:cubicBezTo>
                    <a:pt x="397" y="282"/>
                    <a:pt x="394" y="283"/>
                    <a:pt x="390" y="283"/>
                  </a:cubicBezTo>
                  <a:lnTo>
                    <a:pt x="390" y="284"/>
                  </a:lnTo>
                  <a:cubicBezTo>
                    <a:pt x="390" y="284"/>
                    <a:pt x="389" y="284"/>
                    <a:pt x="388" y="284"/>
                  </a:cubicBezTo>
                  <a:cubicBezTo>
                    <a:pt x="388" y="284"/>
                    <a:pt x="387" y="284"/>
                    <a:pt x="387" y="284"/>
                  </a:cubicBezTo>
                  <a:cubicBezTo>
                    <a:pt x="386" y="284"/>
                    <a:pt x="386" y="284"/>
                    <a:pt x="385" y="284"/>
                  </a:cubicBezTo>
                  <a:cubicBezTo>
                    <a:pt x="385" y="284"/>
                    <a:pt x="385" y="284"/>
                    <a:pt x="384" y="284"/>
                  </a:cubicBezTo>
                  <a:cubicBezTo>
                    <a:pt x="383" y="285"/>
                    <a:pt x="383" y="285"/>
                    <a:pt x="382" y="285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1" y="285"/>
                    <a:pt x="380" y="285"/>
                    <a:pt x="379" y="285"/>
                  </a:cubicBezTo>
                  <a:cubicBezTo>
                    <a:pt x="379" y="285"/>
                    <a:pt x="378" y="285"/>
                    <a:pt x="378" y="285"/>
                  </a:cubicBezTo>
                  <a:cubicBezTo>
                    <a:pt x="378" y="285"/>
                    <a:pt x="377" y="285"/>
                    <a:pt x="376" y="285"/>
                  </a:cubicBezTo>
                  <a:cubicBezTo>
                    <a:pt x="376" y="285"/>
                    <a:pt x="376" y="285"/>
                    <a:pt x="375" y="285"/>
                  </a:cubicBezTo>
                  <a:cubicBezTo>
                    <a:pt x="374" y="285"/>
                    <a:pt x="374" y="285"/>
                    <a:pt x="373" y="285"/>
                  </a:cubicBezTo>
                  <a:cubicBezTo>
                    <a:pt x="372" y="285"/>
                    <a:pt x="371" y="284"/>
                    <a:pt x="370" y="284"/>
                  </a:cubicBezTo>
                  <a:cubicBezTo>
                    <a:pt x="370" y="284"/>
                    <a:pt x="369" y="284"/>
                    <a:pt x="369" y="284"/>
                  </a:cubicBezTo>
                  <a:cubicBezTo>
                    <a:pt x="368" y="284"/>
                    <a:pt x="368" y="284"/>
                    <a:pt x="367" y="284"/>
                  </a:cubicBezTo>
                  <a:cubicBezTo>
                    <a:pt x="367" y="284"/>
                    <a:pt x="367" y="284"/>
                    <a:pt x="366" y="284"/>
                  </a:cubicBezTo>
                  <a:cubicBezTo>
                    <a:pt x="365" y="284"/>
                    <a:pt x="365" y="283"/>
                    <a:pt x="364" y="283"/>
                  </a:cubicBezTo>
                  <a:cubicBezTo>
                    <a:pt x="364" y="283"/>
                    <a:pt x="364" y="283"/>
                    <a:pt x="363" y="283"/>
                  </a:cubicBezTo>
                  <a:cubicBezTo>
                    <a:pt x="363" y="283"/>
                    <a:pt x="362" y="283"/>
                    <a:pt x="361" y="282"/>
                  </a:cubicBezTo>
                  <a:cubicBezTo>
                    <a:pt x="361" y="282"/>
                    <a:pt x="361" y="282"/>
                    <a:pt x="360" y="282"/>
                  </a:cubicBezTo>
                  <a:cubicBezTo>
                    <a:pt x="360" y="282"/>
                    <a:pt x="359" y="282"/>
                    <a:pt x="359" y="282"/>
                  </a:cubicBezTo>
                  <a:cubicBezTo>
                    <a:pt x="358" y="282"/>
                    <a:pt x="358" y="281"/>
                    <a:pt x="358" y="281"/>
                  </a:cubicBezTo>
                  <a:cubicBezTo>
                    <a:pt x="357" y="281"/>
                    <a:pt x="356" y="281"/>
                    <a:pt x="355" y="280"/>
                  </a:cubicBezTo>
                  <a:cubicBezTo>
                    <a:pt x="352" y="279"/>
                    <a:pt x="349" y="277"/>
                    <a:pt x="346" y="275"/>
                  </a:cubicBezTo>
                  <a:cubicBezTo>
                    <a:pt x="345" y="275"/>
                    <a:pt x="345" y="275"/>
                    <a:pt x="344" y="274"/>
                  </a:cubicBezTo>
                  <a:cubicBezTo>
                    <a:pt x="344" y="274"/>
                    <a:pt x="344" y="274"/>
                    <a:pt x="344" y="274"/>
                  </a:cubicBezTo>
                  <a:cubicBezTo>
                    <a:pt x="343" y="274"/>
                    <a:pt x="343" y="273"/>
                    <a:pt x="342" y="273"/>
                  </a:cubicBezTo>
                  <a:cubicBezTo>
                    <a:pt x="342" y="273"/>
                    <a:pt x="342" y="273"/>
                    <a:pt x="342" y="273"/>
                  </a:cubicBezTo>
                  <a:cubicBezTo>
                    <a:pt x="340" y="271"/>
                    <a:pt x="339" y="270"/>
                    <a:pt x="337" y="269"/>
                  </a:cubicBezTo>
                  <a:cubicBezTo>
                    <a:pt x="337" y="269"/>
                    <a:pt x="337" y="269"/>
                    <a:pt x="337" y="268"/>
                  </a:cubicBezTo>
                  <a:cubicBezTo>
                    <a:pt x="336" y="268"/>
                    <a:pt x="336" y="268"/>
                    <a:pt x="335" y="267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3" y="265"/>
                    <a:pt x="331" y="263"/>
                    <a:pt x="330" y="260"/>
                  </a:cubicBezTo>
                  <a:cubicBezTo>
                    <a:pt x="330" y="260"/>
                    <a:pt x="330" y="260"/>
                    <a:pt x="329" y="260"/>
                  </a:cubicBezTo>
                  <a:cubicBezTo>
                    <a:pt x="329" y="259"/>
                    <a:pt x="329" y="259"/>
                    <a:pt x="328" y="258"/>
                  </a:cubicBezTo>
                  <a:cubicBezTo>
                    <a:pt x="328" y="258"/>
                    <a:pt x="328" y="258"/>
                    <a:pt x="328" y="258"/>
                  </a:cubicBezTo>
                  <a:cubicBezTo>
                    <a:pt x="327" y="256"/>
                    <a:pt x="326" y="255"/>
                    <a:pt x="325" y="253"/>
                  </a:cubicBezTo>
                  <a:cubicBezTo>
                    <a:pt x="325" y="253"/>
                    <a:pt x="325" y="253"/>
                    <a:pt x="325" y="253"/>
                  </a:cubicBezTo>
                  <a:cubicBezTo>
                    <a:pt x="325" y="252"/>
                    <a:pt x="324" y="251"/>
                    <a:pt x="324" y="251"/>
                  </a:cubicBezTo>
                  <a:cubicBezTo>
                    <a:pt x="324" y="251"/>
                    <a:pt x="324" y="250"/>
                    <a:pt x="324" y="250"/>
                  </a:cubicBezTo>
                  <a:cubicBezTo>
                    <a:pt x="324" y="250"/>
                    <a:pt x="323" y="249"/>
                    <a:pt x="323" y="249"/>
                  </a:cubicBezTo>
                  <a:cubicBezTo>
                    <a:pt x="321" y="244"/>
                    <a:pt x="320" y="240"/>
                    <a:pt x="319" y="236"/>
                  </a:cubicBezTo>
                  <a:cubicBezTo>
                    <a:pt x="319" y="235"/>
                    <a:pt x="319" y="235"/>
                    <a:pt x="319" y="235"/>
                  </a:cubicBezTo>
                  <a:cubicBezTo>
                    <a:pt x="319" y="234"/>
                    <a:pt x="319" y="234"/>
                    <a:pt x="319" y="233"/>
                  </a:cubicBezTo>
                  <a:cubicBezTo>
                    <a:pt x="319" y="233"/>
                    <a:pt x="319" y="232"/>
                    <a:pt x="319" y="232"/>
                  </a:cubicBezTo>
                  <a:cubicBezTo>
                    <a:pt x="319" y="231"/>
                    <a:pt x="319" y="230"/>
                    <a:pt x="318" y="230"/>
                  </a:cubicBezTo>
                  <a:cubicBezTo>
                    <a:pt x="318" y="230"/>
                    <a:pt x="318" y="229"/>
                    <a:pt x="318" y="229"/>
                  </a:cubicBezTo>
                  <a:cubicBezTo>
                    <a:pt x="318" y="229"/>
                    <a:pt x="318" y="228"/>
                    <a:pt x="318" y="227"/>
                  </a:cubicBezTo>
                  <a:cubicBezTo>
                    <a:pt x="318" y="226"/>
                    <a:pt x="318" y="226"/>
                    <a:pt x="318" y="226"/>
                  </a:cubicBezTo>
                  <a:cubicBezTo>
                    <a:pt x="318" y="225"/>
                    <a:pt x="318" y="225"/>
                    <a:pt x="318" y="224"/>
                  </a:cubicBezTo>
                  <a:cubicBezTo>
                    <a:pt x="318" y="224"/>
                    <a:pt x="318" y="223"/>
                    <a:pt x="318" y="223"/>
                  </a:cubicBezTo>
                  <a:cubicBezTo>
                    <a:pt x="318" y="222"/>
                    <a:pt x="318" y="221"/>
                    <a:pt x="319" y="220"/>
                  </a:cubicBezTo>
                  <a:cubicBezTo>
                    <a:pt x="319" y="219"/>
                    <a:pt x="319" y="219"/>
                    <a:pt x="319" y="218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16"/>
                    <a:pt x="319" y="216"/>
                    <a:pt x="319" y="215"/>
                  </a:cubicBezTo>
                  <a:cubicBezTo>
                    <a:pt x="319" y="215"/>
                    <a:pt x="319" y="214"/>
                    <a:pt x="319" y="214"/>
                  </a:cubicBezTo>
                  <a:cubicBezTo>
                    <a:pt x="320" y="213"/>
                    <a:pt x="320" y="212"/>
                    <a:pt x="320" y="211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320" y="210"/>
                    <a:pt x="320" y="210"/>
                    <a:pt x="321" y="209"/>
                  </a:cubicBezTo>
                  <a:cubicBezTo>
                    <a:pt x="321" y="209"/>
                    <a:pt x="321" y="208"/>
                    <a:pt x="321" y="208"/>
                  </a:cubicBezTo>
                  <a:cubicBezTo>
                    <a:pt x="321" y="207"/>
                    <a:pt x="321" y="207"/>
                    <a:pt x="322" y="206"/>
                  </a:cubicBezTo>
                  <a:cubicBezTo>
                    <a:pt x="322" y="206"/>
                    <a:pt x="322" y="206"/>
                    <a:pt x="322" y="205"/>
                  </a:cubicBezTo>
                  <a:cubicBezTo>
                    <a:pt x="322" y="205"/>
                    <a:pt x="322" y="204"/>
                    <a:pt x="323" y="203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24" y="200"/>
                    <a:pt x="326" y="196"/>
                    <a:pt x="328" y="193"/>
                  </a:cubicBezTo>
                  <a:cubicBezTo>
                    <a:pt x="328" y="193"/>
                    <a:pt x="328" y="192"/>
                    <a:pt x="329" y="192"/>
                  </a:cubicBezTo>
                  <a:cubicBezTo>
                    <a:pt x="329" y="192"/>
                    <a:pt x="329" y="191"/>
                    <a:pt x="329" y="191"/>
                  </a:cubicBezTo>
                  <a:cubicBezTo>
                    <a:pt x="330" y="191"/>
                    <a:pt x="330" y="190"/>
                    <a:pt x="330" y="19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2" y="188"/>
                    <a:pt x="333" y="186"/>
                    <a:pt x="335" y="185"/>
                  </a:cubicBezTo>
                  <a:cubicBezTo>
                    <a:pt x="335" y="185"/>
                    <a:pt x="335" y="185"/>
                    <a:pt x="335" y="185"/>
                  </a:cubicBezTo>
                  <a:cubicBezTo>
                    <a:pt x="335" y="184"/>
                    <a:pt x="336" y="184"/>
                    <a:pt x="336" y="183"/>
                  </a:cubicBezTo>
                  <a:cubicBezTo>
                    <a:pt x="336" y="183"/>
                    <a:pt x="336" y="183"/>
                    <a:pt x="336" y="183"/>
                  </a:cubicBezTo>
                  <a:cubicBezTo>
                    <a:pt x="338" y="181"/>
                    <a:pt x="341" y="179"/>
                    <a:pt x="343" y="177"/>
                  </a:cubicBezTo>
                  <a:cubicBezTo>
                    <a:pt x="343" y="177"/>
                    <a:pt x="343" y="177"/>
                    <a:pt x="343" y="177"/>
                  </a:cubicBezTo>
                  <a:cubicBezTo>
                    <a:pt x="344" y="177"/>
                    <a:pt x="344" y="176"/>
                    <a:pt x="345" y="176"/>
                  </a:cubicBezTo>
                  <a:cubicBezTo>
                    <a:pt x="345" y="176"/>
                    <a:pt x="345" y="176"/>
                    <a:pt x="345" y="176"/>
                  </a:cubicBezTo>
                  <a:cubicBezTo>
                    <a:pt x="347" y="175"/>
                    <a:pt x="349" y="174"/>
                    <a:pt x="350" y="173"/>
                  </a:cubicBezTo>
                  <a:cubicBezTo>
                    <a:pt x="351" y="173"/>
                    <a:pt x="351" y="173"/>
                    <a:pt x="351" y="173"/>
                  </a:cubicBezTo>
                  <a:cubicBezTo>
                    <a:pt x="351" y="172"/>
                    <a:pt x="352" y="172"/>
                    <a:pt x="352" y="172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3" y="171"/>
                    <a:pt x="354" y="171"/>
                    <a:pt x="355" y="171"/>
                  </a:cubicBezTo>
                  <a:cubicBezTo>
                    <a:pt x="358" y="169"/>
                    <a:pt x="362" y="168"/>
                    <a:pt x="365" y="167"/>
                  </a:cubicBezTo>
                  <a:cubicBezTo>
                    <a:pt x="366" y="167"/>
                    <a:pt x="367" y="167"/>
                    <a:pt x="368" y="167"/>
                  </a:cubicBezTo>
                  <a:cubicBezTo>
                    <a:pt x="368" y="167"/>
                    <a:pt x="368" y="167"/>
                    <a:pt x="368" y="167"/>
                  </a:cubicBezTo>
                  <a:cubicBezTo>
                    <a:pt x="369" y="167"/>
                    <a:pt x="370" y="167"/>
                    <a:pt x="370" y="167"/>
                  </a:cubicBezTo>
                  <a:cubicBezTo>
                    <a:pt x="371" y="167"/>
                    <a:pt x="371" y="166"/>
                    <a:pt x="371" y="166"/>
                  </a:cubicBezTo>
                  <a:cubicBezTo>
                    <a:pt x="372" y="166"/>
                    <a:pt x="373" y="166"/>
                    <a:pt x="374" y="166"/>
                  </a:cubicBezTo>
                  <a:cubicBezTo>
                    <a:pt x="374" y="166"/>
                    <a:pt x="374" y="166"/>
                    <a:pt x="374" y="166"/>
                  </a:cubicBezTo>
                  <a:cubicBezTo>
                    <a:pt x="375" y="166"/>
                    <a:pt x="376" y="166"/>
                    <a:pt x="376" y="166"/>
                  </a:cubicBezTo>
                  <a:cubicBezTo>
                    <a:pt x="377" y="166"/>
                    <a:pt x="377" y="166"/>
                    <a:pt x="377" y="166"/>
                  </a:cubicBezTo>
                  <a:cubicBezTo>
                    <a:pt x="378" y="166"/>
                    <a:pt x="379" y="166"/>
                    <a:pt x="379" y="166"/>
                  </a:cubicBezTo>
                  <a:cubicBezTo>
                    <a:pt x="380" y="166"/>
                    <a:pt x="380" y="166"/>
                    <a:pt x="380" y="166"/>
                  </a:cubicBezTo>
                  <a:cubicBezTo>
                    <a:pt x="381" y="166"/>
                    <a:pt x="382" y="166"/>
                    <a:pt x="383" y="166"/>
                  </a:cubicBezTo>
                  <a:cubicBezTo>
                    <a:pt x="384" y="166"/>
                    <a:pt x="385" y="166"/>
                    <a:pt x="386" y="167"/>
                  </a:cubicBezTo>
                  <a:cubicBezTo>
                    <a:pt x="386" y="167"/>
                    <a:pt x="386" y="167"/>
                    <a:pt x="386" y="167"/>
                  </a:cubicBezTo>
                  <a:cubicBezTo>
                    <a:pt x="387" y="167"/>
                    <a:pt x="388" y="167"/>
                    <a:pt x="388" y="167"/>
                  </a:cubicBezTo>
                  <a:cubicBezTo>
                    <a:pt x="389" y="167"/>
                    <a:pt x="389" y="167"/>
                    <a:pt x="389" y="167"/>
                  </a:cubicBezTo>
                  <a:cubicBezTo>
                    <a:pt x="390" y="167"/>
                    <a:pt x="391" y="168"/>
                    <a:pt x="392" y="168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3" y="168"/>
                    <a:pt x="394" y="168"/>
                    <a:pt x="394" y="168"/>
                  </a:cubicBezTo>
                  <a:cubicBezTo>
                    <a:pt x="395" y="169"/>
                    <a:pt x="395" y="169"/>
                    <a:pt x="395" y="169"/>
                  </a:cubicBezTo>
                  <a:cubicBezTo>
                    <a:pt x="396" y="169"/>
                    <a:pt x="396" y="169"/>
                    <a:pt x="397" y="169"/>
                  </a:cubicBezTo>
                  <a:cubicBezTo>
                    <a:pt x="397" y="169"/>
                    <a:pt x="398" y="169"/>
                    <a:pt x="398" y="170"/>
                  </a:cubicBezTo>
                  <a:cubicBezTo>
                    <a:pt x="399" y="170"/>
                    <a:pt x="399" y="170"/>
                    <a:pt x="400" y="170"/>
                  </a:cubicBezTo>
                  <a:cubicBezTo>
                    <a:pt x="404" y="172"/>
                    <a:pt x="407" y="174"/>
                    <a:pt x="410" y="175"/>
                  </a:cubicBezTo>
                  <a:cubicBezTo>
                    <a:pt x="410" y="176"/>
                    <a:pt x="411" y="176"/>
                    <a:pt x="411" y="177"/>
                  </a:cubicBezTo>
                  <a:cubicBezTo>
                    <a:pt x="412" y="177"/>
                    <a:pt x="412" y="177"/>
                    <a:pt x="412" y="177"/>
                  </a:cubicBezTo>
                  <a:cubicBezTo>
                    <a:pt x="412" y="177"/>
                    <a:pt x="413" y="178"/>
                    <a:pt x="413" y="178"/>
                  </a:cubicBezTo>
                  <a:cubicBezTo>
                    <a:pt x="414" y="178"/>
                    <a:pt x="414" y="178"/>
                    <a:pt x="414" y="178"/>
                  </a:cubicBezTo>
                  <a:cubicBezTo>
                    <a:pt x="415" y="179"/>
                    <a:pt x="417" y="181"/>
                    <a:pt x="418" y="182"/>
                  </a:cubicBezTo>
                  <a:cubicBezTo>
                    <a:pt x="419" y="182"/>
                    <a:pt x="419" y="182"/>
                    <a:pt x="419" y="182"/>
                  </a:cubicBezTo>
                  <a:cubicBezTo>
                    <a:pt x="419" y="183"/>
                    <a:pt x="420" y="183"/>
                    <a:pt x="420" y="184"/>
                  </a:cubicBezTo>
                  <a:cubicBezTo>
                    <a:pt x="420" y="184"/>
                    <a:pt x="420" y="184"/>
                    <a:pt x="420" y="184"/>
                  </a:cubicBezTo>
                  <a:cubicBezTo>
                    <a:pt x="422" y="186"/>
                    <a:pt x="424" y="188"/>
                    <a:pt x="426" y="191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91"/>
                    <a:pt x="427" y="192"/>
                    <a:pt x="427" y="193"/>
                  </a:cubicBezTo>
                  <a:cubicBezTo>
                    <a:pt x="427" y="193"/>
                    <a:pt x="427" y="193"/>
                    <a:pt x="427" y="193"/>
                  </a:cubicBezTo>
                  <a:cubicBezTo>
                    <a:pt x="428" y="195"/>
                    <a:pt x="429" y="196"/>
                    <a:pt x="430" y="198"/>
                  </a:cubicBezTo>
                  <a:cubicBezTo>
                    <a:pt x="431" y="198"/>
                    <a:pt x="431" y="198"/>
                    <a:pt x="431" y="198"/>
                  </a:cubicBezTo>
                  <a:cubicBezTo>
                    <a:pt x="431" y="199"/>
                    <a:pt x="431" y="200"/>
                    <a:pt x="431" y="200"/>
                  </a:cubicBezTo>
                  <a:cubicBezTo>
                    <a:pt x="432" y="200"/>
                    <a:pt x="432" y="200"/>
                    <a:pt x="432" y="201"/>
                  </a:cubicBezTo>
                  <a:cubicBezTo>
                    <a:pt x="432" y="201"/>
                    <a:pt x="432" y="202"/>
                    <a:pt x="432" y="202"/>
                  </a:cubicBezTo>
                  <a:cubicBezTo>
                    <a:pt x="434" y="206"/>
                    <a:pt x="435" y="209"/>
                    <a:pt x="436" y="213"/>
                  </a:cubicBezTo>
                  <a:cubicBezTo>
                    <a:pt x="436" y="214"/>
                    <a:pt x="436" y="214"/>
                    <a:pt x="436" y="215"/>
                  </a:cubicBezTo>
                  <a:cubicBezTo>
                    <a:pt x="436" y="216"/>
                    <a:pt x="436" y="216"/>
                    <a:pt x="436" y="216"/>
                  </a:cubicBezTo>
                  <a:cubicBezTo>
                    <a:pt x="436" y="217"/>
                    <a:pt x="437" y="217"/>
                    <a:pt x="437" y="218"/>
                  </a:cubicBezTo>
                  <a:cubicBezTo>
                    <a:pt x="437" y="218"/>
                    <a:pt x="437" y="219"/>
                    <a:pt x="437" y="219"/>
                  </a:cubicBezTo>
                  <a:cubicBezTo>
                    <a:pt x="437" y="220"/>
                    <a:pt x="437" y="220"/>
                    <a:pt x="437" y="221"/>
                  </a:cubicBezTo>
                  <a:cubicBezTo>
                    <a:pt x="437" y="221"/>
                    <a:pt x="437" y="221"/>
                    <a:pt x="437" y="222"/>
                  </a:cubicBezTo>
                  <a:cubicBezTo>
                    <a:pt x="437" y="222"/>
                    <a:pt x="437" y="223"/>
                    <a:pt x="437" y="224"/>
                  </a:cubicBezTo>
                  <a:lnTo>
                    <a:pt x="437" y="225"/>
                  </a:lnTo>
                  <a:cubicBezTo>
                    <a:pt x="437" y="226"/>
                    <a:pt x="437" y="226"/>
                    <a:pt x="437" y="227"/>
                  </a:cubicBezTo>
                  <a:cubicBezTo>
                    <a:pt x="437" y="227"/>
                    <a:pt x="437" y="228"/>
                    <a:pt x="437" y="228"/>
                  </a:cubicBezTo>
                  <a:cubicBezTo>
                    <a:pt x="437" y="229"/>
                    <a:pt x="437" y="230"/>
                    <a:pt x="437" y="231"/>
                  </a:cubicBezTo>
                  <a:cubicBezTo>
                    <a:pt x="437" y="231"/>
                    <a:pt x="437" y="232"/>
                    <a:pt x="437" y="233"/>
                  </a:cubicBezTo>
                  <a:close/>
                  <a:moveTo>
                    <a:pt x="477" y="252"/>
                  </a:moveTo>
                  <a:lnTo>
                    <a:pt x="480" y="217"/>
                  </a:lnTo>
                  <a:lnTo>
                    <a:pt x="460" y="215"/>
                  </a:lnTo>
                  <a:cubicBezTo>
                    <a:pt x="458" y="205"/>
                    <a:pt x="455" y="196"/>
                    <a:pt x="451" y="187"/>
                  </a:cubicBezTo>
                  <a:lnTo>
                    <a:pt x="466" y="174"/>
                  </a:lnTo>
                  <a:lnTo>
                    <a:pt x="444" y="147"/>
                  </a:lnTo>
                  <a:lnTo>
                    <a:pt x="428" y="160"/>
                  </a:lnTo>
                  <a:cubicBezTo>
                    <a:pt x="421" y="154"/>
                    <a:pt x="412" y="149"/>
                    <a:pt x="402" y="147"/>
                  </a:cubicBezTo>
                  <a:lnTo>
                    <a:pt x="404" y="126"/>
                  </a:lnTo>
                  <a:lnTo>
                    <a:pt x="369" y="123"/>
                  </a:lnTo>
                  <a:lnTo>
                    <a:pt x="367" y="143"/>
                  </a:lnTo>
                  <a:cubicBezTo>
                    <a:pt x="357" y="145"/>
                    <a:pt x="348" y="148"/>
                    <a:pt x="339" y="152"/>
                  </a:cubicBezTo>
                  <a:lnTo>
                    <a:pt x="326" y="137"/>
                  </a:lnTo>
                  <a:lnTo>
                    <a:pt x="299" y="159"/>
                  </a:lnTo>
                  <a:lnTo>
                    <a:pt x="312" y="175"/>
                  </a:lnTo>
                  <a:cubicBezTo>
                    <a:pt x="306" y="183"/>
                    <a:pt x="302" y="191"/>
                    <a:pt x="299" y="201"/>
                  </a:cubicBezTo>
                  <a:lnTo>
                    <a:pt x="279" y="199"/>
                  </a:lnTo>
                  <a:lnTo>
                    <a:pt x="275" y="234"/>
                  </a:lnTo>
                  <a:lnTo>
                    <a:pt x="296" y="236"/>
                  </a:lnTo>
                  <a:cubicBezTo>
                    <a:pt x="297" y="246"/>
                    <a:pt x="300" y="255"/>
                    <a:pt x="305" y="264"/>
                  </a:cubicBezTo>
                  <a:lnTo>
                    <a:pt x="289" y="277"/>
                  </a:lnTo>
                  <a:lnTo>
                    <a:pt x="312" y="304"/>
                  </a:lnTo>
                  <a:lnTo>
                    <a:pt x="327" y="291"/>
                  </a:lnTo>
                  <a:cubicBezTo>
                    <a:pt x="335" y="297"/>
                    <a:pt x="344" y="301"/>
                    <a:pt x="353" y="304"/>
                  </a:cubicBezTo>
                  <a:lnTo>
                    <a:pt x="352" y="325"/>
                  </a:lnTo>
                  <a:lnTo>
                    <a:pt x="387" y="328"/>
                  </a:lnTo>
                  <a:lnTo>
                    <a:pt x="388" y="307"/>
                  </a:lnTo>
                  <a:cubicBezTo>
                    <a:pt x="398" y="306"/>
                    <a:pt x="408" y="303"/>
                    <a:pt x="416" y="299"/>
                  </a:cubicBezTo>
                  <a:lnTo>
                    <a:pt x="429" y="314"/>
                  </a:lnTo>
                  <a:lnTo>
                    <a:pt x="456" y="292"/>
                  </a:lnTo>
                  <a:lnTo>
                    <a:pt x="443" y="276"/>
                  </a:lnTo>
                  <a:cubicBezTo>
                    <a:pt x="449" y="268"/>
                    <a:pt x="454" y="260"/>
                    <a:pt x="457" y="250"/>
                  </a:cubicBezTo>
                  <a:lnTo>
                    <a:pt x="477" y="252"/>
                  </a:lnTo>
                  <a:close/>
                </a:path>
              </a:pathLst>
            </a:custGeom>
            <a:solidFill>
              <a:srgbClr val="F4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8" name="组合 33"/>
          <p:cNvGrpSpPr>
            <a:grpSpLocks/>
          </p:cNvGrpSpPr>
          <p:nvPr/>
        </p:nvGrpSpPr>
        <p:grpSpPr bwMode="auto">
          <a:xfrm>
            <a:off x="7523163" y="2413005"/>
            <a:ext cx="381000" cy="384175"/>
            <a:chOff x="0" y="0"/>
            <a:chExt cx="381000" cy="384175"/>
          </a:xfrm>
        </p:grpSpPr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0" y="0"/>
              <a:ext cx="381000" cy="384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36880" name="Freeform 16"/>
            <p:cNvSpPr>
              <a:spLocks noEditPoints="1" noChangeArrowheads="1"/>
            </p:cNvSpPr>
            <p:nvPr/>
          </p:nvSpPr>
          <p:spPr bwMode="auto">
            <a:xfrm>
              <a:off x="57150" y="55563"/>
              <a:ext cx="274638" cy="261938"/>
            </a:xfrm>
            <a:custGeom>
              <a:avLst/>
              <a:gdLst>
                <a:gd name="T0" fmla="*/ 204 w 489"/>
                <a:gd name="T1" fmla="*/ 421 h 465"/>
                <a:gd name="T2" fmla="*/ 204 w 489"/>
                <a:gd name="T3" fmla="*/ 442 h 465"/>
                <a:gd name="T4" fmla="*/ 296 w 489"/>
                <a:gd name="T5" fmla="*/ 432 h 465"/>
                <a:gd name="T6" fmla="*/ 285 w 489"/>
                <a:gd name="T7" fmla="*/ 388 h 465"/>
                <a:gd name="T8" fmla="*/ 204 w 489"/>
                <a:gd name="T9" fmla="*/ 388 h 465"/>
                <a:gd name="T10" fmla="*/ 204 w 489"/>
                <a:gd name="T11" fmla="*/ 410 h 465"/>
                <a:gd name="T12" fmla="*/ 296 w 489"/>
                <a:gd name="T13" fmla="*/ 399 h 465"/>
                <a:gd name="T14" fmla="*/ 245 w 489"/>
                <a:gd name="T15" fmla="*/ 465 h 465"/>
                <a:gd name="T16" fmla="*/ 280 w 489"/>
                <a:gd name="T17" fmla="*/ 452 h 465"/>
                <a:gd name="T18" fmla="*/ 245 w 489"/>
                <a:gd name="T19" fmla="*/ 465 h 465"/>
                <a:gd name="T20" fmla="*/ 246 w 489"/>
                <a:gd name="T21" fmla="*/ 124 h 465"/>
                <a:gd name="T22" fmla="*/ 131 w 489"/>
                <a:gd name="T23" fmla="*/ 232 h 465"/>
                <a:gd name="T24" fmla="*/ 199 w 489"/>
                <a:gd name="T25" fmla="*/ 376 h 465"/>
                <a:gd name="T26" fmla="*/ 246 w 489"/>
                <a:gd name="T27" fmla="*/ 379 h 465"/>
                <a:gd name="T28" fmla="*/ 304 w 489"/>
                <a:gd name="T29" fmla="*/ 344 h 465"/>
                <a:gd name="T30" fmla="*/ 246 w 489"/>
                <a:gd name="T31" fmla="*/ 124 h 465"/>
                <a:gd name="T32" fmla="*/ 96 w 489"/>
                <a:gd name="T33" fmla="*/ 251 h 465"/>
                <a:gd name="T34" fmla="*/ 19 w 489"/>
                <a:gd name="T35" fmla="*/ 236 h 465"/>
                <a:gd name="T36" fmla="*/ 19 w 489"/>
                <a:gd name="T37" fmla="*/ 267 h 465"/>
                <a:gd name="T38" fmla="*/ 96 w 489"/>
                <a:gd name="T39" fmla="*/ 251 h 465"/>
                <a:gd name="T40" fmla="*/ 470 w 489"/>
                <a:gd name="T41" fmla="*/ 236 h 465"/>
                <a:gd name="T42" fmla="*/ 393 w 489"/>
                <a:gd name="T43" fmla="*/ 251 h 465"/>
                <a:gd name="T44" fmla="*/ 470 w 489"/>
                <a:gd name="T45" fmla="*/ 267 h 465"/>
                <a:gd name="T46" fmla="*/ 470 w 489"/>
                <a:gd name="T47" fmla="*/ 236 h 465"/>
                <a:gd name="T48" fmla="*/ 374 w 489"/>
                <a:gd name="T49" fmla="*/ 141 h 465"/>
                <a:gd name="T50" fmla="*/ 418 w 489"/>
                <a:gd name="T51" fmla="*/ 76 h 465"/>
                <a:gd name="T52" fmla="*/ 353 w 489"/>
                <a:gd name="T53" fmla="*/ 120 h 465"/>
                <a:gd name="T54" fmla="*/ 374 w 489"/>
                <a:gd name="T55" fmla="*/ 141 h 465"/>
                <a:gd name="T56" fmla="*/ 243 w 489"/>
                <a:gd name="T57" fmla="*/ 96 h 465"/>
                <a:gd name="T58" fmla="*/ 259 w 489"/>
                <a:gd name="T59" fmla="*/ 18 h 465"/>
                <a:gd name="T60" fmla="*/ 228 w 489"/>
                <a:gd name="T61" fmla="*/ 18 h 465"/>
                <a:gd name="T62" fmla="*/ 243 w 489"/>
                <a:gd name="T63" fmla="*/ 96 h 465"/>
                <a:gd name="T64" fmla="*/ 110 w 489"/>
                <a:gd name="T65" fmla="*/ 135 h 465"/>
                <a:gd name="T66" fmla="*/ 132 w 489"/>
                <a:gd name="T67" fmla="*/ 114 h 465"/>
                <a:gd name="T68" fmla="*/ 66 w 489"/>
                <a:gd name="T69" fmla="*/ 70 h 465"/>
                <a:gd name="T70" fmla="*/ 110 w 489"/>
                <a:gd name="T71" fmla="*/ 135 h 465"/>
                <a:gd name="T72" fmla="*/ 115 w 489"/>
                <a:gd name="T73" fmla="*/ 361 h 465"/>
                <a:gd name="T74" fmla="*/ 71 w 489"/>
                <a:gd name="T75" fmla="*/ 427 h 465"/>
                <a:gd name="T76" fmla="*/ 137 w 489"/>
                <a:gd name="T77" fmla="*/ 383 h 465"/>
                <a:gd name="T78" fmla="*/ 115 w 489"/>
                <a:gd name="T79" fmla="*/ 361 h 465"/>
                <a:gd name="T80" fmla="*/ 379 w 489"/>
                <a:gd name="T81" fmla="*/ 367 h 465"/>
                <a:gd name="T82" fmla="*/ 358 w 489"/>
                <a:gd name="T83" fmla="*/ 389 h 465"/>
                <a:gd name="T84" fmla="*/ 423 w 489"/>
                <a:gd name="T85" fmla="*/ 433 h 465"/>
                <a:gd name="T86" fmla="*/ 379 w 489"/>
                <a:gd name="T87" fmla="*/ 36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9" h="465">
                  <a:moveTo>
                    <a:pt x="285" y="421"/>
                  </a:moveTo>
                  <a:lnTo>
                    <a:pt x="204" y="421"/>
                  </a:lnTo>
                  <a:cubicBezTo>
                    <a:pt x="198" y="421"/>
                    <a:pt x="193" y="426"/>
                    <a:pt x="193" y="432"/>
                  </a:cubicBezTo>
                  <a:cubicBezTo>
                    <a:pt x="193" y="438"/>
                    <a:pt x="198" y="442"/>
                    <a:pt x="204" y="442"/>
                  </a:cubicBezTo>
                  <a:lnTo>
                    <a:pt x="285" y="442"/>
                  </a:lnTo>
                  <a:cubicBezTo>
                    <a:pt x="291" y="442"/>
                    <a:pt x="296" y="438"/>
                    <a:pt x="296" y="432"/>
                  </a:cubicBezTo>
                  <a:cubicBezTo>
                    <a:pt x="296" y="426"/>
                    <a:pt x="291" y="421"/>
                    <a:pt x="285" y="421"/>
                  </a:cubicBezTo>
                  <a:close/>
                  <a:moveTo>
                    <a:pt x="285" y="388"/>
                  </a:moveTo>
                  <a:lnTo>
                    <a:pt x="285" y="388"/>
                  </a:lnTo>
                  <a:lnTo>
                    <a:pt x="204" y="388"/>
                  </a:lnTo>
                  <a:cubicBezTo>
                    <a:pt x="198" y="388"/>
                    <a:pt x="193" y="393"/>
                    <a:pt x="193" y="399"/>
                  </a:cubicBezTo>
                  <a:cubicBezTo>
                    <a:pt x="193" y="405"/>
                    <a:pt x="198" y="410"/>
                    <a:pt x="204" y="410"/>
                  </a:cubicBezTo>
                  <a:lnTo>
                    <a:pt x="285" y="410"/>
                  </a:lnTo>
                  <a:cubicBezTo>
                    <a:pt x="291" y="410"/>
                    <a:pt x="296" y="405"/>
                    <a:pt x="296" y="399"/>
                  </a:cubicBezTo>
                  <a:cubicBezTo>
                    <a:pt x="296" y="393"/>
                    <a:pt x="291" y="388"/>
                    <a:pt x="285" y="388"/>
                  </a:cubicBezTo>
                  <a:close/>
                  <a:moveTo>
                    <a:pt x="245" y="465"/>
                  </a:moveTo>
                  <a:lnTo>
                    <a:pt x="245" y="465"/>
                  </a:lnTo>
                  <a:lnTo>
                    <a:pt x="280" y="452"/>
                  </a:lnTo>
                  <a:lnTo>
                    <a:pt x="209" y="452"/>
                  </a:lnTo>
                  <a:lnTo>
                    <a:pt x="245" y="465"/>
                  </a:lnTo>
                  <a:close/>
                  <a:moveTo>
                    <a:pt x="246" y="124"/>
                  </a:moveTo>
                  <a:lnTo>
                    <a:pt x="246" y="124"/>
                  </a:lnTo>
                  <a:lnTo>
                    <a:pt x="243" y="124"/>
                  </a:lnTo>
                  <a:cubicBezTo>
                    <a:pt x="184" y="124"/>
                    <a:pt x="131" y="173"/>
                    <a:pt x="131" y="232"/>
                  </a:cubicBezTo>
                  <a:cubicBezTo>
                    <a:pt x="131" y="292"/>
                    <a:pt x="181" y="326"/>
                    <a:pt x="186" y="344"/>
                  </a:cubicBezTo>
                  <a:cubicBezTo>
                    <a:pt x="191" y="362"/>
                    <a:pt x="186" y="372"/>
                    <a:pt x="199" y="376"/>
                  </a:cubicBezTo>
                  <a:cubicBezTo>
                    <a:pt x="213" y="380"/>
                    <a:pt x="243" y="379"/>
                    <a:pt x="243" y="379"/>
                  </a:cubicBezTo>
                  <a:lnTo>
                    <a:pt x="246" y="379"/>
                  </a:lnTo>
                  <a:cubicBezTo>
                    <a:pt x="246" y="379"/>
                    <a:pt x="277" y="380"/>
                    <a:pt x="290" y="376"/>
                  </a:cubicBezTo>
                  <a:cubicBezTo>
                    <a:pt x="304" y="372"/>
                    <a:pt x="299" y="362"/>
                    <a:pt x="304" y="344"/>
                  </a:cubicBezTo>
                  <a:cubicBezTo>
                    <a:pt x="309" y="326"/>
                    <a:pt x="359" y="292"/>
                    <a:pt x="359" y="232"/>
                  </a:cubicBezTo>
                  <a:cubicBezTo>
                    <a:pt x="359" y="173"/>
                    <a:pt x="305" y="124"/>
                    <a:pt x="246" y="124"/>
                  </a:cubicBezTo>
                  <a:close/>
                  <a:moveTo>
                    <a:pt x="96" y="251"/>
                  </a:moveTo>
                  <a:lnTo>
                    <a:pt x="96" y="251"/>
                  </a:lnTo>
                  <a:cubicBezTo>
                    <a:pt x="96" y="243"/>
                    <a:pt x="88" y="236"/>
                    <a:pt x="78" y="236"/>
                  </a:cubicBezTo>
                  <a:lnTo>
                    <a:pt x="19" y="236"/>
                  </a:lnTo>
                  <a:cubicBezTo>
                    <a:pt x="9" y="236"/>
                    <a:pt x="0" y="243"/>
                    <a:pt x="0" y="251"/>
                  </a:cubicBezTo>
                  <a:cubicBezTo>
                    <a:pt x="0" y="260"/>
                    <a:pt x="9" y="267"/>
                    <a:pt x="19" y="267"/>
                  </a:cubicBezTo>
                  <a:lnTo>
                    <a:pt x="78" y="267"/>
                  </a:lnTo>
                  <a:cubicBezTo>
                    <a:pt x="88" y="267"/>
                    <a:pt x="96" y="260"/>
                    <a:pt x="96" y="251"/>
                  </a:cubicBezTo>
                  <a:close/>
                  <a:moveTo>
                    <a:pt x="470" y="236"/>
                  </a:moveTo>
                  <a:lnTo>
                    <a:pt x="470" y="236"/>
                  </a:lnTo>
                  <a:lnTo>
                    <a:pt x="412" y="236"/>
                  </a:lnTo>
                  <a:cubicBezTo>
                    <a:pt x="401" y="236"/>
                    <a:pt x="393" y="243"/>
                    <a:pt x="393" y="251"/>
                  </a:cubicBezTo>
                  <a:cubicBezTo>
                    <a:pt x="393" y="260"/>
                    <a:pt x="401" y="267"/>
                    <a:pt x="412" y="267"/>
                  </a:cubicBezTo>
                  <a:lnTo>
                    <a:pt x="470" y="267"/>
                  </a:lnTo>
                  <a:cubicBezTo>
                    <a:pt x="481" y="267"/>
                    <a:pt x="489" y="260"/>
                    <a:pt x="489" y="251"/>
                  </a:cubicBezTo>
                  <a:cubicBezTo>
                    <a:pt x="489" y="243"/>
                    <a:pt x="481" y="236"/>
                    <a:pt x="470" y="236"/>
                  </a:cubicBezTo>
                  <a:close/>
                  <a:moveTo>
                    <a:pt x="374" y="141"/>
                  </a:moveTo>
                  <a:lnTo>
                    <a:pt x="374" y="141"/>
                  </a:lnTo>
                  <a:lnTo>
                    <a:pt x="416" y="100"/>
                  </a:lnTo>
                  <a:cubicBezTo>
                    <a:pt x="423" y="93"/>
                    <a:pt x="424" y="82"/>
                    <a:pt x="418" y="76"/>
                  </a:cubicBezTo>
                  <a:cubicBezTo>
                    <a:pt x="412" y="70"/>
                    <a:pt x="402" y="71"/>
                    <a:pt x="394" y="78"/>
                  </a:cubicBezTo>
                  <a:lnTo>
                    <a:pt x="353" y="120"/>
                  </a:lnTo>
                  <a:cubicBezTo>
                    <a:pt x="346" y="127"/>
                    <a:pt x="345" y="138"/>
                    <a:pt x="350" y="144"/>
                  </a:cubicBezTo>
                  <a:cubicBezTo>
                    <a:pt x="356" y="150"/>
                    <a:pt x="367" y="149"/>
                    <a:pt x="374" y="141"/>
                  </a:cubicBezTo>
                  <a:close/>
                  <a:moveTo>
                    <a:pt x="243" y="96"/>
                  </a:moveTo>
                  <a:lnTo>
                    <a:pt x="243" y="96"/>
                  </a:lnTo>
                  <a:cubicBezTo>
                    <a:pt x="252" y="96"/>
                    <a:pt x="259" y="87"/>
                    <a:pt x="259" y="77"/>
                  </a:cubicBezTo>
                  <a:lnTo>
                    <a:pt x="259" y="18"/>
                  </a:lnTo>
                  <a:cubicBezTo>
                    <a:pt x="259" y="8"/>
                    <a:pt x="252" y="0"/>
                    <a:pt x="243" y="0"/>
                  </a:cubicBezTo>
                  <a:cubicBezTo>
                    <a:pt x="235" y="0"/>
                    <a:pt x="228" y="8"/>
                    <a:pt x="228" y="18"/>
                  </a:cubicBezTo>
                  <a:lnTo>
                    <a:pt x="228" y="77"/>
                  </a:lnTo>
                  <a:cubicBezTo>
                    <a:pt x="228" y="87"/>
                    <a:pt x="235" y="96"/>
                    <a:pt x="243" y="96"/>
                  </a:cubicBezTo>
                  <a:close/>
                  <a:moveTo>
                    <a:pt x="110" y="135"/>
                  </a:moveTo>
                  <a:lnTo>
                    <a:pt x="110" y="135"/>
                  </a:lnTo>
                  <a:cubicBezTo>
                    <a:pt x="117" y="143"/>
                    <a:pt x="128" y="144"/>
                    <a:pt x="134" y="138"/>
                  </a:cubicBezTo>
                  <a:cubicBezTo>
                    <a:pt x="140" y="132"/>
                    <a:pt x="139" y="121"/>
                    <a:pt x="132" y="114"/>
                  </a:cubicBezTo>
                  <a:lnTo>
                    <a:pt x="90" y="72"/>
                  </a:lnTo>
                  <a:cubicBezTo>
                    <a:pt x="83" y="65"/>
                    <a:pt x="72" y="64"/>
                    <a:pt x="66" y="70"/>
                  </a:cubicBezTo>
                  <a:cubicBezTo>
                    <a:pt x="60" y="76"/>
                    <a:pt x="61" y="86"/>
                    <a:pt x="68" y="94"/>
                  </a:cubicBezTo>
                  <a:lnTo>
                    <a:pt x="110" y="135"/>
                  </a:lnTo>
                  <a:close/>
                  <a:moveTo>
                    <a:pt x="115" y="361"/>
                  </a:moveTo>
                  <a:lnTo>
                    <a:pt x="115" y="361"/>
                  </a:lnTo>
                  <a:lnTo>
                    <a:pt x="73" y="403"/>
                  </a:lnTo>
                  <a:cubicBezTo>
                    <a:pt x="66" y="410"/>
                    <a:pt x="65" y="421"/>
                    <a:pt x="71" y="427"/>
                  </a:cubicBezTo>
                  <a:cubicBezTo>
                    <a:pt x="77" y="433"/>
                    <a:pt x="88" y="432"/>
                    <a:pt x="95" y="424"/>
                  </a:cubicBezTo>
                  <a:lnTo>
                    <a:pt x="137" y="383"/>
                  </a:lnTo>
                  <a:cubicBezTo>
                    <a:pt x="144" y="376"/>
                    <a:pt x="145" y="365"/>
                    <a:pt x="139" y="359"/>
                  </a:cubicBezTo>
                  <a:cubicBezTo>
                    <a:pt x="133" y="353"/>
                    <a:pt x="122" y="354"/>
                    <a:pt x="115" y="361"/>
                  </a:cubicBezTo>
                  <a:close/>
                  <a:moveTo>
                    <a:pt x="379" y="367"/>
                  </a:moveTo>
                  <a:lnTo>
                    <a:pt x="379" y="367"/>
                  </a:lnTo>
                  <a:cubicBezTo>
                    <a:pt x="372" y="360"/>
                    <a:pt x="361" y="359"/>
                    <a:pt x="356" y="365"/>
                  </a:cubicBezTo>
                  <a:cubicBezTo>
                    <a:pt x="350" y="371"/>
                    <a:pt x="351" y="382"/>
                    <a:pt x="358" y="389"/>
                  </a:cubicBezTo>
                  <a:lnTo>
                    <a:pt x="399" y="430"/>
                  </a:lnTo>
                  <a:cubicBezTo>
                    <a:pt x="407" y="438"/>
                    <a:pt x="417" y="439"/>
                    <a:pt x="423" y="433"/>
                  </a:cubicBezTo>
                  <a:cubicBezTo>
                    <a:pt x="429" y="427"/>
                    <a:pt x="428" y="416"/>
                    <a:pt x="421" y="409"/>
                  </a:cubicBezTo>
                  <a:lnTo>
                    <a:pt x="379" y="367"/>
                  </a:lnTo>
                  <a:close/>
                </a:path>
              </a:pathLst>
            </a:custGeom>
            <a:solidFill>
              <a:srgbClr val="494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1" name="组合 34"/>
          <p:cNvGrpSpPr>
            <a:grpSpLocks/>
          </p:cNvGrpSpPr>
          <p:nvPr/>
        </p:nvGrpSpPr>
        <p:grpSpPr bwMode="auto">
          <a:xfrm>
            <a:off x="6278563" y="2970213"/>
            <a:ext cx="381000" cy="382587"/>
            <a:chOff x="0" y="0"/>
            <a:chExt cx="381000" cy="382588"/>
          </a:xfrm>
        </p:grpSpPr>
        <p:sp>
          <p:nvSpPr>
            <p:cNvPr id="36882" name="Oval 17"/>
            <p:cNvSpPr>
              <a:spLocks noChangeArrowheads="1"/>
            </p:cNvSpPr>
            <p:nvPr/>
          </p:nvSpPr>
          <p:spPr bwMode="auto">
            <a:xfrm>
              <a:off x="0" y="0"/>
              <a:ext cx="381000" cy="382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36883" name="Freeform 18"/>
            <p:cNvSpPr>
              <a:spLocks noEditPoints="1" noChangeArrowheads="1"/>
            </p:cNvSpPr>
            <p:nvPr/>
          </p:nvSpPr>
          <p:spPr bwMode="auto">
            <a:xfrm>
              <a:off x="84138" y="68262"/>
              <a:ext cx="261938" cy="242888"/>
            </a:xfrm>
            <a:custGeom>
              <a:avLst/>
              <a:gdLst>
                <a:gd name="T0" fmla="*/ 0 w 466"/>
                <a:gd name="T1" fmla="*/ 255 h 431"/>
                <a:gd name="T2" fmla="*/ 179 w 466"/>
                <a:gd name="T3" fmla="*/ 431 h 431"/>
                <a:gd name="T4" fmla="*/ 314 w 466"/>
                <a:gd name="T5" fmla="*/ 408 h 431"/>
                <a:gd name="T6" fmla="*/ 283 w 466"/>
                <a:gd name="T7" fmla="*/ 191 h 431"/>
                <a:gd name="T8" fmla="*/ 276 w 466"/>
                <a:gd name="T9" fmla="*/ 401 h 431"/>
                <a:gd name="T10" fmla="*/ 183 w 466"/>
                <a:gd name="T11" fmla="*/ 361 h 431"/>
                <a:gd name="T12" fmla="*/ 158 w 466"/>
                <a:gd name="T13" fmla="*/ 252 h 431"/>
                <a:gd name="T14" fmla="*/ 32 w 466"/>
                <a:gd name="T15" fmla="*/ 248 h 431"/>
                <a:gd name="T16" fmla="*/ 36 w 466"/>
                <a:gd name="T17" fmla="*/ 79 h 431"/>
                <a:gd name="T18" fmla="*/ 183 w 466"/>
                <a:gd name="T19" fmla="*/ 45 h 431"/>
                <a:gd name="T20" fmla="*/ 0 w 466"/>
                <a:gd name="T21" fmla="*/ 76 h 431"/>
                <a:gd name="T22" fmla="*/ 262 w 466"/>
                <a:gd name="T23" fmla="*/ 89 h 431"/>
                <a:gd name="T24" fmla="*/ 246 w 466"/>
                <a:gd name="T25" fmla="*/ 71 h 431"/>
                <a:gd name="T26" fmla="*/ 259 w 466"/>
                <a:gd name="T27" fmla="*/ 60 h 431"/>
                <a:gd name="T28" fmla="*/ 291 w 466"/>
                <a:gd name="T29" fmla="*/ 60 h 431"/>
                <a:gd name="T30" fmla="*/ 304 w 466"/>
                <a:gd name="T31" fmla="*/ 71 h 431"/>
                <a:gd name="T32" fmla="*/ 288 w 466"/>
                <a:gd name="T33" fmla="*/ 89 h 431"/>
                <a:gd name="T34" fmla="*/ 304 w 466"/>
                <a:gd name="T35" fmla="*/ 108 h 431"/>
                <a:gd name="T36" fmla="*/ 291 w 466"/>
                <a:gd name="T37" fmla="*/ 118 h 431"/>
                <a:gd name="T38" fmla="*/ 259 w 466"/>
                <a:gd name="T39" fmla="*/ 118 h 431"/>
                <a:gd name="T40" fmla="*/ 246 w 466"/>
                <a:gd name="T41" fmla="*/ 108 h 431"/>
                <a:gd name="T42" fmla="*/ 380 w 466"/>
                <a:gd name="T43" fmla="*/ 162 h 431"/>
                <a:gd name="T44" fmla="*/ 460 w 466"/>
                <a:gd name="T45" fmla="*/ 265 h 431"/>
                <a:gd name="T46" fmla="*/ 427 w 466"/>
                <a:gd name="T47" fmla="*/ 274 h 431"/>
                <a:gd name="T48" fmla="*/ 380 w 466"/>
                <a:gd name="T49" fmla="*/ 162 h 431"/>
                <a:gd name="T50" fmla="*/ 332 w 466"/>
                <a:gd name="T51" fmla="*/ 32 h 431"/>
                <a:gd name="T52" fmla="*/ 367 w 466"/>
                <a:gd name="T53" fmla="*/ 162 h 431"/>
                <a:gd name="T54" fmla="*/ 351 w 466"/>
                <a:gd name="T55" fmla="*/ 182 h 431"/>
                <a:gd name="T56" fmla="*/ 321 w 466"/>
                <a:gd name="T57" fmla="*/ 156 h 431"/>
                <a:gd name="T58" fmla="*/ 217 w 466"/>
                <a:gd name="T59" fmla="*/ 32 h 431"/>
                <a:gd name="T60" fmla="*/ 313 w 466"/>
                <a:gd name="T61" fmla="*/ 51 h 431"/>
                <a:gd name="T62" fmla="*/ 236 w 466"/>
                <a:gd name="T63" fmla="*/ 128 h 431"/>
                <a:gd name="T64" fmla="*/ 149 w 466"/>
                <a:gd name="T65" fmla="*/ 376 h 431"/>
                <a:gd name="T66" fmla="*/ 57 w 466"/>
                <a:gd name="T67" fmla="*/ 282 h 431"/>
                <a:gd name="T68" fmla="*/ 149 w 466"/>
                <a:gd name="T69" fmla="*/ 376 h 431"/>
                <a:gd name="T70" fmla="*/ 54 w 466"/>
                <a:gd name="T71" fmla="*/ 122 h 431"/>
                <a:gd name="T72" fmla="*/ 183 w 466"/>
                <a:gd name="T73" fmla="*/ 130 h 431"/>
                <a:gd name="T74" fmla="*/ 116 w 466"/>
                <a:gd name="T75" fmla="*/ 105 h 431"/>
                <a:gd name="T76" fmla="*/ 54 w 466"/>
                <a:gd name="T77" fmla="*/ 198 h 431"/>
                <a:gd name="T78" fmla="*/ 59 w 466"/>
                <a:gd name="T79" fmla="*/ 219 h 431"/>
                <a:gd name="T80" fmla="*/ 185 w 466"/>
                <a:gd name="T81" fmla="*/ 196 h 431"/>
                <a:gd name="T82" fmla="*/ 54 w 466"/>
                <a:gd name="T83" fmla="*/ 198 h 431"/>
                <a:gd name="T84" fmla="*/ 54 w 466"/>
                <a:gd name="T85" fmla="*/ 167 h 431"/>
                <a:gd name="T86" fmla="*/ 185 w 466"/>
                <a:gd name="T87" fmla="*/ 175 h 431"/>
                <a:gd name="T88" fmla="*/ 192 w 466"/>
                <a:gd name="T89" fmla="*/ 162 h 431"/>
                <a:gd name="T90" fmla="*/ 115 w 466"/>
                <a:gd name="T91" fmla="*/ 151 h 431"/>
                <a:gd name="T92" fmla="*/ 54 w 466"/>
                <a:gd name="T93" fmla="*/ 1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6" h="431">
                  <a:moveTo>
                    <a:pt x="0" y="76"/>
                  </a:moveTo>
                  <a:cubicBezTo>
                    <a:pt x="0" y="136"/>
                    <a:pt x="0" y="196"/>
                    <a:pt x="0" y="255"/>
                  </a:cubicBezTo>
                  <a:cubicBezTo>
                    <a:pt x="0" y="260"/>
                    <a:pt x="78" y="335"/>
                    <a:pt x="88" y="345"/>
                  </a:cubicBezTo>
                  <a:cubicBezTo>
                    <a:pt x="98" y="355"/>
                    <a:pt x="173" y="431"/>
                    <a:pt x="179" y="431"/>
                  </a:cubicBezTo>
                  <a:cubicBezTo>
                    <a:pt x="215" y="431"/>
                    <a:pt x="251" y="431"/>
                    <a:pt x="287" y="431"/>
                  </a:cubicBezTo>
                  <a:cubicBezTo>
                    <a:pt x="302" y="431"/>
                    <a:pt x="308" y="417"/>
                    <a:pt x="314" y="408"/>
                  </a:cubicBezTo>
                  <a:cubicBezTo>
                    <a:pt x="314" y="334"/>
                    <a:pt x="314" y="260"/>
                    <a:pt x="314" y="185"/>
                  </a:cubicBezTo>
                  <a:cubicBezTo>
                    <a:pt x="307" y="188"/>
                    <a:pt x="287" y="180"/>
                    <a:pt x="283" y="191"/>
                  </a:cubicBezTo>
                  <a:cubicBezTo>
                    <a:pt x="281" y="196"/>
                    <a:pt x="283" y="279"/>
                    <a:pt x="283" y="297"/>
                  </a:cubicBezTo>
                  <a:cubicBezTo>
                    <a:pt x="283" y="314"/>
                    <a:pt x="288" y="401"/>
                    <a:pt x="276" y="401"/>
                  </a:cubicBezTo>
                  <a:cubicBezTo>
                    <a:pt x="247" y="401"/>
                    <a:pt x="217" y="401"/>
                    <a:pt x="188" y="401"/>
                  </a:cubicBezTo>
                  <a:cubicBezTo>
                    <a:pt x="179" y="401"/>
                    <a:pt x="183" y="371"/>
                    <a:pt x="183" y="361"/>
                  </a:cubicBezTo>
                  <a:cubicBezTo>
                    <a:pt x="183" y="346"/>
                    <a:pt x="183" y="331"/>
                    <a:pt x="183" y="316"/>
                  </a:cubicBezTo>
                  <a:cubicBezTo>
                    <a:pt x="183" y="276"/>
                    <a:pt x="183" y="269"/>
                    <a:pt x="158" y="252"/>
                  </a:cubicBezTo>
                  <a:cubicBezTo>
                    <a:pt x="146" y="252"/>
                    <a:pt x="146" y="248"/>
                    <a:pt x="136" y="248"/>
                  </a:cubicBezTo>
                  <a:cubicBezTo>
                    <a:pt x="101" y="248"/>
                    <a:pt x="67" y="248"/>
                    <a:pt x="32" y="248"/>
                  </a:cubicBezTo>
                  <a:cubicBezTo>
                    <a:pt x="32" y="194"/>
                    <a:pt x="32" y="140"/>
                    <a:pt x="32" y="87"/>
                  </a:cubicBezTo>
                  <a:cubicBezTo>
                    <a:pt x="32" y="83"/>
                    <a:pt x="33" y="83"/>
                    <a:pt x="36" y="79"/>
                  </a:cubicBezTo>
                  <a:cubicBezTo>
                    <a:pt x="75" y="79"/>
                    <a:pt x="115" y="79"/>
                    <a:pt x="154" y="79"/>
                  </a:cubicBezTo>
                  <a:cubicBezTo>
                    <a:pt x="162" y="74"/>
                    <a:pt x="183" y="57"/>
                    <a:pt x="183" y="45"/>
                  </a:cubicBezTo>
                  <a:cubicBezTo>
                    <a:pt x="133" y="45"/>
                    <a:pt x="83" y="45"/>
                    <a:pt x="34" y="45"/>
                  </a:cubicBezTo>
                  <a:cubicBezTo>
                    <a:pt x="20" y="45"/>
                    <a:pt x="0" y="64"/>
                    <a:pt x="0" y="76"/>
                  </a:cubicBezTo>
                  <a:close/>
                  <a:moveTo>
                    <a:pt x="246" y="105"/>
                  </a:moveTo>
                  <a:lnTo>
                    <a:pt x="262" y="89"/>
                  </a:lnTo>
                  <a:lnTo>
                    <a:pt x="246" y="73"/>
                  </a:lnTo>
                  <a:cubicBezTo>
                    <a:pt x="245" y="73"/>
                    <a:pt x="245" y="72"/>
                    <a:pt x="246" y="71"/>
                  </a:cubicBezTo>
                  <a:lnTo>
                    <a:pt x="257" y="60"/>
                  </a:lnTo>
                  <a:cubicBezTo>
                    <a:pt x="257" y="60"/>
                    <a:pt x="258" y="60"/>
                    <a:pt x="259" y="60"/>
                  </a:cubicBezTo>
                  <a:lnTo>
                    <a:pt x="275" y="77"/>
                  </a:lnTo>
                  <a:lnTo>
                    <a:pt x="291" y="60"/>
                  </a:lnTo>
                  <a:cubicBezTo>
                    <a:pt x="291" y="60"/>
                    <a:pt x="292" y="60"/>
                    <a:pt x="293" y="60"/>
                  </a:cubicBezTo>
                  <a:lnTo>
                    <a:pt x="304" y="71"/>
                  </a:lnTo>
                  <a:cubicBezTo>
                    <a:pt x="304" y="72"/>
                    <a:pt x="304" y="73"/>
                    <a:pt x="304" y="73"/>
                  </a:cubicBezTo>
                  <a:lnTo>
                    <a:pt x="288" y="89"/>
                  </a:lnTo>
                  <a:lnTo>
                    <a:pt x="304" y="105"/>
                  </a:lnTo>
                  <a:cubicBezTo>
                    <a:pt x="304" y="106"/>
                    <a:pt x="304" y="107"/>
                    <a:pt x="304" y="108"/>
                  </a:cubicBezTo>
                  <a:lnTo>
                    <a:pt x="293" y="118"/>
                  </a:lnTo>
                  <a:cubicBezTo>
                    <a:pt x="292" y="119"/>
                    <a:pt x="291" y="119"/>
                    <a:pt x="291" y="118"/>
                  </a:cubicBezTo>
                  <a:lnTo>
                    <a:pt x="275" y="102"/>
                  </a:lnTo>
                  <a:lnTo>
                    <a:pt x="259" y="118"/>
                  </a:lnTo>
                  <a:cubicBezTo>
                    <a:pt x="258" y="119"/>
                    <a:pt x="257" y="119"/>
                    <a:pt x="257" y="118"/>
                  </a:cubicBezTo>
                  <a:lnTo>
                    <a:pt x="246" y="108"/>
                  </a:lnTo>
                  <a:cubicBezTo>
                    <a:pt x="245" y="107"/>
                    <a:pt x="245" y="106"/>
                    <a:pt x="246" y="105"/>
                  </a:cubicBezTo>
                  <a:close/>
                  <a:moveTo>
                    <a:pt x="380" y="162"/>
                  </a:moveTo>
                  <a:lnTo>
                    <a:pt x="460" y="242"/>
                  </a:lnTo>
                  <a:cubicBezTo>
                    <a:pt x="466" y="248"/>
                    <a:pt x="466" y="258"/>
                    <a:pt x="460" y="265"/>
                  </a:cubicBezTo>
                  <a:lnTo>
                    <a:pt x="450" y="274"/>
                  </a:lnTo>
                  <a:cubicBezTo>
                    <a:pt x="444" y="280"/>
                    <a:pt x="434" y="280"/>
                    <a:pt x="427" y="274"/>
                  </a:cubicBezTo>
                  <a:lnTo>
                    <a:pt x="348" y="194"/>
                  </a:lnTo>
                  <a:lnTo>
                    <a:pt x="380" y="162"/>
                  </a:lnTo>
                  <a:close/>
                  <a:moveTo>
                    <a:pt x="217" y="32"/>
                  </a:moveTo>
                  <a:cubicBezTo>
                    <a:pt x="249" y="0"/>
                    <a:pt x="300" y="0"/>
                    <a:pt x="332" y="32"/>
                  </a:cubicBezTo>
                  <a:cubicBezTo>
                    <a:pt x="360" y="60"/>
                    <a:pt x="363" y="104"/>
                    <a:pt x="341" y="136"/>
                  </a:cubicBezTo>
                  <a:lnTo>
                    <a:pt x="367" y="162"/>
                  </a:lnTo>
                  <a:cubicBezTo>
                    <a:pt x="368" y="163"/>
                    <a:pt x="368" y="165"/>
                    <a:pt x="367" y="166"/>
                  </a:cubicBezTo>
                  <a:lnTo>
                    <a:pt x="351" y="182"/>
                  </a:lnTo>
                  <a:cubicBezTo>
                    <a:pt x="350" y="183"/>
                    <a:pt x="348" y="183"/>
                    <a:pt x="347" y="182"/>
                  </a:cubicBezTo>
                  <a:lnTo>
                    <a:pt x="321" y="156"/>
                  </a:lnTo>
                  <a:cubicBezTo>
                    <a:pt x="290" y="178"/>
                    <a:pt x="246" y="175"/>
                    <a:pt x="217" y="147"/>
                  </a:cubicBezTo>
                  <a:cubicBezTo>
                    <a:pt x="186" y="115"/>
                    <a:pt x="186" y="64"/>
                    <a:pt x="217" y="32"/>
                  </a:cubicBezTo>
                  <a:close/>
                  <a:moveTo>
                    <a:pt x="236" y="51"/>
                  </a:moveTo>
                  <a:cubicBezTo>
                    <a:pt x="258" y="30"/>
                    <a:pt x="292" y="30"/>
                    <a:pt x="313" y="51"/>
                  </a:cubicBezTo>
                  <a:cubicBezTo>
                    <a:pt x="334" y="72"/>
                    <a:pt x="334" y="106"/>
                    <a:pt x="313" y="128"/>
                  </a:cubicBezTo>
                  <a:cubicBezTo>
                    <a:pt x="292" y="149"/>
                    <a:pt x="258" y="149"/>
                    <a:pt x="236" y="128"/>
                  </a:cubicBezTo>
                  <a:cubicBezTo>
                    <a:pt x="215" y="106"/>
                    <a:pt x="215" y="72"/>
                    <a:pt x="236" y="51"/>
                  </a:cubicBezTo>
                  <a:close/>
                  <a:moveTo>
                    <a:pt x="149" y="376"/>
                  </a:moveTo>
                  <a:cubicBezTo>
                    <a:pt x="148" y="345"/>
                    <a:pt x="147" y="313"/>
                    <a:pt x="147" y="282"/>
                  </a:cubicBezTo>
                  <a:cubicBezTo>
                    <a:pt x="117" y="282"/>
                    <a:pt x="87" y="282"/>
                    <a:pt x="57" y="282"/>
                  </a:cubicBezTo>
                  <a:cubicBezTo>
                    <a:pt x="57" y="283"/>
                    <a:pt x="56" y="283"/>
                    <a:pt x="56" y="284"/>
                  </a:cubicBezTo>
                  <a:cubicBezTo>
                    <a:pt x="87" y="314"/>
                    <a:pt x="118" y="345"/>
                    <a:pt x="149" y="376"/>
                  </a:cubicBezTo>
                  <a:close/>
                  <a:moveTo>
                    <a:pt x="54" y="110"/>
                  </a:moveTo>
                  <a:cubicBezTo>
                    <a:pt x="54" y="114"/>
                    <a:pt x="54" y="118"/>
                    <a:pt x="54" y="122"/>
                  </a:cubicBezTo>
                  <a:cubicBezTo>
                    <a:pt x="54" y="127"/>
                    <a:pt x="57" y="130"/>
                    <a:pt x="61" y="130"/>
                  </a:cubicBezTo>
                  <a:cubicBezTo>
                    <a:pt x="101" y="130"/>
                    <a:pt x="142" y="130"/>
                    <a:pt x="183" y="130"/>
                  </a:cubicBezTo>
                  <a:cubicBezTo>
                    <a:pt x="194" y="130"/>
                    <a:pt x="192" y="112"/>
                    <a:pt x="188" y="105"/>
                  </a:cubicBezTo>
                  <a:cubicBezTo>
                    <a:pt x="164" y="105"/>
                    <a:pt x="140" y="105"/>
                    <a:pt x="116" y="105"/>
                  </a:cubicBezTo>
                  <a:cubicBezTo>
                    <a:pt x="101" y="105"/>
                    <a:pt x="54" y="101"/>
                    <a:pt x="54" y="110"/>
                  </a:cubicBezTo>
                  <a:close/>
                  <a:moveTo>
                    <a:pt x="54" y="198"/>
                  </a:moveTo>
                  <a:cubicBezTo>
                    <a:pt x="54" y="203"/>
                    <a:pt x="54" y="209"/>
                    <a:pt x="54" y="214"/>
                  </a:cubicBezTo>
                  <a:cubicBezTo>
                    <a:pt x="54" y="218"/>
                    <a:pt x="55" y="219"/>
                    <a:pt x="59" y="219"/>
                  </a:cubicBezTo>
                  <a:cubicBezTo>
                    <a:pt x="103" y="219"/>
                    <a:pt x="146" y="219"/>
                    <a:pt x="190" y="219"/>
                  </a:cubicBezTo>
                  <a:cubicBezTo>
                    <a:pt x="191" y="215"/>
                    <a:pt x="194" y="196"/>
                    <a:pt x="185" y="196"/>
                  </a:cubicBezTo>
                  <a:cubicBezTo>
                    <a:pt x="144" y="196"/>
                    <a:pt x="103" y="196"/>
                    <a:pt x="63" y="196"/>
                  </a:cubicBezTo>
                  <a:cubicBezTo>
                    <a:pt x="60" y="196"/>
                    <a:pt x="56" y="197"/>
                    <a:pt x="54" y="198"/>
                  </a:cubicBezTo>
                  <a:close/>
                  <a:moveTo>
                    <a:pt x="54" y="160"/>
                  </a:moveTo>
                  <a:cubicBezTo>
                    <a:pt x="54" y="163"/>
                    <a:pt x="54" y="165"/>
                    <a:pt x="54" y="167"/>
                  </a:cubicBezTo>
                  <a:cubicBezTo>
                    <a:pt x="54" y="171"/>
                    <a:pt x="55" y="171"/>
                    <a:pt x="57" y="174"/>
                  </a:cubicBezTo>
                  <a:cubicBezTo>
                    <a:pt x="100" y="174"/>
                    <a:pt x="142" y="175"/>
                    <a:pt x="185" y="175"/>
                  </a:cubicBezTo>
                  <a:cubicBezTo>
                    <a:pt x="187" y="173"/>
                    <a:pt x="189" y="172"/>
                    <a:pt x="192" y="171"/>
                  </a:cubicBezTo>
                  <a:cubicBezTo>
                    <a:pt x="192" y="168"/>
                    <a:pt x="192" y="165"/>
                    <a:pt x="192" y="162"/>
                  </a:cubicBezTo>
                  <a:cubicBezTo>
                    <a:pt x="192" y="156"/>
                    <a:pt x="190" y="155"/>
                    <a:pt x="188" y="151"/>
                  </a:cubicBezTo>
                  <a:cubicBezTo>
                    <a:pt x="164" y="151"/>
                    <a:pt x="139" y="151"/>
                    <a:pt x="115" y="151"/>
                  </a:cubicBezTo>
                  <a:cubicBezTo>
                    <a:pt x="103" y="151"/>
                    <a:pt x="91" y="151"/>
                    <a:pt x="79" y="151"/>
                  </a:cubicBezTo>
                  <a:cubicBezTo>
                    <a:pt x="64" y="151"/>
                    <a:pt x="54" y="146"/>
                    <a:pt x="54" y="160"/>
                  </a:cubicBezTo>
                  <a:close/>
                </a:path>
              </a:pathLst>
            </a:custGeom>
            <a:solidFill>
              <a:srgbClr val="93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4" name="组合 35"/>
          <p:cNvGrpSpPr>
            <a:grpSpLocks/>
          </p:cNvGrpSpPr>
          <p:nvPr/>
        </p:nvGrpSpPr>
        <p:grpSpPr bwMode="auto">
          <a:xfrm>
            <a:off x="5084763" y="3343280"/>
            <a:ext cx="381000" cy="384175"/>
            <a:chOff x="0" y="0"/>
            <a:chExt cx="381000" cy="384175"/>
          </a:xfrm>
        </p:grpSpPr>
        <p:sp>
          <p:nvSpPr>
            <p:cNvPr id="36885" name="Oval 19"/>
            <p:cNvSpPr>
              <a:spLocks noChangeArrowheads="1"/>
            </p:cNvSpPr>
            <p:nvPr/>
          </p:nvSpPr>
          <p:spPr bwMode="auto">
            <a:xfrm>
              <a:off x="0" y="0"/>
              <a:ext cx="381000" cy="384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36886" name="Freeform 20"/>
            <p:cNvSpPr>
              <a:spLocks noEditPoints="1" noChangeArrowheads="1"/>
            </p:cNvSpPr>
            <p:nvPr/>
          </p:nvSpPr>
          <p:spPr bwMode="auto">
            <a:xfrm>
              <a:off x="128588" y="46038"/>
              <a:ext cx="111125" cy="285750"/>
            </a:xfrm>
            <a:custGeom>
              <a:avLst/>
              <a:gdLst>
                <a:gd name="T0" fmla="*/ 2 w 200"/>
                <a:gd name="T1" fmla="*/ 181 h 508"/>
                <a:gd name="T2" fmla="*/ 2 w 200"/>
                <a:gd name="T3" fmla="*/ 193 h 508"/>
                <a:gd name="T4" fmla="*/ 47 w 200"/>
                <a:gd name="T5" fmla="*/ 323 h 508"/>
                <a:gd name="T6" fmla="*/ 88 w 200"/>
                <a:gd name="T7" fmla="*/ 323 h 508"/>
                <a:gd name="T8" fmla="*/ 93 w 200"/>
                <a:gd name="T9" fmla="*/ 317 h 508"/>
                <a:gd name="T10" fmla="*/ 94 w 200"/>
                <a:gd name="T11" fmla="*/ 147 h 508"/>
                <a:gd name="T12" fmla="*/ 77 w 200"/>
                <a:gd name="T13" fmla="*/ 131 h 508"/>
                <a:gd name="T14" fmla="*/ 102 w 200"/>
                <a:gd name="T15" fmla="*/ 107 h 508"/>
                <a:gd name="T16" fmla="*/ 120 w 200"/>
                <a:gd name="T17" fmla="*/ 132 h 508"/>
                <a:gd name="T18" fmla="*/ 104 w 200"/>
                <a:gd name="T19" fmla="*/ 147 h 508"/>
                <a:gd name="T20" fmla="*/ 104 w 200"/>
                <a:gd name="T21" fmla="*/ 317 h 508"/>
                <a:gd name="T22" fmla="*/ 110 w 200"/>
                <a:gd name="T23" fmla="*/ 323 h 508"/>
                <a:gd name="T24" fmla="*/ 158 w 200"/>
                <a:gd name="T25" fmla="*/ 323 h 508"/>
                <a:gd name="T26" fmla="*/ 199 w 200"/>
                <a:gd name="T27" fmla="*/ 193 h 508"/>
                <a:gd name="T28" fmla="*/ 198 w 200"/>
                <a:gd name="T29" fmla="*/ 181 h 508"/>
                <a:gd name="T30" fmla="*/ 102 w 200"/>
                <a:gd name="T31" fmla="*/ 3 h 508"/>
                <a:gd name="T32" fmla="*/ 95 w 200"/>
                <a:gd name="T33" fmla="*/ 3 h 508"/>
                <a:gd name="T34" fmla="*/ 49 w 200"/>
                <a:gd name="T35" fmla="*/ 91 h 508"/>
                <a:gd name="T36" fmla="*/ 2 w 200"/>
                <a:gd name="T37" fmla="*/ 181 h 508"/>
                <a:gd name="T38" fmla="*/ 16 w 200"/>
                <a:gd name="T39" fmla="*/ 391 h 508"/>
                <a:gd name="T40" fmla="*/ 16 w 200"/>
                <a:gd name="T41" fmla="*/ 502 h 508"/>
                <a:gd name="T42" fmla="*/ 22 w 200"/>
                <a:gd name="T43" fmla="*/ 508 h 508"/>
                <a:gd name="T44" fmla="*/ 126 w 200"/>
                <a:gd name="T45" fmla="*/ 508 h 508"/>
                <a:gd name="T46" fmla="*/ 131 w 200"/>
                <a:gd name="T47" fmla="*/ 502 h 508"/>
                <a:gd name="T48" fmla="*/ 131 w 200"/>
                <a:gd name="T49" fmla="*/ 384 h 508"/>
                <a:gd name="T50" fmla="*/ 154 w 200"/>
                <a:gd name="T51" fmla="*/ 384 h 508"/>
                <a:gd name="T52" fmla="*/ 154 w 200"/>
                <a:gd name="T53" fmla="*/ 506 h 508"/>
                <a:gd name="T54" fmla="*/ 163 w 200"/>
                <a:gd name="T55" fmla="*/ 508 h 508"/>
                <a:gd name="T56" fmla="*/ 181 w 200"/>
                <a:gd name="T57" fmla="*/ 508 h 508"/>
                <a:gd name="T58" fmla="*/ 189 w 200"/>
                <a:gd name="T59" fmla="*/ 501 h 508"/>
                <a:gd name="T60" fmla="*/ 189 w 200"/>
                <a:gd name="T61" fmla="*/ 391 h 508"/>
                <a:gd name="T62" fmla="*/ 176 w 200"/>
                <a:gd name="T63" fmla="*/ 356 h 508"/>
                <a:gd name="T64" fmla="*/ 156 w 200"/>
                <a:gd name="T65" fmla="*/ 337 h 508"/>
                <a:gd name="T66" fmla="*/ 47 w 200"/>
                <a:gd name="T67" fmla="*/ 338 h 508"/>
                <a:gd name="T68" fmla="*/ 16 w 200"/>
                <a:gd name="T69" fmla="*/ 39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08">
                  <a:moveTo>
                    <a:pt x="2" y="181"/>
                  </a:moveTo>
                  <a:cubicBezTo>
                    <a:pt x="0" y="185"/>
                    <a:pt x="1" y="189"/>
                    <a:pt x="2" y="193"/>
                  </a:cubicBezTo>
                  <a:cubicBezTo>
                    <a:pt x="6" y="207"/>
                    <a:pt x="33" y="323"/>
                    <a:pt x="47" y="323"/>
                  </a:cubicBezTo>
                  <a:cubicBezTo>
                    <a:pt x="61" y="323"/>
                    <a:pt x="74" y="323"/>
                    <a:pt x="88" y="323"/>
                  </a:cubicBezTo>
                  <a:cubicBezTo>
                    <a:pt x="92" y="323"/>
                    <a:pt x="93" y="321"/>
                    <a:pt x="93" y="317"/>
                  </a:cubicBezTo>
                  <a:cubicBezTo>
                    <a:pt x="93" y="261"/>
                    <a:pt x="93" y="206"/>
                    <a:pt x="94" y="147"/>
                  </a:cubicBezTo>
                  <a:cubicBezTo>
                    <a:pt x="89" y="145"/>
                    <a:pt x="78" y="140"/>
                    <a:pt x="77" y="131"/>
                  </a:cubicBezTo>
                  <a:cubicBezTo>
                    <a:pt x="76" y="115"/>
                    <a:pt x="87" y="106"/>
                    <a:pt x="102" y="107"/>
                  </a:cubicBezTo>
                  <a:cubicBezTo>
                    <a:pt x="116" y="108"/>
                    <a:pt x="122" y="120"/>
                    <a:pt x="120" y="132"/>
                  </a:cubicBezTo>
                  <a:cubicBezTo>
                    <a:pt x="121" y="139"/>
                    <a:pt x="111" y="145"/>
                    <a:pt x="104" y="147"/>
                  </a:cubicBezTo>
                  <a:cubicBezTo>
                    <a:pt x="104" y="204"/>
                    <a:pt x="104" y="260"/>
                    <a:pt x="104" y="317"/>
                  </a:cubicBezTo>
                  <a:cubicBezTo>
                    <a:pt x="104" y="321"/>
                    <a:pt x="105" y="323"/>
                    <a:pt x="110" y="323"/>
                  </a:cubicBezTo>
                  <a:cubicBezTo>
                    <a:pt x="126" y="323"/>
                    <a:pt x="142" y="323"/>
                    <a:pt x="158" y="323"/>
                  </a:cubicBezTo>
                  <a:cubicBezTo>
                    <a:pt x="168" y="323"/>
                    <a:pt x="195" y="210"/>
                    <a:pt x="199" y="193"/>
                  </a:cubicBezTo>
                  <a:cubicBezTo>
                    <a:pt x="200" y="189"/>
                    <a:pt x="200" y="185"/>
                    <a:pt x="198" y="181"/>
                  </a:cubicBezTo>
                  <a:cubicBezTo>
                    <a:pt x="166" y="122"/>
                    <a:pt x="134" y="62"/>
                    <a:pt x="102" y="3"/>
                  </a:cubicBezTo>
                  <a:cubicBezTo>
                    <a:pt x="99" y="0"/>
                    <a:pt x="97" y="1"/>
                    <a:pt x="95" y="3"/>
                  </a:cubicBezTo>
                  <a:cubicBezTo>
                    <a:pt x="89" y="17"/>
                    <a:pt x="56" y="78"/>
                    <a:pt x="49" y="91"/>
                  </a:cubicBezTo>
                  <a:cubicBezTo>
                    <a:pt x="44" y="99"/>
                    <a:pt x="2" y="179"/>
                    <a:pt x="2" y="181"/>
                  </a:cubicBezTo>
                  <a:close/>
                  <a:moveTo>
                    <a:pt x="16" y="391"/>
                  </a:moveTo>
                  <a:cubicBezTo>
                    <a:pt x="16" y="428"/>
                    <a:pt x="16" y="465"/>
                    <a:pt x="16" y="502"/>
                  </a:cubicBezTo>
                  <a:cubicBezTo>
                    <a:pt x="16" y="506"/>
                    <a:pt x="18" y="508"/>
                    <a:pt x="22" y="508"/>
                  </a:cubicBezTo>
                  <a:cubicBezTo>
                    <a:pt x="56" y="508"/>
                    <a:pt x="91" y="508"/>
                    <a:pt x="126" y="508"/>
                  </a:cubicBezTo>
                  <a:cubicBezTo>
                    <a:pt x="130" y="508"/>
                    <a:pt x="131" y="506"/>
                    <a:pt x="131" y="502"/>
                  </a:cubicBezTo>
                  <a:cubicBezTo>
                    <a:pt x="131" y="463"/>
                    <a:pt x="131" y="423"/>
                    <a:pt x="131" y="384"/>
                  </a:cubicBezTo>
                  <a:cubicBezTo>
                    <a:pt x="139" y="384"/>
                    <a:pt x="147" y="384"/>
                    <a:pt x="154" y="384"/>
                  </a:cubicBezTo>
                  <a:cubicBezTo>
                    <a:pt x="154" y="424"/>
                    <a:pt x="154" y="465"/>
                    <a:pt x="154" y="506"/>
                  </a:cubicBezTo>
                  <a:cubicBezTo>
                    <a:pt x="155" y="508"/>
                    <a:pt x="159" y="508"/>
                    <a:pt x="163" y="508"/>
                  </a:cubicBezTo>
                  <a:cubicBezTo>
                    <a:pt x="169" y="508"/>
                    <a:pt x="175" y="508"/>
                    <a:pt x="181" y="508"/>
                  </a:cubicBezTo>
                  <a:cubicBezTo>
                    <a:pt x="186" y="508"/>
                    <a:pt x="189" y="505"/>
                    <a:pt x="189" y="501"/>
                  </a:cubicBezTo>
                  <a:cubicBezTo>
                    <a:pt x="189" y="464"/>
                    <a:pt x="189" y="427"/>
                    <a:pt x="189" y="391"/>
                  </a:cubicBezTo>
                  <a:cubicBezTo>
                    <a:pt x="189" y="379"/>
                    <a:pt x="180" y="365"/>
                    <a:pt x="176" y="356"/>
                  </a:cubicBezTo>
                  <a:cubicBezTo>
                    <a:pt x="167" y="343"/>
                    <a:pt x="163" y="339"/>
                    <a:pt x="156" y="337"/>
                  </a:cubicBezTo>
                  <a:cubicBezTo>
                    <a:pt x="135" y="337"/>
                    <a:pt x="58" y="337"/>
                    <a:pt x="47" y="338"/>
                  </a:cubicBezTo>
                  <a:cubicBezTo>
                    <a:pt x="39" y="340"/>
                    <a:pt x="16" y="373"/>
                    <a:pt x="16" y="391"/>
                  </a:cubicBezTo>
                  <a:close/>
                </a:path>
              </a:pathLst>
            </a:custGeom>
            <a:solidFill>
              <a:srgbClr val="2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688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997325"/>
            <a:ext cx="121920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TextBox 54"/>
          <p:cNvSpPr txBox="1">
            <a:spLocks noChangeArrowheads="1"/>
          </p:cNvSpPr>
          <p:nvPr/>
        </p:nvSpPr>
        <p:spPr bwMode="auto">
          <a:xfrm>
            <a:off x="8183569" y="6197601"/>
            <a:ext cx="1055687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高永生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93" name="圆角矩形 57"/>
          <p:cNvSpPr>
            <a:spLocks noChangeArrowheads="1"/>
          </p:cNvSpPr>
          <p:nvPr/>
        </p:nvSpPr>
        <p:spPr bwMode="auto">
          <a:xfrm>
            <a:off x="6878643" y="6202365"/>
            <a:ext cx="1233487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36894" name="TextBox 58"/>
          <p:cNvSpPr txBox="1">
            <a:spLocks noChangeArrowheads="1"/>
          </p:cNvSpPr>
          <p:nvPr/>
        </p:nvSpPr>
        <p:spPr bwMode="auto">
          <a:xfrm>
            <a:off x="6921505" y="6197603"/>
            <a:ext cx="1190625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dist"/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95" name="Rectangle 3"/>
          <p:cNvSpPr txBox="1">
            <a:spLocks noChangeArrowheads="1"/>
          </p:cNvSpPr>
          <p:nvPr/>
        </p:nvSpPr>
        <p:spPr bwMode="auto">
          <a:xfrm>
            <a:off x="1019436" y="4433890"/>
            <a:ext cx="1015312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 anchor="ctr"/>
          <a:lstStyle/>
          <a:p>
            <a:pPr algn="dist"/>
            <a:r>
              <a:rPr lang="zh-CN" altLang="en-US" sz="6000" b="1" dirty="0">
                <a:solidFill>
                  <a:srgbClr val="484849"/>
                </a:solidFill>
                <a:latin typeface="微软雅黑" pitchFamily="34" charset="-122"/>
                <a:ea typeface="微软雅黑" pitchFamily="34" charset="-122"/>
              </a:rPr>
              <a:t>感谢各位专家老师批评指正</a:t>
            </a:r>
          </a:p>
        </p:txBody>
      </p:sp>
    </p:spTree>
  </p:cSld>
  <p:clrMapOvr>
    <a:masterClrMapping/>
  </p:clrMapOvr>
  <p:transition spd="slow" advTm="6184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7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/>
      <p:bldP spid="36893" grpId="0" bldLvl="0" animBg="1"/>
      <p:bldP spid="36894" grpId="0"/>
      <p:bldP spid="368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162094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8" rIns="91432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主要模块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Part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FE043344-4B50-4C35-9896-38584C0E1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439689"/>
              </p:ext>
            </p:extLst>
          </p:nvPr>
        </p:nvGraphicFramePr>
        <p:xfrm>
          <a:off x="263352" y="980728"/>
          <a:ext cx="9937104" cy="572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91751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36800"/>
            <a:ext cx="121920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9"/>
          <p:cNvGrpSpPr>
            <a:grpSpLocks/>
          </p:cNvGrpSpPr>
          <p:nvPr/>
        </p:nvGrpSpPr>
        <p:grpSpPr bwMode="auto">
          <a:xfrm>
            <a:off x="4946653" y="1182693"/>
            <a:ext cx="2301875" cy="2308225"/>
            <a:chOff x="0" y="0"/>
            <a:chExt cx="2301875" cy="2308226"/>
          </a:xfrm>
        </p:grpSpPr>
        <p:sp>
          <p:nvSpPr>
            <p:cNvPr id="9220" name="Oval 5"/>
            <p:cNvSpPr>
              <a:spLocks noChangeArrowheads="1"/>
            </p:cNvSpPr>
            <p:nvPr/>
          </p:nvSpPr>
          <p:spPr bwMode="auto">
            <a:xfrm>
              <a:off x="0" y="0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Freeform 6"/>
            <p:cNvSpPr>
              <a:spLocks noEditPoints="1" noChangeArrowheads="1"/>
            </p:cNvSpPr>
            <p:nvPr/>
          </p:nvSpPr>
          <p:spPr bwMode="auto">
            <a:xfrm>
              <a:off x="123825" y="123825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" name="Freeform 67"/>
          <p:cNvSpPr>
            <a:spLocks noEditPoints="1" noChangeArrowheads="1"/>
          </p:cNvSpPr>
          <p:nvPr/>
        </p:nvSpPr>
        <p:spPr bwMode="auto">
          <a:xfrm>
            <a:off x="5772151" y="1509718"/>
            <a:ext cx="649288" cy="1654175"/>
          </a:xfrm>
          <a:custGeom>
            <a:avLst/>
            <a:gdLst>
              <a:gd name="T0" fmla="*/ 6 w 795"/>
              <a:gd name="T1" fmla="*/ 720 h 2026"/>
              <a:gd name="T2" fmla="*/ 6 w 795"/>
              <a:gd name="T3" fmla="*/ 771 h 2026"/>
              <a:gd name="T4" fmla="*/ 185 w 795"/>
              <a:gd name="T5" fmla="*/ 1286 h 2026"/>
              <a:gd name="T6" fmla="*/ 349 w 795"/>
              <a:gd name="T7" fmla="*/ 1286 h 2026"/>
              <a:gd name="T8" fmla="*/ 371 w 795"/>
              <a:gd name="T9" fmla="*/ 1265 h 2026"/>
              <a:gd name="T10" fmla="*/ 372 w 795"/>
              <a:gd name="T11" fmla="*/ 586 h 2026"/>
              <a:gd name="T12" fmla="*/ 306 w 795"/>
              <a:gd name="T13" fmla="*/ 520 h 2026"/>
              <a:gd name="T14" fmla="*/ 406 w 795"/>
              <a:gd name="T15" fmla="*/ 427 h 2026"/>
              <a:gd name="T16" fmla="*/ 478 w 795"/>
              <a:gd name="T17" fmla="*/ 527 h 2026"/>
              <a:gd name="T18" fmla="*/ 414 w 795"/>
              <a:gd name="T19" fmla="*/ 584 h 2026"/>
              <a:gd name="T20" fmla="*/ 414 w 795"/>
              <a:gd name="T21" fmla="*/ 1265 h 2026"/>
              <a:gd name="T22" fmla="*/ 435 w 795"/>
              <a:gd name="T23" fmla="*/ 1286 h 2026"/>
              <a:gd name="T24" fmla="*/ 628 w 795"/>
              <a:gd name="T25" fmla="*/ 1286 h 2026"/>
              <a:gd name="T26" fmla="*/ 793 w 795"/>
              <a:gd name="T27" fmla="*/ 771 h 2026"/>
              <a:gd name="T28" fmla="*/ 788 w 795"/>
              <a:gd name="T29" fmla="*/ 723 h 2026"/>
              <a:gd name="T30" fmla="*/ 406 w 795"/>
              <a:gd name="T31" fmla="*/ 11 h 2026"/>
              <a:gd name="T32" fmla="*/ 378 w 795"/>
              <a:gd name="T33" fmla="*/ 11 h 2026"/>
              <a:gd name="T34" fmla="*/ 193 w 795"/>
              <a:gd name="T35" fmla="*/ 364 h 2026"/>
              <a:gd name="T36" fmla="*/ 6 w 795"/>
              <a:gd name="T37" fmla="*/ 720 h 2026"/>
              <a:gd name="T38" fmla="*/ 63 w 795"/>
              <a:gd name="T39" fmla="*/ 1558 h 2026"/>
              <a:gd name="T40" fmla="*/ 63 w 795"/>
              <a:gd name="T41" fmla="*/ 2002 h 2026"/>
              <a:gd name="T42" fmla="*/ 84 w 795"/>
              <a:gd name="T43" fmla="*/ 2024 h 2026"/>
              <a:gd name="T44" fmla="*/ 499 w 795"/>
              <a:gd name="T45" fmla="*/ 2024 h 2026"/>
              <a:gd name="T46" fmla="*/ 521 w 795"/>
              <a:gd name="T47" fmla="*/ 2002 h 2026"/>
              <a:gd name="T48" fmla="*/ 521 w 795"/>
              <a:gd name="T49" fmla="*/ 1530 h 2026"/>
              <a:gd name="T50" fmla="*/ 614 w 795"/>
              <a:gd name="T51" fmla="*/ 1530 h 2026"/>
              <a:gd name="T52" fmla="*/ 614 w 795"/>
              <a:gd name="T53" fmla="*/ 2017 h 2026"/>
              <a:gd name="T54" fmla="*/ 650 w 795"/>
              <a:gd name="T55" fmla="*/ 2024 h 2026"/>
              <a:gd name="T56" fmla="*/ 721 w 795"/>
              <a:gd name="T57" fmla="*/ 2024 h 2026"/>
              <a:gd name="T58" fmla="*/ 750 w 795"/>
              <a:gd name="T59" fmla="*/ 1995 h 2026"/>
              <a:gd name="T60" fmla="*/ 750 w 795"/>
              <a:gd name="T61" fmla="*/ 1558 h 2026"/>
              <a:gd name="T62" fmla="*/ 698 w 795"/>
              <a:gd name="T63" fmla="*/ 1421 h 2026"/>
              <a:gd name="T64" fmla="*/ 620 w 795"/>
              <a:gd name="T65" fmla="*/ 1342 h 2026"/>
              <a:gd name="T66" fmla="*/ 185 w 795"/>
              <a:gd name="T67" fmla="*/ 1346 h 2026"/>
              <a:gd name="T68" fmla="*/ 63 w 795"/>
              <a:gd name="T69" fmla="*/ 1558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5" h="2026">
                <a:moveTo>
                  <a:pt x="6" y="720"/>
                </a:moveTo>
                <a:cubicBezTo>
                  <a:pt x="0" y="738"/>
                  <a:pt x="1" y="755"/>
                  <a:pt x="6" y="771"/>
                </a:cubicBezTo>
                <a:cubicBezTo>
                  <a:pt x="22" y="826"/>
                  <a:pt x="130" y="1286"/>
                  <a:pt x="185" y="1286"/>
                </a:cubicBezTo>
                <a:cubicBezTo>
                  <a:pt x="239" y="1286"/>
                  <a:pt x="294" y="1286"/>
                  <a:pt x="349" y="1286"/>
                </a:cubicBezTo>
                <a:cubicBezTo>
                  <a:pt x="366" y="1286"/>
                  <a:pt x="371" y="1281"/>
                  <a:pt x="371" y="1265"/>
                </a:cubicBezTo>
                <a:cubicBezTo>
                  <a:pt x="371" y="1041"/>
                  <a:pt x="370" y="820"/>
                  <a:pt x="372" y="586"/>
                </a:cubicBezTo>
                <a:cubicBezTo>
                  <a:pt x="351" y="577"/>
                  <a:pt x="307" y="557"/>
                  <a:pt x="306" y="520"/>
                </a:cubicBezTo>
                <a:cubicBezTo>
                  <a:pt x="303" y="457"/>
                  <a:pt x="344" y="421"/>
                  <a:pt x="406" y="427"/>
                </a:cubicBezTo>
                <a:cubicBezTo>
                  <a:pt x="459" y="431"/>
                  <a:pt x="486" y="477"/>
                  <a:pt x="478" y="527"/>
                </a:cubicBezTo>
                <a:cubicBezTo>
                  <a:pt x="479" y="554"/>
                  <a:pt x="439" y="579"/>
                  <a:pt x="414" y="584"/>
                </a:cubicBezTo>
                <a:cubicBezTo>
                  <a:pt x="414" y="811"/>
                  <a:pt x="414" y="1038"/>
                  <a:pt x="414" y="1265"/>
                </a:cubicBezTo>
                <a:cubicBezTo>
                  <a:pt x="414" y="1281"/>
                  <a:pt x="418" y="1286"/>
                  <a:pt x="435" y="1286"/>
                </a:cubicBezTo>
                <a:cubicBezTo>
                  <a:pt x="499" y="1286"/>
                  <a:pt x="564" y="1286"/>
                  <a:pt x="628" y="1286"/>
                </a:cubicBezTo>
                <a:cubicBezTo>
                  <a:pt x="669" y="1286"/>
                  <a:pt x="776" y="838"/>
                  <a:pt x="793" y="771"/>
                </a:cubicBezTo>
                <a:cubicBezTo>
                  <a:pt x="795" y="755"/>
                  <a:pt x="794" y="739"/>
                  <a:pt x="788" y="723"/>
                </a:cubicBezTo>
                <a:cubicBezTo>
                  <a:pt x="661" y="486"/>
                  <a:pt x="534" y="249"/>
                  <a:pt x="406" y="11"/>
                </a:cubicBezTo>
                <a:cubicBezTo>
                  <a:pt x="393" y="0"/>
                  <a:pt x="384" y="2"/>
                  <a:pt x="378" y="11"/>
                </a:cubicBezTo>
                <a:cubicBezTo>
                  <a:pt x="351" y="68"/>
                  <a:pt x="223" y="312"/>
                  <a:pt x="193" y="364"/>
                </a:cubicBezTo>
                <a:cubicBezTo>
                  <a:pt x="175" y="396"/>
                  <a:pt x="6" y="714"/>
                  <a:pt x="6" y="720"/>
                </a:cubicBezTo>
                <a:close/>
                <a:moveTo>
                  <a:pt x="63" y="1558"/>
                </a:moveTo>
                <a:cubicBezTo>
                  <a:pt x="63" y="1706"/>
                  <a:pt x="63" y="1854"/>
                  <a:pt x="63" y="2002"/>
                </a:cubicBezTo>
                <a:cubicBezTo>
                  <a:pt x="63" y="2019"/>
                  <a:pt x="68" y="2024"/>
                  <a:pt x="84" y="2024"/>
                </a:cubicBezTo>
                <a:cubicBezTo>
                  <a:pt x="223" y="2024"/>
                  <a:pt x="361" y="2024"/>
                  <a:pt x="499" y="2024"/>
                </a:cubicBezTo>
                <a:cubicBezTo>
                  <a:pt x="516" y="2024"/>
                  <a:pt x="521" y="2019"/>
                  <a:pt x="521" y="2002"/>
                </a:cubicBezTo>
                <a:cubicBezTo>
                  <a:pt x="521" y="1845"/>
                  <a:pt x="521" y="1687"/>
                  <a:pt x="521" y="1530"/>
                </a:cubicBezTo>
                <a:cubicBezTo>
                  <a:pt x="552" y="1530"/>
                  <a:pt x="583" y="1530"/>
                  <a:pt x="614" y="1530"/>
                </a:cubicBezTo>
                <a:cubicBezTo>
                  <a:pt x="614" y="1692"/>
                  <a:pt x="614" y="1854"/>
                  <a:pt x="614" y="2017"/>
                </a:cubicBezTo>
                <a:cubicBezTo>
                  <a:pt x="618" y="2026"/>
                  <a:pt x="630" y="2024"/>
                  <a:pt x="650" y="2024"/>
                </a:cubicBezTo>
                <a:cubicBezTo>
                  <a:pt x="673" y="2024"/>
                  <a:pt x="697" y="2024"/>
                  <a:pt x="721" y="2024"/>
                </a:cubicBezTo>
                <a:cubicBezTo>
                  <a:pt x="738" y="2024"/>
                  <a:pt x="750" y="2012"/>
                  <a:pt x="750" y="1995"/>
                </a:cubicBezTo>
                <a:cubicBezTo>
                  <a:pt x="750" y="1850"/>
                  <a:pt x="750" y="1704"/>
                  <a:pt x="750" y="1558"/>
                </a:cubicBezTo>
                <a:cubicBezTo>
                  <a:pt x="750" y="1509"/>
                  <a:pt x="718" y="1457"/>
                  <a:pt x="698" y="1421"/>
                </a:cubicBezTo>
                <a:cubicBezTo>
                  <a:pt x="663" y="1367"/>
                  <a:pt x="648" y="1349"/>
                  <a:pt x="620" y="1342"/>
                </a:cubicBezTo>
                <a:cubicBezTo>
                  <a:pt x="538" y="1342"/>
                  <a:pt x="231" y="1342"/>
                  <a:pt x="185" y="1346"/>
                </a:cubicBezTo>
                <a:cubicBezTo>
                  <a:pt x="155" y="1354"/>
                  <a:pt x="63" y="1486"/>
                  <a:pt x="63" y="15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zh-CN" altLang="en-US"/>
          </a:p>
        </p:txBody>
      </p:sp>
      <p:sp>
        <p:nvSpPr>
          <p:cNvPr id="9223" name="TextBox 16"/>
          <p:cNvSpPr txBox="1">
            <a:spLocks noChangeArrowheads="1"/>
          </p:cNvSpPr>
          <p:nvPr/>
        </p:nvSpPr>
        <p:spPr bwMode="auto">
          <a:xfrm>
            <a:off x="3575720" y="3702056"/>
            <a:ext cx="4752528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设计思路及过程</a:t>
            </a:r>
          </a:p>
        </p:txBody>
      </p:sp>
      <p:sp>
        <p:nvSpPr>
          <p:cNvPr id="9224" name="Oval 39"/>
          <p:cNvSpPr>
            <a:spLocks noChangeAspect="1" noChangeArrowheads="1"/>
          </p:cNvSpPr>
          <p:nvPr/>
        </p:nvSpPr>
        <p:spPr bwMode="auto">
          <a:xfrm>
            <a:off x="3943355" y="4868867"/>
            <a:ext cx="144463" cy="1444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225" name="Oval 40"/>
          <p:cNvSpPr>
            <a:spLocks noChangeAspect="1" noChangeArrowheads="1"/>
          </p:cNvSpPr>
          <p:nvPr/>
        </p:nvSpPr>
        <p:spPr bwMode="auto">
          <a:xfrm>
            <a:off x="3943355" y="5270501"/>
            <a:ext cx="144463" cy="14605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227" name="Oval 42"/>
          <p:cNvSpPr>
            <a:spLocks noChangeAspect="1" noChangeArrowheads="1"/>
          </p:cNvSpPr>
          <p:nvPr/>
        </p:nvSpPr>
        <p:spPr bwMode="auto">
          <a:xfrm>
            <a:off x="6597655" y="4827589"/>
            <a:ext cx="144463" cy="14605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228" name="TextBox 22"/>
          <p:cNvSpPr txBox="1">
            <a:spLocks noChangeArrowheads="1"/>
          </p:cNvSpPr>
          <p:nvPr/>
        </p:nvSpPr>
        <p:spPr bwMode="auto">
          <a:xfrm>
            <a:off x="4306889" y="4787864"/>
            <a:ext cx="2265363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</a:p>
        </p:txBody>
      </p:sp>
      <p:sp>
        <p:nvSpPr>
          <p:cNvPr id="9229" name="TextBox 23"/>
          <p:cNvSpPr txBox="1">
            <a:spLocks noChangeArrowheads="1"/>
          </p:cNvSpPr>
          <p:nvPr/>
        </p:nvSpPr>
        <p:spPr bwMode="auto">
          <a:xfrm>
            <a:off x="4306889" y="5219912"/>
            <a:ext cx="2265363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软件模块实现</a:t>
            </a:r>
          </a:p>
        </p:txBody>
      </p:sp>
      <p:sp>
        <p:nvSpPr>
          <p:cNvPr id="9233" name="TextBox 27"/>
          <p:cNvSpPr txBox="1">
            <a:spLocks noChangeArrowheads="1"/>
          </p:cNvSpPr>
          <p:nvPr/>
        </p:nvSpPr>
        <p:spPr bwMode="auto">
          <a:xfrm>
            <a:off x="6961189" y="4756155"/>
            <a:ext cx="2265363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cxnSp>
        <p:nvCxnSpPr>
          <p:cNvPr id="9236" name="直接连接符 11"/>
          <p:cNvCxnSpPr>
            <a:cxnSpLocks noChangeShapeType="1"/>
          </p:cNvCxnSpPr>
          <p:nvPr/>
        </p:nvCxnSpPr>
        <p:spPr bwMode="auto">
          <a:xfrm>
            <a:off x="3505203" y="4597400"/>
            <a:ext cx="51831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bldLvl="0" animBg="1"/>
      <p:bldP spid="9225" grpId="0" bldLvl="0" animBg="1"/>
      <p:bldP spid="9227" grpId="0" bldLvl="0" animBg="1"/>
      <p:bldP spid="9228" grpId="0"/>
      <p:bldP spid="9229" grpId="0"/>
      <p:bldP spid="92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3416304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8" rIns="91432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类模块的设计及关系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ACEE18-7FD2-7E85-4D66-83B58DBBB72C}"/>
              </a:ext>
            </a:extLst>
          </p:cNvPr>
          <p:cNvSpPr/>
          <p:nvPr/>
        </p:nvSpPr>
        <p:spPr>
          <a:xfrm>
            <a:off x="119336" y="980729"/>
            <a:ext cx="11703332" cy="5877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3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A18DA88-16FE-232C-DFAE-2AB0B566FE80}"/>
              </a:ext>
            </a:extLst>
          </p:cNvPr>
          <p:cNvSpPr/>
          <p:nvPr/>
        </p:nvSpPr>
        <p:spPr>
          <a:xfrm>
            <a:off x="3503712" y="2887504"/>
            <a:ext cx="4680520" cy="106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cloudmusicplayer.h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995551F-6424-2D40-68EF-6FC634CFC20C}"/>
              </a:ext>
            </a:extLst>
          </p:cNvPr>
          <p:cNvSpPr/>
          <p:nvPr/>
        </p:nvSpPr>
        <p:spPr>
          <a:xfrm>
            <a:off x="5984776" y="4927299"/>
            <a:ext cx="4000501" cy="106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loginwidget.h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5EC0D3-99F3-3487-172D-7A0CA4272FF4}"/>
              </a:ext>
            </a:extLst>
          </p:cNvPr>
          <p:cNvSpPr/>
          <p:nvPr/>
        </p:nvSpPr>
        <p:spPr>
          <a:xfrm>
            <a:off x="1553568" y="4916573"/>
            <a:ext cx="4000501" cy="106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userregister.h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6CE6A8-1D62-10D9-1DC4-769F2805D002}"/>
              </a:ext>
            </a:extLst>
          </p:cNvPr>
          <p:cNvSpPr/>
          <p:nvPr/>
        </p:nvSpPr>
        <p:spPr>
          <a:xfrm>
            <a:off x="4708315" y="1231590"/>
            <a:ext cx="2323789" cy="803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QWidget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E0BAA0-A5E0-1C99-317D-BFC8B8D19397}"/>
              </a:ext>
            </a:extLst>
          </p:cNvPr>
          <p:cNvSpPr/>
          <p:nvPr/>
        </p:nvSpPr>
        <p:spPr>
          <a:xfrm>
            <a:off x="6565927" y="1782556"/>
            <a:ext cx="3586770" cy="888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QMediaPlayer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3D0A83-A1BC-FA1B-C407-384AA70DBCD4}"/>
              </a:ext>
            </a:extLst>
          </p:cNvPr>
          <p:cNvSpPr/>
          <p:nvPr/>
        </p:nvSpPr>
        <p:spPr>
          <a:xfrm>
            <a:off x="4101809" y="6033111"/>
            <a:ext cx="3567350" cy="796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QSqlDatabase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B424F6-9D20-A8F5-E3BF-EE02B607C629}"/>
              </a:ext>
            </a:extLst>
          </p:cNvPr>
          <p:cNvSpPr/>
          <p:nvPr/>
        </p:nvSpPr>
        <p:spPr>
          <a:xfrm>
            <a:off x="1663700" y="1620822"/>
            <a:ext cx="3313660" cy="1211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QNetworkAccessManager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D36D91-D8F8-03AA-D51E-21E0A0A9021F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5843972" y="2034726"/>
            <a:ext cx="26238" cy="85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A2EF6E-A82A-B17C-B61D-FE1C1624A10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3553819" y="3793429"/>
            <a:ext cx="635339" cy="112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AB469C-4654-36C3-CFF4-811373E144D5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7498786" y="3793429"/>
            <a:ext cx="486241" cy="11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497F56-E47B-DD8F-1FC5-BF096A5A34E2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7498786" y="2671479"/>
            <a:ext cx="860526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020268-5452-8468-FAAD-8B9637A4E9D6}"/>
              </a:ext>
            </a:extLst>
          </p:cNvPr>
          <p:cNvCxnSpPr>
            <a:cxnSpLocks/>
            <a:stCxn id="11" idx="4"/>
            <a:endCxn id="5" idx="1"/>
          </p:cNvCxnSpPr>
          <p:nvPr/>
        </p:nvCxnSpPr>
        <p:spPr>
          <a:xfrm>
            <a:off x="3320530" y="2832323"/>
            <a:ext cx="868628" cy="21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436D89-6C3C-F928-E4CE-C27BCC2D3FFD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V="1">
            <a:off x="4624235" y="5822498"/>
            <a:ext cx="343974" cy="32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6C5E-505C-B29A-ABCF-5B1D0BAFE772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>
          <a:xfrm flipH="1" flipV="1">
            <a:off x="6570636" y="5833224"/>
            <a:ext cx="576097" cy="31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E9331EA-D400-63C8-A481-784AC4831DF2}"/>
              </a:ext>
            </a:extLst>
          </p:cNvPr>
          <p:cNvSpPr/>
          <p:nvPr/>
        </p:nvSpPr>
        <p:spPr>
          <a:xfrm>
            <a:off x="10152697" y="764704"/>
            <a:ext cx="1703943" cy="9319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3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FC0B01-A980-ABEE-3EF0-EBDDE3BD7B9B}"/>
              </a:ext>
            </a:extLst>
          </p:cNvPr>
          <p:cNvCxnSpPr>
            <a:cxnSpLocks/>
          </p:cNvCxnSpPr>
          <p:nvPr/>
        </p:nvCxnSpPr>
        <p:spPr>
          <a:xfrm>
            <a:off x="10450452" y="1068444"/>
            <a:ext cx="0" cy="3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97BB05-28BF-2DC7-8360-BCE3C0161A7D}"/>
              </a:ext>
            </a:extLst>
          </p:cNvPr>
          <p:cNvSpPr txBox="1"/>
          <p:nvPr/>
        </p:nvSpPr>
        <p:spPr>
          <a:xfrm>
            <a:off x="10599548" y="1068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继承关系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A07227B-7272-6EB9-EE7D-DCD567C37501}"/>
              </a:ext>
            </a:extLst>
          </p:cNvPr>
          <p:cNvSpPr/>
          <p:nvPr/>
        </p:nvSpPr>
        <p:spPr>
          <a:xfrm>
            <a:off x="388173" y="3889180"/>
            <a:ext cx="2846702" cy="811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cloudjson.h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DF8D449-F0D0-6C2B-E73E-1CEC11561B6D}"/>
              </a:ext>
            </a:extLst>
          </p:cNvPr>
          <p:cNvSpPr/>
          <p:nvPr/>
        </p:nvSpPr>
        <p:spPr>
          <a:xfrm>
            <a:off x="8445802" y="3948861"/>
            <a:ext cx="2992389" cy="888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kugoujson.h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7417" name="椭圆 17416">
            <a:extLst>
              <a:ext uri="{FF2B5EF4-FFF2-40B4-BE49-F238E27FC236}">
                <a16:creationId xmlns:a16="http://schemas.microsoft.com/office/drawing/2014/main" id="{3210A489-C5E8-77A6-9BAC-683506395C87}"/>
              </a:ext>
            </a:extLst>
          </p:cNvPr>
          <p:cNvSpPr/>
          <p:nvPr/>
        </p:nvSpPr>
        <p:spPr>
          <a:xfrm>
            <a:off x="4040818" y="4197889"/>
            <a:ext cx="3567350" cy="811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dialogsetting.h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7419" name="直接箭头连接符 17418">
            <a:extLst>
              <a:ext uri="{FF2B5EF4-FFF2-40B4-BE49-F238E27FC236}">
                <a16:creationId xmlns:a16="http://schemas.microsoft.com/office/drawing/2014/main" id="{409327D6-E53E-2295-9792-0277FD42818D}"/>
              </a:ext>
            </a:extLst>
          </p:cNvPr>
          <p:cNvCxnSpPr>
            <a:cxnSpLocks/>
            <a:stCxn id="17417" idx="0"/>
            <a:endCxn id="5" idx="4"/>
          </p:cNvCxnSpPr>
          <p:nvPr/>
        </p:nvCxnSpPr>
        <p:spPr>
          <a:xfrm flipV="1">
            <a:off x="5824493" y="3948861"/>
            <a:ext cx="19479" cy="24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2" name="直接箭头连接符 17421">
            <a:extLst>
              <a:ext uri="{FF2B5EF4-FFF2-40B4-BE49-F238E27FC236}">
                <a16:creationId xmlns:a16="http://schemas.microsoft.com/office/drawing/2014/main" id="{6373A3BD-E37A-FEC4-0711-AC7E7F7F857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2817985" y="3418183"/>
            <a:ext cx="685727" cy="5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7" name="直接箭头连接符 17426">
            <a:extLst>
              <a:ext uri="{FF2B5EF4-FFF2-40B4-BE49-F238E27FC236}">
                <a16:creationId xmlns:a16="http://schemas.microsoft.com/office/drawing/2014/main" id="{2BF03991-889B-DA43-DEF0-21A68FFF7A16}"/>
              </a:ext>
            </a:extLst>
          </p:cNvPr>
          <p:cNvCxnSpPr>
            <a:cxnSpLocks/>
            <a:stCxn id="28" idx="1"/>
            <a:endCxn id="5" idx="6"/>
          </p:cNvCxnSpPr>
          <p:nvPr/>
        </p:nvCxnSpPr>
        <p:spPr>
          <a:xfrm flipH="1" flipV="1">
            <a:off x="8184232" y="3418183"/>
            <a:ext cx="699795" cy="66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76732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504190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loginwidget.h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用户登录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6888088" y="709917"/>
            <a:ext cx="4608512" cy="615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Loginwidget.h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主要负责用户登录逻辑设计。通过调用数据库，检测用户名及密码的正确性，从而做出相应的动作。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当用户登录成功，发出登录成功的信号，在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类中进行处理，并做出相应的展示。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由于该界面提供了用户的注册功能，且考虑到软件的整体框架，因此，用户注册同样以信号槽的方式进行处理。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57CD1-9687-F405-8C44-9C37A322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5" y="709917"/>
            <a:ext cx="6251940" cy="60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7197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504190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userregister.h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用户注册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8" name="TextBox 55"/>
          <p:cNvSpPr txBox="1">
            <a:spLocks noChangeArrowheads="1"/>
          </p:cNvSpPr>
          <p:nvPr/>
        </p:nvSpPr>
        <p:spPr bwMode="auto">
          <a:xfrm>
            <a:off x="6888088" y="709917"/>
            <a:ext cx="4608512" cy="492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userregister.h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主要负责用户注册逻辑设计。该类主要通过代码的方式对类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进行设计。通过与数据库的交互，检测用户名的唯一性，并对用户的注册信息保存至数据库。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考虑到软件的整体框架，因此，在用户注册成功后，发出信号，退回登陆界面。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48F72-40FA-8DB2-E8AC-BFE49F0B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646126"/>
            <a:ext cx="5301626" cy="6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6263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504190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7AC5D-3EDD-FAE9-F391-0ABC6416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40768"/>
            <a:ext cx="4229467" cy="45419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BD9C5C-4D6F-9142-6CA2-89ACEA104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743453"/>
            <a:ext cx="5966386" cy="59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9603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1"/>
          <p:cNvSpPr txBox="1">
            <a:spLocks noChangeArrowheads="1"/>
          </p:cNvSpPr>
          <p:nvPr/>
        </p:nvSpPr>
        <p:spPr bwMode="auto">
          <a:xfrm>
            <a:off x="2854327" y="87315"/>
            <a:ext cx="504190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cloudmusicplayer.h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663700" y="149230"/>
            <a:ext cx="1065213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949967-82DB-4203-37CD-8B6340A0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" y="1110723"/>
            <a:ext cx="5471634" cy="5204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B33586-11A5-9948-C231-3327BEBF7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2" y="709916"/>
            <a:ext cx="6774107" cy="60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5731"/>
      </p:ext>
    </p:extLst>
  </p:cSld>
  <p:clrMapOvr>
    <a:masterClrMapping/>
  </p:clrMapOvr>
  <p:transition spd="slow" advTm="57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23E4C"/>
      </a:accent4>
      <a:accent5>
        <a:srgbClr val="B1B1B1"/>
      </a:accent5>
      <a:accent6>
        <a:srgbClr val="E5E5E5"/>
      </a:accent6>
      <a:hlink>
        <a:srgbClr val="ED5A00"/>
      </a:hlink>
      <a:folHlink>
        <a:srgbClr val="48484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23E4C"/>
      </a:accent4>
      <a:accent5>
        <a:srgbClr val="B1B1B1"/>
      </a:accent5>
      <a:accent6>
        <a:srgbClr val="E5E5E5"/>
      </a:accent6>
      <a:hlink>
        <a:srgbClr val="ED5A00"/>
      </a:hlink>
      <a:folHlink>
        <a:srgbClr val="48484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23E4C"/>
      </a:accent4>
      <a:accent5>
        <a:srgbClr val="B1B1B1"/>
      </a:accent5>
      <a:accent6>
        <a:srgbClr val="E5E5E5"/>
      </a:accent6>
      <a:hlink>
        <a:srgbClr val="ED5A00"/>
      </a:hlink>
      <a:folHlink>
        <a:srgbClr val="48484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23E4C"/>
      </a:accent4>
      <a:accent5>
        <a:srgbClr val="B1B1B1"/>
      </a:accent5>
      <a:accent6>
        <a:srgbClr val="E5E5E5"/>
      </a:accent6>
      <a:hlink>
        <a:srgbClr val="ED5A00"/>
      </a:hlink>
      <a:folHlink>
        <a:srgbClr val="48484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Pages>0</Pages>
  <Words>810</Words>
  <Characters>0</Characters>
  <Application>Microsoft Office PowerPoint</Application>
  <DocSecurity>0</DocSecurity>
  <PresentationFormat>宽屏</PresentationFormat>
  <Lines>0</Lines>
  <Paragraphs>110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微软雅黑</vt:lpstr>
      <vt:lpstr>Arial</vt:lpstr>
      <vt:lpstr>Calibri</vt:lpstr>
      <vt:lpstr>Segoe UI</vt:lpstr>
      <vt:lpstr>第一PPT，www.1ppt.com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高 123</cp:lastModifiedBy>
  <cp:revision>975</cp:revision>
  <dcterms:created xsi:type="dcterms:W3CDTF">2013-01-25T01:44:32Z</dcterms:created>
  <dcterms:modified xsi:type="dcterms:W3CDTF">2023-04-23T11:45:23Z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