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84" r:id="rId5"/>
    <p:sldId id="285" r:id="rId6"/>
    <p:sldId id="281" r:id="rId7"/>
    <p:sldId id="283" r:id="rId8"/>
    <p:sldId id="286" r:id="rId9"/>
    <p:sldId id="287" r:id="rId10"/>
    <p:sldId id="288" r:id="rId11"/>
    <p:sldId id="257" r:id="rId12"/>
  </p:sldIdLst>
  <p:sldSz cx="9144000" cy="6858000" type="screen4x3"/>
  <p:notesSz cx="6858000" cy="9144000"/>
  <p:embeddedFontLst>
    <p:embeddedFont>
      <p:font typeface="Century Gothic" panose="020B0502020202090204" pitchFamily="34" charset="0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DE6521FF-CB0B-4441-A8A9-265DEA1FD3DE}">
          <p14:sldIdLst>
            <p14:sldId id="256"/>
          </p14:sldIdLst>
        </p14:section>
        <p14:section name="需求回顾" id="{F8A365C3-B56D-4706-A188-0C1A776AB701}">
          <p14:sldIdLst>
            <p14:sldId id="258"/>
            <p14:sldId id="260"/>
            <p14:sldId id="284"/>
            <p14:sldId id="285"/>
          </p14:sldIdLst>
        </p14:section>
        <p14:section name="业务流程展示" id="{D811B7EE-39A4-42BE-BF3E-0847B6B8510A}">
          <p14:sldIdLst>
            <p14:sldId id="281"/>
            <p14:sldId id="283"/>
          </p14:sldIdLst>
        </p14:section>
        <p14:section name="过程管理" id="{CAC10ABB-4D0A-491D-8D50-3B7D916A218A}">
          <p14:sldIdLst>
            <p14:sldId id="286"/>
            <p14:sldId id="287"/>
            <p14:sldId id="288"/>
          </p14:sldIdLst>
        </p14:section>
        <p14:section name="结束" id="{10353956-1830-40FA-AD11-ABFFD376EA6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50"/>
            <a:ext cx="4800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71"/>
            <a:ext cx="20574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5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4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20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7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5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379946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1" y="381005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60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7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5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379946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1" y="381005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3" y="1124706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2" y="3648320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8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378888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1" y="381005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3" y="762004"/>
            <a:ext cx="645794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3" y="762000"/>
            <a:ext cx="645794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5" y="4191005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5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5" y="4873769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700" y="4191005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1" y="4873768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5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3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6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4"/>
            <a:ext cx="81153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71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2" y="745072"/>
            <a:ext cx="615315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2" y="381005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1" y="381005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3" y="753538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5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2" y="381006"/>
            <a:ext cx="5243619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1" y="381005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4"/>
            <a:ext cx="40005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4"/>
            <a:ext cx="40005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9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3" y="3132671"/>
            <a:ext cx="3983831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71"/>
            <a:ext cx="40005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4"/>
            <a:ext cx="4882964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4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6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4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5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5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50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F1C3-165F-4239-A16E-FD4A878BC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家政服务机器人小智</a:t>
            </a:r>
            <a:br>
              <a:rPr lang="en-US" altLang="zh-CN" dirty="0"/>
            </a:br>
            <a:r>
              <a:rPr lang="zh-CN" altLang="en-US" dirty="0"/>
              <a:t>迭代发布展示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EF021-513D-47DF-951A-631EABA9A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3632205"/>
            <a:ext cx="7086600" cy="1516844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团队：拿得稳放得队</a:t>
            </a:r>
            <a:endParaRPr lang="en-US" altLang="zh-CN" dirty="0"/>
          </a:p>
          <a:p>
            <a:pPr algn="r"/>
            <a:r>
              <a:rPr lang="zh-CN" altLang="en-US" dirty="0"/>
              <a:t>主讲人：孔祥浩</a:t>
            </a:r>
            <a:endParaRPr lang="en-US" altLang="zh-CN" dirty="0"/>
          </a:p>
          <a:p>
            <a:pPr algn="r"/>
            <a:fld id="{475A919D-5300-4AA5-B2A5-B548A0E26F06}" type="datetime2">
              <a:rPr lang="zh-CN" altLang="zh-CN"/>
              <a:t>2021年6月9日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9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1839-3B54-4F14-B688-614D28D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里程碑管理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C0FD4C0-8751-4788-A711-7042423E0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2554112"/>
            <a:ext cx="8115300" cy="3303938"/>
          </a:xfrm>
        </p:spPr>
      </p:pic>
    </p:spTree>
    <p:extLst>
      <p:ext uri="{BB962C8B-B14F-4D97-AF65-F5344CB8AC3E}">
        <p14:creationId xmlns:p14="http://schemas.microsoft.com/office/powerpoint/2010/main" val="28814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D11378-27F6-4FE1-96EC-636C5E65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2A9981C-94EF-41DB-AE6C-089C07807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5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897E9BA-7612-43CA-9AB4-97507478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需求回顾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46825-9C32-42C5-8978-99282149D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7AA2A1-49DA-472F-AD2F-84AA962E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功能需求：正常业务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67E9D7E-888C-4EF1-B630-81D587823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350" y="2194564"/>
            <a:ext cx="4000500" cy="4663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机器人部分：</a:t>
            </a:r>
            <a:endParaRPr lang="en-US" altLang="zh-CN" dirty="0"/>
          </a:p>
          <a:p>
            <a:r>
              <a:rPr lang="zh-CN" altLang="en-US" dirty="0"/>
              <a:t>手动建图</a:t>
            </a:r>
            <a:endParaRPr lang="en-US" altLang="zh-CN" dirty="0"/>
          </a:p>
          <a:p>
            <a:r>
              <a:rPr lang="zh-CN" altLang="en-US" dirty="0"/>
              <a:t>地图标注</a:t>
            </a:r>
            <a:endParaRPr lang="en-US" altLang="zh-CN" dirty="0"/>
          </a:p>
          <a:p>
            <a:r>
              <a:rPr lang="zh-CN" altLang="en-US" dirty="0"/>
              <a:t>物品抓取</a:t>
            </a:r>
            <a:endParaRPr lang="en-US" altLang="zh-CN" dirty="0"/>
          </a:p>
          <a:p>
            <a:pPr lvl="1"/>
            <a:r>
              <a:rPr lang="zh-CN" altLang="en-US" dirty="0"/>
              <a:t>导航</a:t>
            </a:r>
            <a:endParaRPr lang="en-US" altLang="zh-CN" dirty="0"/>
          </a:p>
          <a:p>
            <a:pPr lvl="1"/>
            <a:r>
              <a:rPr lang="zh-CN" altLang="en-US" dirty="0"/>
              <a:t>物品识别</a:t>
            </a:r>
            <a:endParaRPr lang="en-US" altLang="zh-CN" dirty="0"/>
          </a:p>
          <a:p>
            <a:pPr lvl="1"/>
            <a:r>
              <a:rPr lang="zh-CN" altLang="en-US" dirty="0"/>
              <a:t>取物放物</a:t>
            </a:r>
            <a:endParaRPr lang="en-US" altLang="zh-CN" dirty="0"/>
          </a:p>
          <a:p>
            <a:r>
              <a:rPr lang="zh-CN" altLang="en-US" dirty="0"/>
              <a:t>语音交流</a:t>
            </a:r>
            <a:endParaRPr lang="en-US" altLang="zh-CN" dirty="0"/>
          </a:p>
          <a:p>
            <a:r>
              <a:rPr lang="zh-CN" altLang="en-US" dirty="0"/>
              <a:t>维护功能</a:t>
            </a:r>
            <a:endParaRPr lang="en-US" altLang="zh-CN" dirty="0"/>
          </a:p>
          <a:p>
            <a:pPr lvl="1"/>
            <a:r>
              <a:rPr lang="zh-CN" altLang="en-US" dirty="0"/>
              <a:t>版本更新</a:t>
            </a:r>
            <a:endParaRPr lang="en-US" altLang="zh-CN" dirty="0"/>
          </a:p>
          <a:p>
            <a:pPr lvl="1"/>
            <a:r>
              <a:rPr lang="zh-CN" altLang="en-US" dirty="0"/>
              <a:t>恢复出厂设置</a:t>
            </a:r>
            <a:endParaRPr lang="en-US" altLang="zh-CN" dirty="0"/>
          </a:p>
          <a:p>
            <a:pPr lvl="1"/>
            <a:r>
              <a:rPr lang="zh-CN" altLang="en-US" dirty="0"/>
              <a:t>移动到新的环境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70647-1DCE-4C77-914A-AEF8CA5FA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94564"/>
            <a:ext cx="4000500" cy="4663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用户界面部分：</a:t>
            </a:r>
            <a:endParaRPr lang="en-US" altLang="zh-CN" dirty="0"/>
          </a:p>
          <a:p>
            <a:r>
              <a:rPr lang="zh-CN" altLang="en-US" dirty="0"/>
              <a:t>启动</a:t>
            </a:r>
            <a:endParaRPr lang="en-US" altLang="zh-CN" dirty="0"/>
          </a:p>
          <a:p>
            <a:r>
              <a:rPr lang="zh-CN" altLang="en-US" dirty="0"/>
              <a:t>选择界面</a:t>
            </a:r>
            <a:endParaRPr lang="en-US" altLang="zh-CN" dirty="0"/>
          </a:p>
          <a:p>
            <a:r>
              <a:rPr lang="zh-CN" altLang="en-US" dirty="0"/>
              <a:t>建图界面</a:t>
            </a:r>
            <a:endParaRPr lang="en-US" altLang="zh-CN" dirty="0"/>
          </a:p>
          <a:p>
            <a:r>
              <a:rPr lang="zh-CN" altLang="en-US" dirty="0"/>
              <a:t>标注界面</a:t>
            </a:r>
            <a:endParaRPr lang="en-US" altLang="zh-CN" dirty="0"/>
          </a:p>
          <a:p>
            <a:r>
              <a:rPr lang="zh-CN" altLang="en-US" dirty="0"/>
              <a:t>服务界面</a:t>
            </a:r>
            <a:endParaRPr lang="en-US" altLang="zh-CN" dirty="0"/>
          </a:p>
          <a:p>
            <a:r>
              <a:rPr lang="zh-CN" altLang="en-US" dirty="0"/>
              <a:t>地图界面</a:t>
            </a:r>
            <a:endParaRPr lang="en-US" altLang="zh-CN" dirty="0"/>
          </a:p>
          <a:p>
            <a:r>
              <a:rPr lang="zh-CN" altLang="en-US" dirty="0"/>
              <a:t>维护界面</a:t>
            </a:r>
          </a:p>
        </p:txBody>
      </p:sp>
    </p:spTree>
    <p:extLst>
      <p:ext uri="{BB962C8B-B14F-4D97-AF65-F5344CB8AC3E}">
        <p14:creationId xmlns:p14="http://schemas.microsoft.com/office/powerpoint/2010/main" val="97660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7AA2A1-49DA-472F-AD2F-84AA962E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功能需求：异常处理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02A6675-BB42-4BDE-A6C2-71F5BEB38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309009"/>
              </p:ext>
            </p:extLst>
          </p:nvPr>
        </p:nvGraphicFramePr>
        <p:xfrm>
          <a:off x="514350" y="2057401"/>
          <a:ext cx="81153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23770949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785739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异常情况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处理方法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0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存在障碍物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尝试避障；失败后报警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3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姿态异常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立即报警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1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物品识别失败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报告失败，复位，等待下一条指令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5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语音识别失败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未识别到指令：继续识别下一条指令；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识别到错误的指令：按照识别内容回复；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用户频繁点击界面某按键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避免在一次请求被响应之前接收用户的其他请求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8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地图或航点命名冲突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提示用户重新命名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9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用户未标注有效航点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提示用户至少标注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个航点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0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命名为空或者名称长度超过了限制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拦截不合法的名称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1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命名航点时包含非法字符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拦截不合法的名称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0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1839-3B54-4F14-B688-614D28D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非功能需求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6B3EC-93AB-4BAC-9170-2785D360D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性能指标：</a:t>
            </a:r>
            <a:endParaRPr lang="en-US" altLang="zh-CN" dirty="0"/>
          </a:p>
          <a:p>
            <a:r>
              <a:rPr lang="zh-CN" altLang="en-US" dirty="0"/>
              <a:t>响应时间：语音</a:t>
            </a:r>
            <a:r>
              <a:rPr lang="en-US" altLang="zh-CN" dirty="0"/>
              <a:t>10s</a:t>
            </a:r>
            <a:r>
              <a:rPr lang="zh-CN" altLang="en-US" dirty="0"/>
              <a:t>内，界面</a:t>
            </a:r>
            <a:r>
              <a:rPr lang="en-US" altLang="zh-CN" dirty="0"/>
              <a:t>2s</a:t>
            </a:r>
            <a:r>
              <a:rPr lang="zh-CN" altLang="en-US" dirty="0"/>
              <a:t>内</a:t>
            </a:r>
            <a:endParaRPr lang="en-US" altLang="zh-CN" dirty="0"/>
          </a:p>
          <a:p>
            <a:r>
              <a:rPr lang="zh-CN" altLang="en-US" dirty="0"/>
              <a:t>功耗：主要取决于硬件，可配置机载电脑休眠来降低功耗</a:t>
            </a:r>
            <a:endParaRPr lang="en-US" altLang="zh-CN" dirty="0"/>
          </a:p>
          <a:p>
            <a:r>
              <a:rPr lang="zh-CN" altLang="en-US" dirty="0"/>
              <a:t>处理能力：语音指令丰富，支持自动避障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281FFF-E877-4CEC-B9DC-341E42E9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94564"/>
            <a:ext cx="4000500" cy="4663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质量指标：</a:t>
            </a:r>
            <a:endParaRPr lang="en-US" altLang="zh-CN" dirty="0"/>
          </a:p>
          <a:p>
            <a:r>
              <a:rPr lang="zh-CN" altLang="en-US" dirty="0"/>
              <a:t>可用性：实用价值，趣味性</a:t>
            </a:r>
            <a:endParaRPr lang="en-US" altLang="zh-CN" dirty="0"/>
          </a:p>
          <a:p>
            <a:r>
              <a:rPr lang="zh-CN" altLang="en-US" dirty="0"/>
              <a:t>可移植性：支持在相同架构的机器人上移植</a:t>
            </a:r>
            <a:endParaRPr lang="en-US" altLang="zh-CN" dirty="0"/>
          </a:p>
          <a:p>
            <a:r>
              <a:rPr lang="zh-CN" altLang="en-US" dirty="0"/>
              <a:t>完整性：用户体验完整</a:t>
            </a:r>
            <a:endParaRPr lang="en-US" altLang="zh-CN" dirty="0"/>
          </a:p>
          <a:p>
            <a:r>
              <a:rPr lang="zh-CN" altLang="en-US" dirty="0"/>
              <a:t>效率：语音识别的正确率大于</a:t>
            </a:r>
            <a:r>
              <a:rPr lang="en-US" altLang="zh-CN" dirty="0"/>
              <a:t>90%</a:t>
            </a:r>
            <a:r>
              <a:rPr lang="zh-CN" altLang="en-US" dirty="0"/>
              <a:t>，在</a:t>
            </a:r>
            <a:r>
              <a:rPr lang="en-US" altLang="zh-CN" dirty="0"/>
              <a:t>70%</a:t>
            </a:r>
            <a:r>
              <a:rPr lang="zh-CN" altLang="en-US" dirty="0"/>
              <a:t>以上的情况下能够完成给定的物品抓取任务</a:t>
            </a:r>
            <a:endParaRPr lang="en-US" altLang="zh-CN" dirty="0"/>
          </a:p>
          <a:p>
            <a:r>
              <a:rPr lang="zh-CN" altLang="en-US" dirty="0"/>
              <a:t>健壮性：异常处理机制保证绝大多数情况下正常工作</a:t>
            </a:r>
          </a:p>
        </p:txBody>
      </p:sp>
    </p:spTree>
    <p:extLst>
      <p:ext uri="{BB962C8B-B14F-4D97-AF65-F5344CB8AC3E}">
        <p14:creationId xmlns:p14="http://schemas.microsoft.com/office/powerpoint/2010/main" val="33150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897E9BA-7612-43CA-9AB4-97507478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业务流程展示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46825-9C32-42C5-8978-99282149D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脚本见</a:t>
            </a:r>
            <a:r>
              <a:rPr lang="en-US" altLang="zh-CN" dirty="0"/>
              <a:t>STP</a:t>
            </a:r>
            <a:r>
              <a:rPr lang="zh-CN" altLang="en-US" dirty="0"/>
              <a:t>文档“最终验收测试”部分</a:t>
            </a:r>
          </a:p>
        </p:txBody>
      </p:sp>
    </p:spTree>
    <p:extLst>
      <p:ext uri="{BB962C8B-B14F-4D97-AF65-F5344CB8AC3E}">
        <p14:creationId xmlns:p14="http://schemas.microsoft.com/office/powerpoint/2010/main" val="3741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7AA2A1-49DA-472F-AD2F-84AA962E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展示视频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7D346B-3FD6-48F3-94C5-3686A6B1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4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897E9BA-7612-43CA-9AB4-97507478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过程管理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46825-9C32-42C5-8978-99282149D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1839-3B54-4F14-B688-614D28D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642FF0-C38D-4BCC-AEF8-E73B4472B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057" y="2193925"/>
            <a:ext cx="7035885" cy="4024313"/>
          </a:xfrm>
        </p:spPr>
      </p:pic>
    </p:spTree>
    <p:extLst>
      <p:ext uri="{BB962C8B-B14F-4D97-AF65-F5344CB8AC3E}">
        <p14:creationId xmlns:p14="http://schemas.microsoft.com/office/powerpoint/2010/main" val="30707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自定义 2">
      <a:majorFont>
        <a:latin typeface="Century Gothic"/>
        <a:ea typeface="等线"/>
        <a:cs typeface=""/>
      </a:majorFont>
      <a:minorFont>
        <a:latin typeface="Century Gothic"/>
        <a:ea typeface="宋体"/>
        <a:cs typeface="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1390</TotalTime>
  <Words>315</Words>
  <Application>Microsoft Office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Century Gothic</vt:lpstr>
      <vt:lpstr>Arial</vt:lpstr>
      <vt:lpstr>水汽尾迹</vt:lpstr>
      <vt:lpstr>家政服务机器人小智 迭代发布展示</vt:lpstr>
      <vt:lpstr>需求回顾</vt:lpstr>
      <vt:lpstr>功能需求：正常业务</vt:lpstr>
      <vt:lpstr>功能需求：异常处理</vt:lpstr>
      <vt:lpstr>非功能需求</vt:lpstr>
      <vt:lpstr>业务流程展示</vt:lpstr>
      <vt:lpstr>展示视频</vt:lpstr>
      <vt:lpstr>过程管理</vt:lpstr>
      <vt:lpstr>分支管理</vt:lpstr>
      <vt:lpstr>里程碑管理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 祥浩</dc:creator>
  <cp:lastModifiedBy>孔 祥浩</cp:lastModifiedBy>
  <cp:revision>54</cp:revision>
  <dcterms:created xsi:type="dcterms:W3CDTF">2020-12-05T15:40:56Z</dcterms:created>
  <dcterms:modified xsi:type="dcterms:W3CDTF">2021-06-09T10:32:30Z</dcterms:modified>
</cp:coreProperties>
</file>