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4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5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6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8"/>
  </p:notesMasterIdLst>
  <p:sldIdLst>
    <p:sldId id="437" r:id="rId2"/>
    <p:sldId id="452" r:id="rId3"/>
    <p:sldId id="464" r:id="rId4"/>
    <p:sldId id="465" r:id="rId5"/>
    <p:sldId id="467" r:id="rId6"/>
    <p:sldId id="454" r:id="rId7"/>
    <p:sldId id="468" r:id="rId8"/>
    <p:sldId id="469" r:id="rId9"/>
    <p:sldId id="470" r:id="rId10"/>
    <p:sldId id="471" r:id="rId11"/>
    <p:sldId id="472" r:id="rId12"/>
    <p:sldId id="473" r:id="rId13"/>
    <p:sldId id="474" r:id="rId14"/>
    <p:sldId id="475" r:id="rId15"/>
    <p:sldId id="477" r:id="rId16"/>
    <p:sldId id="478" r:id="rId17"/>
    <p:sldId id="476" r:id="rId18"/>
    <p:sldId id="479" r:id="rId19"/>
    <p:sldId id="480" r:id="rId20"/>
    <p:sldId id="482" r:id="rId21"/>
    <p:sldId id="481" r:id="rId22"/>
    <p:sldId id="483" r:id="rId23"/>
    <p:sldId id="484" r:id="rId24"/>
    <p:sldId id="485" r:id="rId25"/>
    <p:sldId id="486" r:id="rId26"/>
    <p:sldId id="487" r:id="rId27"/>
    <p:sldId id="488" r:id="rId28"/>
    <p:sldId id="489" r:id="rId29"/>
    <p:sldId id="490" r:id="rId30"/>
    <p:sldId id="491" r:id="rId31"/>
    <p:sldId id="492" r:id="rId32"/>
    <p:sldId id="493" r:id="rId33"/>
    <p:sldId id="494" r:id="rId34"/>
    <p:sldId id="507" r:id="rId35"/>
    <p:sldId id="499" r:id="rId36"/>
    <p:sldId id="496" r:id="rId37"/>
    <p:sldId id="497" r:id="rId38"/>
    <p:sldId id="498" r:id="rId39"/>
    <p:sldId id="500" r:id="rId40"/>
    <p:sldId id="501" r:id="rId41"/>
    <p:sldId id="502" r:id="rId42"/>
    <p:sldId id="503" r:id="rId43"/>
    <p:sldId id="504" r:id="rId44"/>
    <p:sldId id="505" r:id="rId45"/>
    <p:sldId id="506" r:id="rId46"/>
    <p:sldId id="284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隽杰" initials="李" lastIdx="1" clrIdx="0">
    <p:extLst>
      <p:ext uri="{19B8F6BF-5375-455C-9EA6-DF929625EA0E}">
        <p15:presenceInfo xmlns:p15="http://schemas.microsoft.com/office/powerpoint/2012/main" userId="ff89c632df0cd7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20" autoAdjust="0"/>
    <p:restoredTop sz="92081" autoAdjust="0"/>
  </p:normalViewPr>
  <p:slideViewPr>
    <p:cSldViewPr snapToGrid="0">
      <p:cViewPr varScale="1">
        <p:scale>
          <a:sx n="62" d="100"/>
          <a:sy n="62" d="100"/>
        </p:scale>
        <p:origin x="136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 隽杰" userId="ff89c632df0cd7f1" providerId="LiveId" clId="{1F081D23-5B33-49B7-B6AD-3F917E3803B0}"/>
    <pc:docChg chg="undo redo custSel addSld delSld modSld">
      <pc:chgData name="李 隽杰" userId="ff89c632df0cd7f1" providerId="LiveId" clId="{1F081D23-5B33-49B7-B6AD-3F917E3803B0}" dt="2019-08-30T02:38:22.055" v="2778" actId="20577"/>
      <pc:docMkLst>
        <pc:docMk/>
      </pc:docMkLst>
      <pc:sldChg chg="modSp">
        <pc:chgData name="李 隽杰" userId="ff89c632df0cd7f1" providerId="LiveId" clId="{1F081D23-5B33-49B7-B6AD-3F917E3803B0}" dt="2019-08-30T01:08:11.362" v="2604" actId="20577"/>
        <pc:sldMkLst>
          <pc:docMk/>
          <pc:sldMk cId="3059923027" sldId="257"/>
        </pc:sldMkLst>
        <pc:spChg chg="mod">
          <ac:chgData name="李 隽杰" userId="ff89c632df0cd7f1" providerId="LiveId" clId="{1F081D23-5B33-49B7-B6AD-3F917E3803B0}" dt="2019-08-30T01:08:11.362" v="2604" actId="20577"/>
          <ac:spMkLst>
            <pc:docMk/>
            <pc:sldMk cId="3059923027" sldId="257"/>
            <ac:spMk id="10" creationId="{00000000-0000-0000-0000-000000000000}"/>
          </ac:spMkLst>
        </pc:spChg>
      </pc:sldChg>
      <pc:sldChg chg="del">
        <pc:chgData name="李 隽杰" userId="ff89c632df0cd7f1" providerId="LiveId" clId="{1F081D23-5B33-49B7-B6AD-3F917E3803B0}" dt="2019-08-28T09:22:58.083" v="28" actId="47"/>
        <pc:sldMkLst>
          <pc:docMk/>
          <pc:sldMk cId="1072083678" sldId="362"/>
        </pc:sldMkLst>
      </pc:sldChg>
      <pc:sldChg chg="del">
        <pc:chgData name="李 隽杰" userId="ff89c632df0cd7f1" providerId="LiveId" clId="{1F081D23-5B33-49B7-B6AD-3F917E3803B0}" dt="2019-08-28T09:22:55.046" v="27" actId="47"/>
        <pc:sldMkLst>
          <pc:docMk/>
          <pc:sldMk cId="1632784521" sldId="364"/>
        </pc:sldMkLst>
      </pc:sldChg>
      <pc:sldChg chg="del">
        <pc:chgData name="李 隽杰" userId="ff89c632df0cd7f1" providerId="LiveId" clId="{1F081D23-5B33-49B7-B6AD-3F917E3803B0}" dt="2019-08-28T09:23:00.678" v="29" actId="47"/>
        <pc:sldMkLst>
          <pc:docMk/>
          <pc:sldMk cId="3684484272" sldId="369"/>
        </pc:sldMkLst>
      </pc:sldChg>
      <pc:sldChg chg="addSp delSp modSp addAnim delAnim modAnim">
        <pc:chgData name="李 隽杰" userId="ff89c632df0cd7f1" providerId="LiveId" clId="{1F081D23-5B33-49B7-B6AD-3F917E3803B0}" dt="2019-08-30T01:40:58.227" v="2694"/>
        <pc:sldMkLst>
          <pc:docMk/>
          <pc:sldMk cId="47660402" sldId="370"/>
        </pc:sldMkLst>
        <pc:spChg chg="mod">
          <ac:chgData name="李 隽杰" userId="ff89c632df0cd7f1" providerId="LiveId" clId="{1F081D23-5B33-49B7-B6AD-3F917E3803B0}" dt="2019-08-29T03:20:18.514" v="898" actId="20577"/>
          <ac:spMkLst>
            <pc:docMk/>
            <pc:sldMk cId="47660402" sldId="370"/>
            <ac:spMk id="2" creationId="{0C8EDD81-11E8-4A27-A806-C4B1DFAC9265}"/>
          </ac:spMkLst>
        </pc:spChg>
        <pc:spChg chg="del mod">
          <ac:chgData name="李 隽杰" userId="ff89c632df0cd7f1" providerId="LiveId" clId="{1F081D23-5B33-49B7-B6AD-3F917E3803B0}" dt="2019-08-29T02:52:11.568" v="759" actId="478"/>
          <ac:spMkLst>
            <pc:docMk/>
            <pc:sldMk cId="47660402" sldId="370"/>
            <ac:spMk id="3" creationId="{CAE8B975-6E58-4CB4-BAFB-9AC13B214BCF}"/>
          </ac:spMkLst>
        </pc:spChg>
        <pc:spChg chg="mod topLvl">
          <ac:chgData name="李 隽杰" userId="ff89c632df0cd7f1" providerId="LiveId" clId="{1F081D23-5B33-49B7-B6AD-3F917E3803B0}" dt="2019-08-29T03:43:41.358" v="1206" actId="1038"/>
          <ac:spMkLst>
            <pc:docMk/>
            <pc:sldMk cId="47660402" sldId="370"/>
            <ac:spMk id="6" creationId="{E3E7E3D7-5485-48EC-8915-F0C378D198C9}"/>
          </ac:spMkLst>
        </pc:spChg>
        <pc:spChg chg="mod topLvl">
          <ac:chgData name="李 隽杰" userId="ff89c632df0cd7f1" providerId="LiveId" clId="{1F081D23-5B33-49B7-B6AD-3F917E3803B0}" dt="2019-08-29T03:43:41.358" v="1206" actId="1038"/>
          <ac:spMkLst>
            <pc:docMk/>
            <pc:sldMk cId="47660402" sldId="370"/>
            <ac:spMk id="7" creationId="{D2CC3794-5286-4070-B552-2AF8BCEC753F}"/>
          </ac:spMkLst>
        </pc:spChg>
        <pc:spChg chg="mod topLvl">
          <ac:chgData name="李 隽杰" userId="ff89c632df0cd7f1" providerId="LiveId" clId="{1F081D23-5B33-49B7-B6AD-3F917E3803B0}" dt="2019-08-29T03:43:41.358" v="1206" actId="1038"/>
          <ac:spMkLst>
            <pc:docMk/>
            <pc:sldMk cId="47660402" sldId="370"/>
            <ac:spMk id="8" creationId="{B3541DE4-83F3-47AC-849C-6A020ADAF47A}"/>
          </ac:spMkLst>
        </pc:spChg>
        <pc:spChg chg="mod topLvl">
          <ac:chgData name="李 隽杰" userId="ff89c632df0cd7f1" providerId="LiveId" clId="{1F081D23-5B33-49B7-B6AD-3F917E3803B0}" dt="2019-08-29T03:43:41.358" v="1206" actId="1038"/>
          <ac:spMkLst>
            <pc:docMk/>
            <pc:sldMk cId="47660402" sldId="370"/>
            <ac:spMk id="9" creationId="{7E489BA4-D44A-4D0F-B05A-5DB190CAF2BB}"/>
          </ac:spMkLst>
        </pc:spChg>
        <pc:spChg chg="mod topLvl">
          <ac:chgData name="李 隽杰" userId="ff89c632df0cd7f1" providerId="LiveId" clId="{1F081D23-5B33-49B7-B6AD-3F917E3803B0}" dt="2019-08-29T03:43:41.358" v="1206" actId="1038"/>
          <ac:spMkLst>
            <pc:docMk/>
            <pc:sldMk cId="47660402" sldId="370"/>
            <ac:spMk id="10" creationId="{0DB4299C-5C7E-48E9-8786-D1969EBF8F3E}"/>
          </ac:spMkLst>
        </pc:spChg>
        <pc:spChg chg="mod topLvl">
          <ac:chgData name="李 隽杰" userId="ff89c632df0cd7f1" providerId="LiveId" clId="{1F081D23-5B33-49B7-B6AD-3F917E3803B0}" dt="2019-08-29T03:43:41.358" v="1206" actId="1038"/>
          <ac:spMkLst>
            <pc:docMk/>
            <pc:sldMk cId="47660402" sldId="370"/>
            <ac:spMk id="11" creationId="{04B83986-E32F-4E06-A871-5A972740FF78}"/>
          </ac:spMkLst>
        </pc:spChg>
        <pc:spChg chg="mod topLvl">
          <ac:chgData name="李 隽杰" userId="ff89c632df0cd7f1" providerId="LiveId" clId="{1F081D23-5B33-49B7-B6AD-3F917E3803B0}" dt="2019-08-29T03:43:41.358" v="1206" actId="1038"/>
          <ac:spMkLst>
            <pc:docMk/>
            <pc:sldMk cId="47660402" sldId="370"/>
            <ac:spMk id="12" creationId="{D1E030C4-2FC6-4057-828C-CFB0D5C25F1E}"/>
          </ac:spMkLst>
        </pc:spChg>
        <pc:spChg chg="mod topLvl">
          <ac:chgData name="李 隽杰" userId="ff89c632df0cd7f1" providerId="LiveId" clId="{1F081D23-5B33-49B7-B6AD-3F917E3803B0}" dt="2019-08-29T03:43:41.358" v="1206" actId="1038"/>
          <ac:spMkLst>
            <pc:docMk/>
            <pc:sldMk cId="47660402" sldId="370"/>
            <ac:spMk id="13" creationId="{2A35C8D7-A0F7-4687-83E0-3502AD617AFF}"/>
          </ac:spMkLst>
        </pc:spChg>
        <pc:spChg chg="mod topLvl">
          <ac:chgData name="李 隽杰" userId="ff89c632df0cd7f1" providerId="LiveId" clId="{1F081D23-5B33-49B7-B6AD-3F917E3803B0}" dt="2019-08-29T03:43:41.358" v="1206" actId="1038"/>
          <ac:spMkLst>
            <pc:docMk/>
            <pc:sldMk cId="47660402" sldId="370"/>
            <ac:spMk id="14" creationId="{4086734E-C784-442D-9191-473CA05630F7}"/>
          </ac:spMkLst>
        </pc:spChg>
        <pc:spChg chg="mod topLvl">
          <ac:chgData name="李 隽杰" userId="ff89c632df0cd7f1" providerId="LiveId" clId="{1F081D23-5B33-49B7-B6AD-3F917E3803B0}" dt="2019-08-29T03:43:41.358" v="1206" actId="1038"/>
          <ac:spMkLst>
            <pc:docMk/>
            <pc:sldMk cId="47660402" sldId="370"/>
            <ac:spMk id="15" creationId="{57CC24E5-1A68-4B0E-A7C5-ED12C00C3E98}"/>
          </ac:spMkLst>
        </pc:spChg>
        <pc:spChg chg="mod topLvl">
          <ac:chgData name="李 隽杰" userId="ff89c632df0cd7f1" providerId="LiveId" clId="{1F081D23-5B33-49B7-B6AD-3F917E3803B0}" dt="2019-08-29T03:43:41.358" v="1206" actId="1038"/>
          <ac:spMkLst>
            <pc:docMk/>
            <pc:sldMk cId="47660402" sldId="370"/>
            <ac:spMk id="16" creationId="{D390CF26-024F-4CE9-AAC5-86CD301AA01B}"/>
          </ac:spMkLst>
        </pc:spChg>
        <pc:spChg chg="mod topLvl">
          <ac:chgData name="李 隽杰" userId="ff89c632df0cd7f1" providerId="LiveId" clId="{1F081D23-5B33-49B7-B6AD-3F917E3803B0}" dt="2019-08-29T03:43:41.358" v="1206" actId="1038"/>
          <ac:spMkLst>
            <pc:docMk/>
            <pc:sldMk cId="47660402" sldId="370"/>
            <ac:spMk id="17" creationId="{916E120D-7FDF-4CFF-A93C-825A2F2FDADF}"/>
          </ac:spMkLst>
        </pc:spChg>
        <pc:spChg chg="mod topLvl">
          <ac:chgData name="李 隽杰" userId="ff89c632df0cd7f1" providerId="LiveId" clId="{1F081D23-5B33-49B7-B6AD-3F917E3803B0}" dt="2019-08-29T03:43:41.358" v="1206" actId="1038"/>
          <ac:spMkLst>
            <pc:docMk/>
            <pc:sldMk cId="47660402" sldId="370"/>
            <ac:spMk id="18" creationId="{4ED338DD-8441-406C-BF4A-7729BE69446B}"/>
          </ac:spMkLst>
        </pc:spChg>
        <pc:spChg chg="add mod topLvl">
          <ac:chgData name="李 隽杰" userId="ff89c632df0cd7f1" providerId="LiveId" clId="{1F081D23-5B33-49B7-B6AD-3F917E3803B0}" dt="2019-08-29T03:43:41.358" v="1206" actId="1038"/>
          <ac:spMkLst>
            <pc:docMk/>
            <pc:sldMk cId="47660402" sldId="370"/>
            <ac:spMk id="33" creationId="{E67B2F4C-CEC6-433D-AC9D-C67E5C38E577}"/>
          </ac:spMkLst>
        </pc:spChg>
        <pc:spChg chg="add mod topLvl">
          <ac:chgData name="李 隽杰" userId="ff89c632df0cd7f1" providerId="LiveId" clId="{1F081D23-5B33-49B7-B6AD-3F917E3803B0}" dt="2019-08-29T03:43:41.358" v="1206" actId="1038"/>
          <ac:spMkLst>
            <pc:docMk/>
            <pc:sldMk cId="47660402" sldId="370"/>
            <ac:spMk id="34" creationId="{2E4F6423-94FB-46B4-BFC6-87F21EB7089A}"/>
          </ac:spMkLst>
        </pc:spChg>
        <pc:spChg chg="add mod ord topLvl">
          <ac:chgData name="李 隽杰" userId="ff89c632df0cd7f1" providerId="LiveId" clId="{1F081D23-5B33-49B7-B6AD-3F917E3803B0}" dt="2019-08-29T03:43:41.358" v="1206" actId="1038"/>
          <ac:spMkLst>
            <pc:docMk/>
            <pc:sldMk cId="47660402" sldId="370"/>
            <ac:spMk id="35" creationId="{69516264-7826-482B-8806-9F1508C4414E}"/>
          </ac:spMkLst>
        </pc:spChg>
        <pc:spChg chg="add del mod">
          <ac:chgData name="李 隽杰" userId="ff89c632df0cd7f1" providerId="LiveId" clId="{1F081D23-5B33-49B7-B6AD-3F917E3803B0}" dt="2019-08-29T03:08:45.943" v="868"/>
          <ac:spMkLst>
            <pc:docMk/>
            <pc:sldMk cId="47660402" sldId="370"/>
            <ac:spMk id="56" creationId="{0639D9F7-F37F-4544-A1DE-122242314845}"/>
          </ac:spMkLst>
        </pc:spChg>
        <pc:spChg chg="add del mod">
          <ac:chgData name="李 隽杰" userId="ff89c632df0cd7f1" providerId="LiveId" clId="{1F081D23-5B33-49B7-B6AD-3F917E3803B0}" dt="2019-08-29T03:20:34.217" v="907"/>
          <ac:spMkLst>
            <pc:docMk/>
            <pc:sldMk cId="47660402" sldId="370"/>
            <ac:spMk id="60" creationId="{2BA00FC4-1A07-4DCE-A960-F08E9ADFAB6A}"/>
          </ac:spMkLst>
        </pc:spChg>
        <pc:spChg chg="add mod">
          <ac:chgData name="李 隽杰" userId="ff89c632df0cd7f1" providerId="LiveId" clId="{1F081D23-5B33-49B7-B6AD-3F917E3803B0}" dt="2019-08-29T03:43:41.358" v="1206" actId="1038"/>
          <ac:spMkLst>
            <pc:docMk/>
            <pc:sldMk cId="47660402" sldId="370"/>
            <ac:spMk id="67" creationId="{58C6F06C-5586-4BEA-A782-8821238A8DFE}"/>
          </ac:spMkLst>
        </pc:spChg>
        <pc:spChg chg="add mod">
          <ac:chgData name="李 隽杰" userId="ff89c632df0cd7f1" providerId="LiveId" clId="{1F081D23-5B33-49B7-B6AD-3F917E3803B0}" dt="2019-08-29T03:43:41.358" v="1206" actId="1038"/>
          <ac:spMkLst>
            <pc:docMk/>
            <pc:sldMk cId="47660402" sldId="370"/>
            <ac:spMk id="68" creationId="{B9EE81FA-B088-4BE6-999E-FF5235711A89}"/>
          </ac:spMkLst>
        </pc:spChg>
        <pc:spChg chg="add del">
          <ac:chgData name="李 隽杰" userId="ff89c632df0cd7f1" providerId="LiveId" clId="{1F081D23-5B33-49B7-B6AD-3F917E3803B0}" dt="2019-08-29T06:50:25.293" v="1208"/>
          <ac:spMkLst>
            <pc:docMk/>
            <pc:sldMk cId="47660402" sldId="370"/>
            <ac:spMk id="69" creationId="{74F68F25-17A9-4792-A4B1-6AA666FB8B51}"/>
          </ac:spMkLst>
        </pc:spChg>
        <pc:spChg chg="add mod">
          <ac:chgData name="李 隽杰" userId="ff89c632df0cd7f1" providerId="LiveId" clId="{1F081D23-5B33-49B7-B6AD-3F917E3803B0}" dt="2019-08-29T06:51:28.310" v="1222" actId="20577"/>
          <ac:spMkLst>
            <pc:docMk/>
            <pc:sldMk cId="47660402" sldId="370"/>
            <ac:spMk id="70" creationId="{909D1F1B-DF7E-440E-BB4D-BE51D711D116}"/>
          </ac:spMkLst>
        </pc:spChg>
        <pc:grpChg chg="add del mod topLvl">
          <ac:chgData name="李 隽杰" userId="ff89c632df0cd7f1" providerId="LiveId" clId="{1F081D23-5B33-49B7-B6AD-3F917E3803B0}" dt="2019-08-29T03:35:00.724" v="950" actId="165"/>
          <ac:grpSpMkLst>
            <pc:docMk/>
            <pc:sldMk cId="47660402" sldId="370"/>
            <ac:grpSpMk id="5" creationId="{CDC9FE1C-86DB-4592-A04F-1F7C48BF20D0}"/>
          </ac:grpSpMkLst>
        </pc:grpChg>
        <pc:grpChg chg="add del mod">
          <ac:chgData name="李 隽杰" userId="ff89c632df0cd7f1" providerId="LiveId" clId="{1F081D23-5B33-49B7-B6AD-3F917E3803B0}" dt="2019-08-29T03:34:53.728" v="949" actId="165"/>
          <ac:grpSpMkLst>
            <pc:docMk/>
            <pc:sldMk cId="47660402" sldId="370"/>
            <ac:grpSpMk id="36" creationId="{D695A4D0-9BEF-46C6-B8EE-E335FE9A440D}"/>
          </ac:grpSpMkLst>
        </pc:grpChg>
        <pc:grpChg chg="add mod">
          <ac:chgData name="李 隽杰" userId="ff89c632df0cd7f1" providerId="LiveId" clId="{1F081D23-5B33-49B7-B6AD-3F917E3803B0}" dt="2019-08-29T03:43:41.358" v="1206" actId="1038"/>
          <ac:grpSpMkLst>
            <pc:docMk/>
            <pc:sldMk cId="47660402" sldId="370"/>
            <ac:grpSpMk id="57" creationId="{99C73EA1-6905-44F7-9389-2220B71867C4}"/>
          </ac:grpSpMkLst>
        </pc:grpChg>
        <pc:grpChg chg="add mod">
          <ac:chgData name="李 隽杰" userId="ff89c632df0cd7f1" providerId="LiveId" clId="{1F081D23-5B33-49B7-B6AD-3F917E3803B0}" dt="2019-08-29T03:43:41.358" v="1206" actId="1038"/>
          <ac:grpSpMkLst>
            <pc:docMk/>
            <pc:sldMk cId="47660402" sldId="370"/>
            <ac:grpSpMk id="59" creationId="{E9BD4A8F-45F3-4FA8-92DC-4D2239FB965B}"/>
          </ac:grpSpMkLst>
        </pc:grpChg>
        <pc:cxnChg chg="mod topLvl">
          <ac:chgData name="李 隽杰" userId="ff89c632df0cd7f1" providerId="LiveId" clId="{1F081D23-5B33-49B7-B6AD-3F917E3803B0}" dt="2019-08-29T03:43:41.358" v="1206" actId="1038"/>
          <ac:cxnSpMkLst>
            <pc:docMk/>
            <pc:sldMk cId="47660402" sldId="370"/>
            <ac:cxnSpMk id="19" creationId="{D005C857-1787-46D6-B171-AF04CD216EBF}"/>
          </ac:cxnSpMkLst>
        </pc:cxnChg>
        <pc:cxnChg chg="mod topLvl">
          <ac:chgData name="李 隽杰" userId="ff89c632df0cd7f1" providerId="LiveId" clId="{1F081D23-5B33-49B7-B6AD-3F917E3803B0}" dt="2019-08-29T03:43:41.358" v="1206" actId="1038"/>
          <ac:cxnSpMkLst>
            <pc:docMk/>
            <pc:sldMk cId="47660402" sldId="370"/>
            <ac:cxnSpMk id="20" creationId="{15E459D0-B288-4312-B605-EDD44D223F83}"/>
          </ac:cxnSpMkLst>
        </pc:cxnChg>
        <pc:cxnChg chg="mod topLvl">
          <ac:chgData name="李 隽杰" userId="ff89c632df0cd7f1" providerId="LiveId" clId="{1F081D23-5B33-49B7-B6AD-3F917E3803B0}" dt="2019-08-29T03:43:41.358" v="1206" actId="1038"/>
          <ac:cxnSpMkLst>
            <pc:docMk/>
            <pc:sldMk cId="47660402" sldId="370"/>
            <ac:cxnSpMk id="21" creationId="{A4CD1695-B35E-472C-85E1-70695FE06F27}"/>
          </ac:cxnSpMkLst>
        </pc:cxnChg>
        <pc:cxnChg chg="mod topLvl">
          <ac:chgData name="李 隽杰" userId="ff89c632df0cd7f1" providerId="LiveId" clId="{1F081D23-5B33-49B7-B6AD-3F917E3803B0}" dt="2019-08-29T03:43:41.358" v="1206" actId="1038"/>
          <ac:cxnSpMkLst>
            <pc:docMk/>
            <pc:sldMk cId="47660402" sldId="370"/>
            <ac:cxnSpMk id="22" creationId="{BF7C8F46-EA66-4888-AB5A-DCFD83D48754}"/>
          </ac:cxnSpMkLst>
        </pc:cxnChg>
        <pc:cxnChg chg="mod topLvl">
          <ac:chgData name="李 隽杰" userId="ff89c632df0cd7f1" providerId="LiveId" clId="{1F081D23-5B33-49B7-B6AD-3F917E3803B0}" dt="2019-08-29T03:43:41.358" v="1206" actId="1038"/>
          <ac:cxnSpMkLst>
            <pc:docMk/>
            <pc:sldMk cId="47660402" sldId="370"/>
            <ac:cxnSpMk id="23" creationId="{4B34068E-D136-4070-B34F-1DCF2C525ECE}"/>
          </ac:cxnSpMkLst>
        </pc:cxnChg>
        <pc:cxnChg chg="mod topLvl">
          <ac:chgData name="李 隽杰" userId="ff89c632df0cd7f1" providerId="LiveId" clId="{1F081D23-5B33-49B7-B6AD-3F917E3803B0}" dt="2019-08-29T03:43:41.358" v="1206" actId="1038"/>
          <ac:cxnSpMkLst>
            <pc:docMk/>
            <pc:sldMk cId="47660402" sldId="370"/>
            <ac:cxnSpMk id="24" creationId="{E9C51088-A69F-4328-A53F-8F3297AD9CB7}"/>
          </ac:cxnSpMkLst>
        </pc:cxnChg>
        <pc:cxnChg chg="mod topLvl">
          <ac:chgData name="李 隽杰" userId="ff89c632df0cd7f1" providerId="LiveId" clId="{1F081D23-5B33-49B7-B6AD-3F917E3803B0}" dt="2019-08-29T03:43:41.358" v="1206" actId="1038"/>
          <ac:cxnSpMkLst>
            <pc:docMk/>
            <pc:sldMk cId="47660402" sldId="370"/>
            <ac:cxnSpMk id="25" creationId="{53369A2E-5CE8-404A-8432-951F20CCB503}"/>
          </ac:cxnSpMkLst>
        </pc:cxnChg>
        <pc:cxnChg chg="mod topLvl">
          <ac:chgData name="李 隽杰" userId="ff89c632df0cd7f1" providerId="LiveId" clId="{1F081D23-5B33-49B7-B6AD-3F917E3803B0}" dt="2019-08-29T03:43:41.358" v="1206" actId="1038"/>
          <ac:cxnSpMkLst>
            <pc:docMk/>
            <pc:sldMk cId="47660402" sldId="370"/>
            <ac:cxnSpMk id="26" creationId="{D48EFC0F-375C-4189-AA7D-543454805754}"/>
          </ac:cxnSpMkLst>
        </pc:cxnChg>
        <pc:cxnChg chg="mod topLvl">
          <ac:chgData name="李 隽杰" userId="ff89c632df0cd7f1" providerId="LiveId" clId="{1F081D23-5B33-49B7-B6AD-3F917E3803B0}" dt="2019-08-29T03:43:41.358" v="1206" actId="1038"/>
          <ac:cxnSpMkLst>
            <pc:docMk/>
            <pc:sldMk cId="47660402" sldId="370"/>
            <ac:cxnSpMk id="27" creationId="{685DB655-5F86-4A32-B0E6-5928D523ADCD}"/>
          </ac:cxnSpMkLst>
        </pc:cxnChg>
        <pc:cxnChg chg="mod topLvl">
          <ac:chgData name="李 隽杰" userId="ff89c632df0cd7f1" providerId="LiveId" clId="{1F081D23-5B33-49B7-B6AD-3F917E3803B0}" dt="2019-08-29T03:43:41.358" v="1206" actId="1038"/>
          <ac:cxnSpMkLst>
            <pc:docMk/>
            <pc:sldMk cId="47660402" sldId="370"/>
            <ac:cxnSpMk id="28" creationId="{15662833-E4BE-4C8C-80C7-E30273F31CCE}"/>
          </ac:cxnSpMkLst>
        </pc:cxnChg>
        <pc:cxnChg chg="mod topLvl">
          <ac:chgData name="李 隽杰" userId="ff89c632df0cd7f1" providerId="LiveId" clId="{1F081D23-5B33-49B7-B6AD-3F917E3803B0}" dt="2019-08-29T03:43:41.358" v="1206" actId="1038"/>
          <ac:cxnSpMkLst>
            <pc:docMk/>
            <pc:sldMk cId="47660402" sldId="370"/>
            <ac:cxnSpMk id="29" creationId="{4F77AD5F-C23D-43E5-B1CD-270088D56B67}"/>
          </ac:cxnSpMkLst>
        </pc:cxnChg>
        <pc:cxnChg chg="mod topLvl">
          <ac:chgData name="李 隽杰" userId="ff89c632df0cd7f1" providerId="LiveId" clId="{1F081D23-5B33-49B7-B6AD-3F917E3803B0}" dt="2019-08-29T03:43:41.358" v="1206" actId="1038"/>
          <ac:cxnSpMkLst>
            <pc:docMk/>
            <pc:sldMk cId="47660402" sldId="370"/>
            <ac:cxnSpMk id="30" creationId="{41A0D910-82AD-4B10-BA64-094B68D6CB30}"/>
          </ac:cxnSpMkLst>
        </pc:cxnChg>
        <pc:cxnChg chg="mod topLvl">
          <ac:chgData name="李 隽杰" userId="ff89c632df0cd7f1" providerId="LiveId" clId="{1F081D23-5B33-49B7-B6AD-3F917E3803B0}" dt="2019-08-29T03:43:41.358" v="1206" actId="1038"/>
          <ac:cxnSpMkLst>
            <pc:docMk/>
            <pc:sldMk cId="47660402" sldId="370"/>
            <ac:cxnSpMk id="31" creationId="{9CEF3D24-641B-4259-847C-8FEA8D74C5F7}"/>
          </ac:cxnSpMkLst>
        </pc:cxnChg>
        <pc:cxnChg chg="mod topLvl">
          <ac:chgData name="李 隽杰" userId="ff89c632df0cd7f1" providerId="LiveId" clId="{1F081D23-5B33-49B7-B6AD-3F917E3803B0}" dt="2019-08-29T03:43:41.358" v="1206" actId="1038"/>
          <ac:cxnSpMkLst>
            <pc:docMk/>
            <pc:sldMk cId="47660402" sldId="370"/>
            <ac:cxnSpMk id="32" creationId="{F2806A67-3F1F-4C24-8BBD-92E5B4D2808B}"/>
          </ac:cxnSpMkLst>
        </pc:cxnChg>
        <pc:cxnChg chg="add mod">
          <ac:chgData name="李 隽杰" userId="ff89c632df0cd7f1" providerId="LiveId" clId="{1F081D23-5B33-49B7-B6AD-3F917E3803B0}" dt="2019-08-29T03:43:41.358" v="1206" actId="1038"/>
          <ac:cxnSpMkLst>
            <pc:docMk/>
            <pc:sldMk cId="47660402" sldId="370"/>
            <ac:cxnSpMk id="38" creationId="{E7F7D99A-F225-43AD-8B06-CBD66B3F4404}"/>
          </ac:cxnSpMkLst>
        </pc:cxnChg>
        <pc:cxnChg chg="add mod">
          <ac:chgData name="李 隽杰" userId="ff89c632df0cd7f1" providerId="LiveId" clId="{1F081D23-5B33-49B7-B6AD-3F917E3803B0}" dt="2019-08-29T03:13:06.464" v="877" actId="164"/>
          <ac:cxnSpMkLst>
            <pc:docMk/>
            <pc:sldMk cId="47660402" sldId="370"/>
            <ac:cxnSpMk id="39" creationId="{263B209D-C4E5-42B8-8028-61D3F5DF5806}"/>
          </ac:cxnSpMkLst>
        </pc:cxnChg>
        <pc:cxnChg chg="add mod">
          <ac:chgData name="李 隽杰" userId="ff89c632df0cd7f1" providerId="LiveId" clId="{1F081D23-5B33-49B7-B6AD-3F917E3803B0}" dt="2019-08-29T03:17:36.772" v="882" actId="164"/>
          <ac:cxnSpMkLst>
            <pc:docMk/>
            <pc:sldMk cId="47660402" sldId="370"/>
            <ac:cxnSpMk id="42" creationId="{4C13FECE-EC4E-42CA-B06C-3BAA90B0D805}"/>
          </ac:cxnSpMkLst>
        </pc:cxnChg>
        <pc:cxnChg chg="add mod">
          <ac:chgData name="李 隽杰" userId="ff89c632df0cd7f1" providerId="LiveId" clId="{1F081D23-5B33-49B7-B6AD-3F917E3803B0}" dt="2019-08-29T03:43:41.358" v="1206" actId="1038"/>
          <ac:cxnSpMkLst>
            <pc:docMk/>
            <pc:sldMk cId="47660402" sldId="370"/>
            <ac:cxnSpMk id="46" creationId="{A389B083-CC5C-43FD-A6FB-4240EB95ACCA}"/>
          </ac:cxnSpMkLst>
        </pc:cxnChg>
        <pc:cxnChg chg="add mod">
          <ac:chgData name="李 隽杰" userId="ff89c632df0cd7f1" providerId="LiveId" clId="{1F081D23-5B33-49B7-B6AD-3F917E3803B0}" dt="2019-08-29T03:43:41.358" v="1206" actId="1038"/>
          <ac:cxnSpMkLst>
            <pc:docMk/>
            <pc:sldMk cId="47660402" sldId="370"/>
            <ac:cxnSpMk id="47" creationId="{66165C3C-5F25-460C-A8DC-DF91913E5D4D}"/>
          </ac:cxnSpMkLst>
        </pc:cxnChg>
        <pc:cxnChg chg="add mod">
          <ac:chgData name="李 隽杰" userId="ff89c632df0cd7f1" providerId="LiveId" clId="{1F081D23-5B33-49B7-B6AD-3F917E3803B0}" dt="2019-08-29T03:17:36.772" v="882" actId="164"/>
          <ac:cxnSpMkLst>
            <pc:docMk/>
            <pc:sldMk cId="47660402" sldId="370"/>
            <ac:cxnSpMk id="48" creationId="{BADDE256-C452-4148-BBB3-16067A6A0537}"/>
          </ac:cxnSpMkLst>
        </pc:cxnChg>
        <pc:cxnChg chg="add mod">
          <ac:chgData name="李 隽杰" userId="ff89c632df0cd7f1" providerId="LiveId" clId="{1F081D23-5B33-49B7-B6AD-3F917E3803B0}" dt="2019-08-29T03:43:41.358" v="1206" actId="1038"/>
          <ac:cxnSpMkLst>
            <pc:docMk/>
            <pc:sldMk cId="47660402" sldId="370"/>
            <ac:cxnSpMk id="53" creationId="{459FF93D-D683-4546-B4F6-EFBA7467DCE1}"/>
          </ac:cxnSpMkLst>
        </pc:cxnChg>
      </pc:sldChg>
      <pc:sldChg chg="del">
        <pc:chgData name="李 隽杰" userId="ff89c632df0cd7f1" providerId="LiveId" clId="{1F081D23-5B33-49B7-B6AD-3F917E3803B0}" dt="2019-08-28T09:23:02.735" v="30" actId="47"/>
        <pc:sldMkLst>
          <pc:docMk/>
          <pc:sldMk cId="1328960022" sldId="373"/>
        </pc:sldMkLst>
      </pc:sldChg>
      <pc:sldChg chg="del">
        <pc:chgData name="李 隽杰" userId="ff89c632df0cd7f1" providerId="LiveId" clId="{1F081D23-5B33-49B7-B6AD-3F917E3803B0}" dt="2019-08-28T09:23:03.821" v="31" actId="47"/>
        <pc:sldMkLst>
          <pc:docMk/>
          <pc:sldMk cId="33846121" sldId="374"/>
        </pc:sldMkLst>
      </pc:sldChg>
      <pc:sldChg chg="modSp">
        <pc:chgData name="李 隽杰" userId="ff89c632df0cd7f1" providerId="LiveId" clId="{1F081D23-5B33-49B7-B6AD-3F917E3803B0}" dt="2019-08-29T01:51:21.570" v="232" actId="20577"/>
        <pc:sldMkLst>
          <pc:docMk/>
          <pc:sldMk cId="3864294768" sldId="375"/>
        </pc:sldMkLst>
        <pc:spChg chg="mod">
          <ac:chgData name="李 隽杰" userId="ff89c632df0cd7f1" providerId="LiveId" clId="{1F081D23-5B33-49B7-B6AD-3F917E3803B0}" dt="2019-08-29T01:51:21.570" v="232" actId="20577"/>
          <ac:spMkLst>
            <pc:docMk/>
            <pc:sldMk cId="3864294768" sldId="375"/>
            <ac:spMk id="2" creationId="{F8ADC473-C4F6-4CA4-9384-08E3D58A320F}"/>
          </ac:spMkLst>
        </pc:spChg>
      </pc:sldChg>
      <pc:sldChg chg="del">
        <pc:chgData name="李 隽杰" userId="ff89c632df0cd7f1" providerId="LiveId" clId="{1F081D23-5B33-49B7-B6AD-3F917E3803B0}" dt="2019-08-28T09:24:46.086" v="39" actId="47"/>
        <pc:sldMkLst>
          <pc:docMk/>
          <pc:sldMk cId="757796690" sldId="376"/>
        </pc:sldMkLst>
      </pc:sldChg>
      <pc:sldChg chg="addSp delSp modSp new">
        <pc:chgData name="李 隽杰" userId="ff89c632df0cd7f1" providerId="LiveId" clId="{1F081D23-5B33-49B7-B6AD-3F917E3803B0}" dt="2019-08-29T02:36:02.360" v="611" actId="1076"/>
        <pc:sldMkLst>
          <pc:docMk/>
          <pc:sldMk cId="2517053357" sldId="376"/>
        </pc:sldMkLst>
        <pc:spChg chg="mod">
          <ac:chgData name="李 隽杰" userId="ff89c632df0cd7f1" providerId="LiveId" clId="{1F081D23-5B33-49B7-B6AD-3F917E3803B0}" dt="2019-08-29T01:51:13.393" v="229" actId="20577"/>
          <ac:spMkLst>
            <pc:docMk/>
            <pc:sldMk cId="2517053357" sldId="376"/>
            <ac:spMk id="2" creationId="{37FE0A84-4AE0-4D7F-9222-FB87A8373F4E}"/>
          </ac:spMkLst>
        </pc:spChg>
        <pc:spChg chg="add del">
          <ac:chgData name="李 隽杰" userId="ff89c632df0cd7f1" providerId="LiveId" clId="{1F081D23-5B33-49B7-B6AD-3F917E3803B0}" dt="2019-08-29T01:39:44.009" v="59" actId="478"/>
          <ac:spMkLst>
            <pc:docMk/>
            <pc:sldMk cId="2517053357" sldId="376"/>
            <ac:spMk id="3" creationId="{72B160A3-6AE6-4A79-B589-53605C8D2F97}"/>
          </ac:spMkLst>
        </pc:spChg>
        <pc:spChg chg="mod">
          <ac:chgData name="李 隽杰" userId="ff89c632df0cd7f1" providerId="LiveId" clId="{1F081D23-5B33-49B7-B6AD-3F917E3803B0}" dt="2019-08-29T01:53:55.274" v="238" actId="1076"/>
          <ac:spMkLst>
            <pc:docMk/>
            <pc:sldMk cId="2517053357" sldId="376"/>
            <ac:spMk id="4" creationId="{1ACA76EC-F329-4994-8DAA-5B826CE7BA39}"/>
          </ac:spMkLst>
        </pc:spChg>
        <pc:spChg chg="add mod">
          <ac:chgData name="李 隽杰" userId="ff89c632df0cd7f1" providerId="LiveId" clId="{1F081D23-5B33-49B7-B6AD-3F917E3803B0}" dt="2019-08-29T01:54:03.564" v="239" actId="164"/>
          <ac:spMkLst>
            <pc:docMk/>
            <pc:sldMk cId="2517053357" sldId="376"/>
            <ac:spMk id="5" creationId="{E945032E-3F61-461A-A35C-7D64F4563CCE}"/>
          </ac:spMkLst>
        </pc:spChg>
        <pc:spChg chg="add mod">
          <ac:chgData name="李 隽杰" userId="ff89c632df0cd7f1" providerId="LiveId" clId="{1F081D23-5B33-49B7-B6AD-3F917E3803B0}" dt="2019-08-29T01:54:03.564" v="239" actId="164"/>
          <ac:spMkLst>
            <pc:docMk/>
            <pc:sldMk cId="2517053357" sldId="376"/>
            <ac:spMk id="6" creationId="{F12D6B6C-D21F-4C65-B213-6202BDF18B27}"/>
          </ac:spMkLst>
        </pc:spChg>
        <pc:spChg chg="add mod">
          <ac:chgData name="李 隽杰" userId="ff89c632df0cd7f1" providerId="LiveId" clId="{1F081D23-5B33-49B7-B6AD-3F917E3803B0}" dt="2019-08-29T01:54:03.564" v="239" actId="164"/>
          <ac:spMkLst>
            <pc:docMk/>
            <pc:sldMk cId="2517053357" sldId="376"/>
            <ac:spMk id="7" creationId="{A3B3964A-598C-47EB-B1B6-6C11523557E3}"/>
          </ac:spMkLst>
        </pc:spChg>
        <pc:spChg chg="add del mod">
          <ac:chgData name="李 隽杰" userId="ff89c632df0cd7f1" providerId="LiveId" clId="{1F081D23-5B33-49B7-B6AD-3F917E3803B0}" dt="2019-08-29T01:39:36.147" v="56"/>
          <ac:spMkLst>
            <pc:docMk/>
            <pc:sldMk cId="2517053357" sldId="376"/>
            <ac:spMk id="8" creationId="{E5AC96FE-7ADB-4076-8AD3-0A34FB8E5C64}"/>
          </ac:spMkLst>
        </pc:spChg>
        <pc:spChg chg="add del mod">
          <ac:chgData name="李 隽杰" userId="ff89c632df0cd7f1" providerId="LiveId" clId="{1F081D23-5B33-49B7-B6AD-3F917E3803B0}" dt="2019-08-29T01:39:41.559" v="58"/>
          <ac:spMkLst>
            <pc:docMk/>
            <pc:sldMk cId="2517053357" sldId="376"/>
            <ac:spMk id="9" creationId="{F9391891-D661-491B-8A00-4895B89E08CA}"/>
          </ac:spMkLst>
        </pc:spChg>
        <pc:spChg chg="add mod">
          <ac:chgData name="李 隽杰" userId="ff89c632df0cd7f1" providerId="LiveId" clId="{1F081D23-5B33-49B7-B6AD-3F917E3803B0}" dt="2019-08-29T01:54:03.564" v="239" actId="164"/>
          <ac:spMkLst>
            <pc:docMk/>
            <pc:sldMk cId="2517053357" sldId="376"/>
            <ac:spMk id="10" creationId="{ACA04C59-C5FB-4D5B-B6BB-2873C3C9D815}"/>
          </ac:spMkLst>
        </pc:spChg>
        <pc:spChg chg="add mod">
          <ac:chgData name="李 隽杰" userId="ff89c632df0cd7f1" providerId="LiveId" clId="{1F081D23-5B33-49B7-B6AD-3F917E3803B0}" dt="2019-08-29T01:54:03.564" v="239" actId="164"/>
          <ac:spMkLst>
            <pc:docMk/>
            <pc:sldMk cId="2517053357" sldId="376"/>
            <ac:spMk id="11" creationId="{810AA2A2-BBF7-44E9-B21E-7F8799E8EDBA}"/>
          </ac:spMkLst>
        </pc:spChg>
        <pc:spChg chg="add mod">
          <ac:chgData name="李 隽杰" userId="ff89c632df0cd7f1" providerId="LiveId" clId="{1F081D23-5B33-49B7-B6AD-3F917E3803B0}" dt="2019-08-29T01:54:03.564" v="239" actId="164"/>
          <ac:spMkLst>
            <pc:docMk/>
            <pc:sldMk cId="2517053357" sldId="376"/>
            <ac:spMk id="12" creationId="{2F558BEF-53D2-4DE1-A853-FE2620D239DE}"/>
          </ac:spMkLst>
        </pc:spChg>
        <pc:spChg chg="add mod">
          <ac:chgData name="李 隽杰" userId="ff89c632df0cd7f1" providerId="LiveId" clId="{1F081D23-5B33-49B7-B6AD-3F917E3803B0}" dt="2019-08-29T01:54:03.564" v="239" actId="164"/>
          <ac:spMkLst>
            <pc:docMk/>
            <pc:sldMk cId="2517053357" sldId="376"/>
            <ac:spMk id="13" creationId="{803D53F5-E94E-4193-A30D-242DE1A9804B}"/>
          </ac:spMkLst>
        </pc:spChg>
        <pc:spChg chg="add mod">
          <ac:chgData name="李 隽杰" userId="ff89c632df0cd7f1" providerId="LiveId" clId="{1F081D23-5B33-49B7-B6AD-3F917E3803B0}" dt="2019-08-29T01:54:03.564" v="239" actId="164"/>
          <ac:spMkLst>
            <pc:docMk/>
            <pc:sldMk cId="2517053357" sldId="376"/>
            <ac:spMk id="14" creationId="{621EBF37-98D1-4466-9789-EE325CE164C8}"/>
          </ac:spMkLst>
        </pc:spChg>
        <pc:spChg chg="add mod">
          <ac:chgData name="李 隽杰" userId="ff89c632df0cd7f1" providerId="LiveId" clId="{1F081D23-5B33-49B7-B6AD-3F917E3803B0}" dt="2019-08-29T01:54:03.564" v="239" actId="164"/>
          <ac:spMkLst>
            <pc:docMk/>
            <pc:sldMk cId="2517053357" sldId="376"/>
            <ac:spMk id="15" creationId="{F0DD6A91-E553-4D7A-8F46-15D095A82F33}"/>
          </ac:spMkLst>
        </pc:spChg>
        <pc:spChg chg="add mod">
          <ac:chgData name="李 隽杰" userId="ff89c632df0cd7f1" providerId="LiveId" clId="{1F081D23-5B33-49B7-B6AD-3F917E3803B0}" dt="2019-08-29T01:54:03.564" v="239" actId="164"/>
          <ac:spMkLst>
            <pc:docMk/>
            <pc:sldMk cId="2517053357" sldId="376"/>
            <ac:spMk id="16" creationId="{5BC4C6C5-BABA-4EAF-9D2D-AC5CCF9B89F3}"/>
          </ac:spMkLst>
        </pc:spChg>
        <pc:spChg chg="add mod">
          <ac:chgData name="李 隽杰" userId="ff89c632df0cd7f1" providerId="LiveId" clId="{1F081D23-5B33-49B7-B6AD-3F917E3803B0}" dt="2019-08-29T01:54:03.564" v="239" actId="164"/>
          <ac:spMkLst>
            <pc:docMk/>
            <pc:sldMk cId="2517053357" sldId="376"/>
            <ac:spMk id="17" creationId="{C9D3D516-EED8-416A-B579-54340D41D06C}"/>
          </ac:spMkLst>
        </pc:spChg>
        <pc:spChg chg="add mod">
          <ac:chgData name="李 隽杰" userId="ff89c632df0cd7f1" providerId="LiveId" clId="{1F081D23-5B33-49B7-B6AD-3F917E3803B0}" dt="2019-08-29T01:54:03.564" v="239" actId="164"/>
          <ac:spMkLst>
            <pc:docMk/>
            <pc:sldMk cId="2517053357" sldId="376"/>
            <ac:spMk id="18" creationId="{9EB6F4F8-38CA-4901-8FB7-94C72776A9C4}"/>
          </ac:spMkLst>
        </pc:spChg>
        <pc:spChg chg="add mod">
          <ac:chgData name="李 隽杰" userId="ff89c632df0cd7f1" providerId="LiveId" clId="{1F081D23-5B33-49B7-B6AD-3F917E3803B0}" dt="2019-08-29T01:54:03.564" v="239" actId="164"/>
          <ac:spMkLst>
            <pc:docMk/>
            <pc:sldMk cId="2517053357" sldId="376"/>
            <ac:spMk id="19" creationId="{0F1BD94B-3567-4943-A6A4-B6C4D2E3F182}"/>
          </ac:spMkLst>
        </pc:spChg>
        <pc:spChg chg="add del mod ord">
          <ac:chgData name="李 隽杰" userId="ff89c632df0cd7f1" providerId="LiveId" clId="{1F081D23-5B33-49B7-B6AD-3F917E3803B0}" dt="2019-08-29T01:46:33.308" v="158" actId="478"/>
          <ac:spMkLst>
            <pc:docMk/>
            <pc:sldMk cId="2517053357" sldId="376"/>
            <ac:spMk id="20" creationId="{721220B9-82AD-4D88-A77B-5CC6173B9C5B}"/>
          </ac:spMkLst>
        </pc:spChg>
        <pc:spChg chg="add del mod ord">
          <ac:chgData name="李 隽杰" userId="ff89c632df0cd7f1" providerId="LiveId" clId="{1F081D23-5B33-49B7-B6AD-3F917E3803B0}" dt="2019-08-29T01:46:32.020" v="156" actId="478"/>
          <ac:spMkLst>
            <pc:docMk/>
            <pc:sldMk cId="2517053357" sldId="376"/>
            <ac:spMk id="21" creationId="{CADE1F1B-18C9-4A30-8BC5-137FE1B8973D}"/>
          </ac:spMkLst>
        </pc:spChg>
        <pc:spChg chg="add del mod ord">
          <ac:chgData name="李 隽杰" userId="ff89c632df0cd7f1" providerId="LiveId" clId="{1F081D23-5B33-49B7-B6AD-3F917E3803B0}" dt="2019-08-29T01:53:50.041" v="236" actId="478"/>
          <ac:spMkLst>
            <pc:docMk/>
            <pc:sldMk cId="2517053357" sldId="376"/>
            <ac:spMk id="22" creationId="{0E5F366D-3D7F-48B7-9C90-83AE7E5420E5}"/>
          </ac:spMkLst>
        </pc:spChg>
        <pc:spChg chg="add del mod ord">
          <ac:chgData name="李 隽杰" userId="ff89c632df0cd7f1" providerId="LiveId" clId="{1F081D23-5B33-49B7-B6AD-3F917E3803B0}" dt="2019-08-29T01:46:31.233" v="154" actId="478"/>
          <ac:spMkLst>
            <pc:docMk/>
            <pc:sldMk cId="2517053357" sldId="376"/>
            <ac:spMk id="23" creationId="{835F6E50-A715-4927-9FEA-7EEC152DF109}"/>
          </ac:spMkLst>
        </pc:spChg>
        <pc:spChg chg="add del mod">
          <ac:chgData name="李 隽杰" userId="ff89c632df0cd7f1" providerId="LiveId" clId="{1F081D23-5B33-49B7-B6AD-3F917E3803B0}" dt="2019-08-29T01:46:58.018" v="163"/>
          <ac:spMkLst>
            <pc:docMk/>
            <pc:sldMk cId="2517053357" sldId="376"/>
            <ac:spMk id="24" creationId="{16647317-AA30-43AE-88D3-F39DC7A426DC}"/>
          </ac:spMkLst>
        </pc:spChg>
        <pc:spChg chg="add del mod">
          <ac:chgData name="李 隽杰" userId="ff89c632df0cd7f1" providerId="LiveId" clId="{1F081D23-5B33-49B7-B6AD-3F917E3803B0}" dt="2019-08-29T02:05:37.745" v="254" actId="478"/>
          <ac:spMkLst>
            <pc:docMk/>
            <pc:sldMk cId="2517053357" sldId="376"/>
            <ac:spMk id="59" creationId="{E5B7D271-2DDB-4807-BB07-270339509A03}"/>
          </ac:spMkLst>
        </pc:spChg>
        <pc:spChg chg="add mod">
          <ac:chgData name="李 隽杰" userId="ff89c632df0cd7f1" providerId="LiveId" clId="{1F081D23-5B33-49B7-B6AD-3F917E3803B0}" dt="2019-08-29T02:35:56.292" v="610" actId="164"/>
          <ac:spMkLst>
            <pc:docMk/>
            <pc:sldMk cId="2517053357" sldId="376"/>
            <ac:spMk id="60" creationId="{BC9E551F-DD2A-4E3A-90A3-C4C9972003F8}"/>
          </ac:spMkLst>
        </pc:spChg>
        <pc:spChg chg="add mod">
          <ac:chgData name="李 隽杰" userId="ff89c632df0cd7f1" providerId="LiveId" clId="{1F081D23-5B33-49B7-B6AD-3F917E3803B0}" dt="2019-08-29T02:35:56.292" v="610" actId="164"/>
          <ac:spMkLst>
            <pc:docMk/>
            <pc:sldMk cId="2517053357" sldId="376"/>
            <ac:spMk id="64" creationId="{D472667F-964F-4182-A37C-B0403D200BE0}"/>
          </ac:spMkLst>
        </pc:spChg>
        <pc:spChg chg="add mod">
          <ac:chgData name="李 隽杰" userId="ff89c632df0cd7f1" providerId="LiveId" clId="{1F081D23-5B33-49B7-B6AD-3F917E3803B0}" dt="2019-08-29T02:35:56.292" v="610" actId="164"/>
          <ac:spMkLst>
            <pc:docMk/>
            <pc:sldMk cId="2517053357" sldId="376"/>
            <ac:spMk id="65" creationId="{DFED50AE-33CF-49E4-AC48-F73FA268B980}"/>
          </ac:spMkLst>
        </pc:spChg>
        <pc:spChg chg="add mod">
          <ac:chgData name="李 隽杰" userId="ff89c632df0cd7f1" providerId="LiveId" clId="{1F081D23-5B33-49B7-B6AD-3F917E3803B0}" dt="2019-08-29T02:35:56.292" v="610" actId="164"/>
          <ac:spMkLst>
            <pc:docMk/>
            <pc:sldMk cId="2517053357" sldId="376"/>
            <ac:spMk id="66" creationId="{CA9F6D9F-5464-4BE6-9278-29B8B272CD18}"/>
          </ac:spMkLst>
        </pc:spChg>
        <pc:spChg chg="add mod">
          <ac:chgData name="李 隽杰" userId="ff89c632df0cd7f1" providerId="LiveId" clId="{1F081D23-5B33-49B7-B6AD-3F917E3803B0}" dt="2019-08-29T02:35:56.292" v="610" actId="164"/>
          <ac:spMkLst>
            <pc:docMk/>
            <pc:sldMk cId="2517053357" sldId="376"/>
            <ac:spMk id="78" creationId="{BE89945F-3AE3-4CBB-9458-A536D47B572E}"/>
          </ac:spMkLst>
        </pc:spChg>
        <pc:spChg chg="add mod">
          <ac:chgData name="李 隽杰" userId="ff89c632df0cd7f1" providerId="LiveId" clId="{1F081D23-5B33-49B7-B6AD-3F917E3803B0}" dt="2019-08-29T02:35:56.292" v="610" actId="164"/>
          <ac:spMkLst>
            <pc:docMk/>
            <pc:sldMk cId="2517053357" sldId="376"/>
            <ac:spMk id="83" creationId="{F386BE27-2841-417D-9EBF-86704CDEBD8F}"/>
          </ac:spMkLst>
        </pc:spChg>
        <pc:spChg chg="add mod">
          <ac:chgData name="李 隽杰" userId="ff89c632df0cd7f1" providerId="LiveId" clId="{1F081D23-5B33-49B7-B6AD-3F917E3803B0}" dt="2019-08-29T02:35:56.292" v="610" actId="164"/>
          <ac:spMkLst>
            <pc:docMk/>
            <pc:sldMk cId="2517053357" sldId="376"/>
            <ac:spMk id="86" creationId="{2DD14DC0-272B-406C-AE43-5A75BC798852}"/>
          </ac:spMkLst>
        </pc:spChg>
        <pc:spChg chg="add mod">
          <ac:chgData name="李 隽杰" userId="ff89c632df0cd7f1" providerId="LiveId" clId="{1F081D23-5B33-49B7-B6AD-3F917E3803B0}" dt="2019-08-29T02:35:56.292" v="610" actId="164"/>
          <ac:spMkLst>
            <pc:docMk/>
            <pc:sldMk cId="2517053357" sldId="376"/>
            <ac:spMk id="87" creationId="{0EF3C589-A801-43D0-BAA2-408531EFBA17}"/>
          </ac:spMkLst>
        </pc:spChg>
        <pc:spChg chg="add mod">
          <ac:chgData name="李 隽杰" userId="ff89c632df0cd7f1" providerId="LiveId" clId="{1F081D23-5B33-49B7-B6AD-3F917E3803B0}" dt="2019-08-29T02:35:56.292" v="610" actId="164"/>
          <ac:spMkLst>
            <pc:docMk/>
            <pc:sldMk cId="2517053357" sldId="376"/>
            <ac:spMk id="88" creationId="{8E60FBBE-3F6C-4BB0-B110-BC5A36B8A90B}"/>
          </ac:spMkLst>
        </pc:spChg>
        <pc:spChg chg="add mod">
          <ac:chgData name="李 隽杰" userId="ff89c632df0cd7f1" providerId="LiveId" clId="{1F081D23-5B33-49B7-B6AD-3F917E3803B0}" dt="2019-08-29T02:35:56.292" v="610" actId="164"/>
          <ac:spMkLst>
            <pc:docMk/>
            <pc:sldMk cId="2517053357" sldId="376"/>
            <ac:spMk id="91" creationId="{E891989E-D9AF-43CB-B789-304A22F30618}"/>
          </ac:spMkLst>
        </pc:spChg>
        <pc:spChg chg="add mod">
          <ac:chgData name="李 隽杰" userId="ff89c632df0cd7f1" providerId="LiveId" clId="{1F081D23-5B33-49B7-B6AD-3F917E3803B0}" dt="2019-08-29T02:35:56.292" v="610" actId="164"/>
          <ac:spMkLst>
            <pc:docMk/>
            <pc:sldMk cId="2517053357" sldId="376"/>
            <ac:spMk id="92" creationId="{F485F362-261C-401A-8AFD-38B1670148A5}"/>
          </ac:spMkLst>
        </pc:spChg>
        <pc:grpChg chg="add del mod">
          <ac:chgData name="李 隽杰" userId="ff89c632df0cd7f1" providerId="LiveId" clId="{1F081D23-5B33-49B7-B6AD-3F917E3803B0}" dt="2019-08-29T01:55:03.698" v="244" actId="478"/>
          <ac:grpSpMkLst>
            <pc:docMk/>
            <pc:sldMk cId="2517053357" sldId="376"/>
            <ac:grpSpMk id="58" creationId="{7338105F-6820-48DD-A2A9-357F2D59A502}"/>
          </ac:grpSpMkLst>
        </pc:grpChg>
        <pc:grpChg chg="add mod">
          <ac:chgData name="李 隽杰" userId="ff89c632df0cd7f1" providerId="LiveId" clId="{1F081D23-5B33-49B7-B6AD-3F917E3803B0}" dt="2019-08-29T02:36:02.360" v="611" actId="1076"/>
          <ac:grpSpMkLst>
            <pc:docMk/>
            <pc:sldMk cId="2517053357" sldId="376"/>
            <ac:grpSpMk id="93" creationId="{A2A7F220-DB97-4051-AB8E-FE965218C123}"/>
          </ac:grpSpMkLst>
        </pc:grpChg>
        <pc:cxnChg chg="add mod">
          <ac:chgData name="李 隽杰" userId="ff89c632df0cd7f1" providerId="LiveId" clId="{1F081D23-5B33-49B7-B6AD-3F917E3803B0}" dt="2019-08-29T01:55:03.698" v="244" actId="478"/>
          <ac:cxnSpMkLst>
            <pc:docMk/>
            <pc:sldMk cId="2517053357" sldId="376"/>
            <ac:cxnSpMk id="26" creationId="{56FF1BCC-5529-4730-BB31-04274684C1FC}"/>
          </ac:cxnSpMkLst>
        </pc:cxnChg>
        <pc:cxnChg chg="add mod">
          <ac:chgData name="李 隽杰" userId="ff89c632df0cd7f1" providerId="LiveId" clId="{1F081D23-5B33-49B7-B6AD-3F917E3803B0}" dt="2019-08-29T01:55:03.698" v="244" actId="478"/>
          <ac:cxnSpMkLst>
            <pc:docMk/>
            <pc:sldMk cId="2517053357" sldId="376"/>
            <ac:cxnSpMk id="27" creationId="{E1A1EA68-BD5E-476A-9913-D8837C0258C5}"/>
          </ac:cxnSpMkLst>
        </pc:cxnChg>
        <pc:cxnChg chg="add mod">
          <ac:chgData name="李 隽杰" userId="ff89c632df0cd7f1" providerId="LiveId" clId="{1F081D23-5B33-49B7-B6AD-3F917E3803B0}" dt="2019-08-29T01:55:03.698" v="244" actId="478"/>
          <ac:cxnSpMkLst>
            <pc:docMk/>
            <pc:sldMk cId="2517053357" sldId="376"/>
            <ac:cxnSpMk id="29" creationId="{10843EB7-2B55-4230-B999-59363AD31C11}"/>
          </ac:cxnSpMkLst>
        </pc:cxnChg>
        <pc:cxnChg chg="add mod">
          <ac:chgData name="李 隽杰" userId="ff89c632df0cd7f1" providerId="LiveId" clId="{1F081D23-5B33-49B7-B6AD-3F917E3803B0}" dt="2019-08-29T01:55:03.698" v="244" actId="478"/>
          <ac:cxnSpMkLst>
            <pc:docMk/>
            <pc:sldMk cId="2517053357" sldId="376"/>
            <ac:cxnSpMk id="32" creationId="{C803518D-0975-41D5-868E-CB1F6CAA043D}"/>
          </ac:cxnSpMkLst>
        </pc:cxnChg>
        <pc:cxnChg chg="add mod">
          <ac:chgData name="李 隽杰" userId="ff89c632df0cd7f1" providerId="LiveId" clId="{1F081D23-5B33-49B7-B6AD-3F917E3803B0}" dt="2019-08-29T01:55:03.698" v="244" actId="478"/>
          <ac:cxnSpMkLst>
            <pc:docMk/>
            <pc:sldMk cId="2517053357" sldId="376"/>
            <ac:cxnSpMk id="34" creationId="{B6D166DD-BD57-4204-85E9-63E8A8985253}"/>
          </ac:cxnSpMkLst>
        </pc:cxnChg>
        <pc:cxnChg chg="add mod">
          <ac:chgData name="李 隽杰" userId="ff89c632df0cd7f1" providerId="LiveId" clId="{1F081D23-5B33-49B7-B6AD-3F917E3803B0}" dt="2019-08-29T01:55:03.698" v="244" actId="478"/>
          <ac:cxnSpMkLst>
            <pc:docMk/>
            <pc:sldMk cId="2517053357" sldId="376"/>
            <ac:cxnSpMk id="36" creationId="{12B0BE85-FC53-422B-8BA6-9447B1259DD2}"/>
          </ac:cxnSpMkLst>
        </pc:cxnChg>
        <pc:cxnChg chg="add mod">
          <ac:chgData name="李 隽杰" userId="ff89c632df0cd7f1" providerId="LiveId" clId="{1F081D23-5B33-49B7-B6AD-3F917E3803B0}" dt="2019-08-29T01:55:03.698" v="244" actId="478"/>
          <ac:cxnSpMkLst>
            <pc:docMk/>
            <pc:sldMk cId="2517053357" sldId="376"/>
            <ac:cxnSpMk id="38" creationId="{B4EB14B1-4EBF-4D7F-99BD-F1C8EF47FC78}"/>
          </ac:cxnSpMkLst>
        </pc:cxnChg>
        <pc:cxnChg chg="add mod">
          <ac:chgData name="李 隽杰" userId="ff89c632df0cd7f1" providerId="LiveId" clId="{1F081D23-5B33-49B7-B6AD-3F917E3803B0}" dt="2019-08-29T01:55:03.698" v="244" actId="478"/>
          <ac:cxnSpMkLst>
            <pc:docMk/>
            <pc:sldMk cId="2517053357" sldId="376"/>
            <ac:cxnSpMk id="40" creationId="{3DECC28F-3D12-4592-8AB3-C5C584AD130B}"/>
          </ac:cxnSpMkLst>
        </pc:cxnChg>
        <pc:cxnChg chg="add mod">
          <ac:chgData name="李 隽杰" userId="ff89c632df0cd7f1" providerId="LiveId" clId="{1F081D23-5B33-49B7-B6AD-3F917E3803B0}" dt="2019-08-29T01:55:03.698" v="244" actId="478"/>
          <ac:cxnSpMkLst>
            <pc:docMk/>
            <pc:sldMk cId="2517053357" sldId="376"/>
            <ac:cxnSpMk id="43" creationId="{EFD2D84C-3B8C-4230-97C3-8481C0E383C6}"/>
          </ac:cxnSpMkLst>
        </pc:cxnChg>
        <pc:cxnChg chg="add mod">
          <ac:chgData name="李 隽杰" userId="ff89c632df0cd7f1" providerId="LiveId" clId="{1F081D23-5B33-49B7-B6AD-3F917E3803B0}" dt="2019-08-29T01:55:03.698" v="244" actId="478"/>
          <ac:cxnSpMkLst>
            <pc:docMk/>
            <pc:sldMk cId="2517053357" sldId="376"/>
            <ac:cxnSpMk id="46" creationId="{B6C7A805-C85C-4708-BA95-CB27AFB41290}"/>
          </ac:cxnSpMkLst>
        </pc:cxnChg>
        <pc:cxnChg chg="add mod">
          <ac:chgData name="李 隽杰" userId="ff89c632df0cd7f1" providerId="LiveId" clId="{1F081D23-5B33-49B7-B6AD-3F917E3803B0}" dt="2019-08-29T01:55:03.698" v="244" actId="478"/>
          <ac:cxnSpMkLst>
            <pc:docMk/>
            <pc:sldMk cId="2517053357" sldId="376"/>
            <ac:cxnSpMk id="49" creationId="{79C1BFE0-6AB8-47A3-8131-D9AC0BD3753B}"/>
          </ac:cxnSpMkLst>
        </pc:cxnChg>
        <pc:cxnChg chg="add mod">
          <ac:chgData name="李 隽杰" userId="ff89c632df0cd7f1" providerId="LiveId" clId="{1F081D23-5B33-49B7-B6AD-3F917E3803B0}" dt="2019-08-29T01:55:03.698" v="244" actId="478"/>
          <ac:cxnSpMkLst>
            <pc:docMk/>
            <pc:sldMk cId="2517053357" sldId="376"/>
            <ac:cxnSpMk id="51" creationId="{20E18587-C7BB-4B94-A96E-2DF24870FFE7}"/>
          </ac:cxnSpMkLst>
        </pc:cxnChg>
        <pc:cxnChg chg="add mod">
          <ac:chgData name="李 隽杰" userId="ff89c632df0cd7f1" providerId="LiveId" clId="{1F081D23-5B33-49B7-B6AD-3F917E3803B0}" dt="2019-08-29T01:55:03.698" v="244" actId="478"/>
          <ac:cxnSpMkLst>
            <pc:docMk/>
            <pc:sldMk cId="2517053357" sldId="376"/>
            <ac:cxnSpMk id="54" creationId="{50940780-A688-4772-8BB5-7CA73F3544AE}"/>
          </ac:cxnSpMkLst>
        </pc:cxnChg>
        <pc:cxnChg chg="add mod">
          <ac:chgData name="李 隽杰" userId="ff89c632df0cd7f1" providerId="LiveId" clId="{1F081D23-5B33-49B7-B6AD-3F917E3803B0}" dt="2019-08-29T01:55:03.698" v="244" actId="478"/>
          <ac:cxnSpMkLst>
            <pc:docMk/>
            <pc:sldMk cId="2517053357" sldId="376"/>
            <ac:cxnSpMk id="56" creationId="{38C8F7AF-2D0B-4FD8-A3C2-4C1F1E34E6E8}"/>
          </ac:cxnSpMkLst>
        </pc:cxnChg>
        <pc:cxnChg chg="add mod">
          <ac:chgData name="李 隽杰" userId="ff89c632df0cd7f1" providerId="LiveId" clId="{1F081D23-5B33-49B7-B6AD-3F917E3803B0}" dt="2019-08-29T02:35:56.292" v="610" actId="164"/>
          <ac:cxnSpMkLst>
            <pc:docMk/>
            <pc:sldMk cId="2517053357" sldId="376"/>
            <ac:cxnSpMk id="62" creationId="{2095C417-4B55-479E-B462-DCEF93C2C23D}"/>
          </ac:cxnSpMkLst>
        </pc:cxnChg>
        <pc:cxnChg chg="add del">
          <ac:chgData name="李 隽杰" userId="ff89c632df0cd7f1" providerId="LiveId" clId="{1F081D23-5B33-49B7-B6AD-3F917E3803B0}" dt="2019-08-29T02:11:26.603" v="350" actId="478"/>
          <ac:cxnSpMkLst>
            <pc:docMk/>
            <pc:sldMk cId="2517053357" sldId="376"/>
            <ac:cxnSpMk id="68" creationId="{7EE28E4E-881D-4D1A-BFE3-71B0A7CDA954}"/>
          </ac:cxnSpMkLst>
        </pc:cxnChg>
        <pc:cxnChg chg="add mod">
          <ac:chgData name="李 隽杰" userId="ff89c632df0cd7f1" providerId="LiveId" clId="{1F081D23-5B33-49B7-B6AD-3F917E3803B0}" dt="2019-08-29T02:35:56.292" v="610" actId="164"/>
          <ac:cxnSpMkLst>
            <pc:docMk/>
            <pc:sldMk cId="2517053357" sldId="376"/>
            <ac:cxnSpMk id="70" creationId="{99BD5768-BA77-485C-A70D-169B9931A77E}"/>
          </ac:cxnSpMkLst>
        </pc:cxnChg>
        <pc:cxnChg chg="add mod">
          <ac:chgData name="李 隽杰" userId="ff89c632df0cd7f1" providerId="LiveId" clId="{1F081D23-5B33-49B7-B6AD-3F917E3803B0}" dt="2019-08-29T02:35:56.292" v="610" actId="164"/>
          <ac:cxnSpMkLst>
            <pc:docMk/>
            <pc:sldMk cId="2517053357" sldId="376"/>
            <ac:cxnSpMk id="74" creationId="{C1D54CE5-4B4B-4336-A48C-2C9709A4CC30}"/>
          </ac:cxnSpMkLst>
        </pc:cxnChg>
        <pc:cxnChg chg="add mod">
          <ac:chgData name="李 隽杰" userId="ff89c632df0cd7f1" providerId="LiveId" clId="{1F081D23-5B33-49B7-B6AD-3F917E3803B0}" dt="2019-08-29T02:35:56.292" v="610" actId="164"/>
          <ac:cxnSpMkLst>
            <pc:docMk/>
            <pc:sldMk cId="2517053357" sldId="376"/>
            <ac:cxnSpMk id="77" creationId="{75B3F9B6-6992-41D6-95E2-9B35F18814DD}"/>
          </ac:cxnSpMkLst>
        </pc:cxnChg>
        <pc:cxnChg chg="add del mod">
          <ac:chgData name="李 隽杰" userId="ff89c632df0cd7f1" providerId="LiveId" clId="{1F081D23-5B33-49B7-B6AD-3F917E3803B0}" dt="2019-08-29T02:16:25.450" v="497" actId="478"/>
          <ac:cxnSpMkLst>
            <pc:docMk/>
            <pc:sldMk cId="2517053357" sldId="376"/>
            <ac:cxnSpMk id="80" creationId="{35107C45-1FBD-4CF7-AC71-5495B926CB9B}"/>
          </ac:cxnSpMkLst>
        </pc:cxnChg>
        <pc:cxnChg chg="add mod">
          <ac:chgData name="李 隽杰" userId="ff89c632df0cd7f1" providerId="LiveId" clId="{1F081D23-5B33-49B7-B6AD-3F917E3803B0}" dt="2019-08-29T02:35:56.292" v="610" actId="164"/>
          <ac:cxnSpMkLst>
            <pc:docMk/>
            <pc:sldMk cId="2517053357" sldId="376"/>
            <ac:cxnSpMk id="82" creationId="{4F97FD5B-BB00-4DCF-98F7-756A66CA58F2}"/>
          </ac:cxnSpMkLst>
        </pc:cxnChg>
        <pc:cxnChg chg="add mod">
          <ac:chgData name="李 隽杰" userId="ff89c632df0cd7f1" providerId="LiveId" clId="{1F081D23-5B33-49B7-B6AD-3F917E3803B0}" dt="2019-08-29T02:35:56.292" v="610" actId="164"/>
          <ac:cxnSpMkLst>
            <pc:docMk/>
            <pc:sldMk cId="2517053357" sldId="376"/>
            <ac:cxnSpMk id="85" creationId="{B6844640-7D16-46D1-BB86-8AB3AF3DC628}"/>
          </ac:cxnSpMkLst>
        </pc:cxnChg>
        <pc:cxnChg chg="add mod">
          <ac:chgData name="李 隽杰" userId="ff89c632df0cd7f1" providerId="LiveId" clId="{1F081D23-5B33-49B7-B6AD-3F917E3803B0}" dt="2019-08-29T02:35:56.292" v="610" actId="164"/>
          <ac:cxnSpMkLst>
            <pc:docMk/>
            <pc:sldMk cId="2517053357" sldId="376"/>
            <ac:cxnSpMk id="90" creationId="{79CEE9DC-187B-4FF5-B6C8-4194E8625F80}"/>
          </ac:cxnSpMkLst>
        </pc:cxnChg>
      </pc:sldChg>
      <pc:sldChg chg="del">
        <pc:chgData name="李 隽杰" userId="ff89c632df0cd7f1" providerId="LiveId" clId="{1F081D23-5B33-49B7-B6AD-3F917E3803B0}" dt="2019-08-29T01:05:15.070" v="40" actId="2696"/>
        <pc:sldMkLst>
          <pc:docMk/>
          <pc:sldMk cId="1400940113" sldId="377"/>
        </pc:sldMkLst>
      </pc:sldChg>
      <pc:sldChg chg="new del">
        <pc:chgData name="李 隽杰" userId="ff89c632df0cd7f1" providerId="LiveId" clId="{1F081D23-5B33-49B7-B6AD-3F917E3803B0}" dt="2019-08-29T01:54:49.531" v="242" actId="47"/>
        <pc:sldMkLst>
          <pc:docMk/>
          <pc:sldMk cId="1463907415" sldId="377"/>
        </pc:sldMkLst>
      </pc:sldChg>
      <pc:sldChg chg="addSp delSp modSp add">
        <pc:chgData name="李 隽杰" userId="ff89c632df0cd7f1" providerId="LiveId" clId="{1F081D23-5B33-49B7-B6AD-3F917E3803B0}" dt="2019-08-30T01:16:18.594" v="2639" actId="20578"/>
        <pc:sldMkLst>
          <pc:docMk/>
          <pc:sldMk cId="2817501710" sldId="377"/>
        </pc:sldMkLst>
        <pc:spChg chg="add mod">
          <ac:chgData name="李 隽杰" userId="ff89c632df0cd7f1" providerId="LiveId" clId="{1F081D23-5B33-49B7-B6AD-3F917E3803B0}" dt="2019-08-30T01:16:18.594" v="2639" actId="20578"/>
          <ac:spMkLst>
            <pc:docMk/>
            <pc:sldMk cId="2817501710" sldId="377"/>
            <ac:spMk id="3" creationId="{8BDA5BCD-3E7D-4010-B7DC-D5D7F0E5F609}"/>
          </ac:spMkLst>
        </pc:spChg>
        <pc:spChg chg="add del mod">
          <ac:chgData name="李 隽杰" userId="ff89c632df0cd7f1" providerId="LiveId" clId="{1F081D23-5B33-49B7-B6AD-3F917E3803B0}" dt="2019-08-29T02:45:47.696" v="746" actId="478"/>
          <ac:spMkLst>
            <pc:docMk/>
            <pc:sldMk cId="2817501710" sldId="377"/>
            <ac:spMk id="33" creationId="{73AD47C9-D2D4-440A-85E0-5B0A4291CA25}"/>
          </ac:spMkLst>
        </pc:spChg>
        <pc:grpChg chg="mod">
          <ac:chgData name="李 隽杰" userId="ff89c632df0cd7f1" providerId="LiveId" clId="{1F081D23-5B33-49B7-B6AD-3F917E3803B0}" dt="2019-08-29T02:46:10.335" v="752" actId="1076"/>
          <ac:grpSpMkLst>
            <pc:docMk/>
            <pc:sldMk cId="2817501710" sldId="377"/>
            <ac:grpSpMk id="58" creationId="{7338105F-6820-48DD-A2A9-357F2D59A502}"/>
          </ac:grpSpMkLst>
        </pc:grpChg>
      </pc:sldChg>
      <pc:sldChg chg="modSp new del">
        <pc:chgData name="李 隽杰" userId="ff89c632df0cd7f1" providerId="LiveId" clId="{1F081D23-5B33-49B7-B6AD-3F917E3803B0}" dt="2019-08-29T06:52:28.402" v="1238" actId="2696"/>
        <pc:sldMkLst>
          <pc:docMk/>
          <pc:sldMk cId="381386962" sldId="378"/>
        </pc:sldMkLst>
        <pc:spChg chg="mod">
          <ac:chgData name="李 隽杰" userId="ff89c632df0cd7f1" providerId="LiveId" clId="{1F081D23-5B33-49B7-B6AD-3F917E3803B0}" dt="2019-08-29T02:35:11.082" v="607" actId="20577"/>
          <ac:spMkLst>
            <pc:docMk/>
            <pc:sldMk cId="381386962" sldId="378"/>
            <ac:spMk id="2" creationId="{7DE7BFE6-46F6-411A-BB0B-2759FC9B21ED}"/>
          </ac:spMkLst>
        </pc:spChg>
        <pc:spChg chg="mod">
          <ac:chgData name="李 隽杰" userId="ff89c632df0cd7f1" providerId="LiveId" clId="{1F081D23-5B33-49B7-B6AD-3F917E3803B0}" dt="2019-08-29T02:46:51.715" v="753" actId="20577"/>
          <ac:spMkLst>
            <pc:docMk/>
            <pc:sldMk cId="381386962" sldId="378"/>
            <ac:spMk id="3" creationId="{DBBF48E2-BDAE-4F11-98D1-69098A0FF48C}"/>
          </ac:spMkLst>
        </pc:spChg>
      </pc:sldChg>
      <pc:sldChg chg="del">
        <pc:chgData name="李 隽杰" userId="ff89c632df0cd7f1" providerId="LiveId" clId="{1F081D23-5B33-49B7-B6AD-3F917E3803B0}" dt="2019-08-28T09:24:23.172" v="32" actId="47"/>
        <pc:sldMkLst>
          <pc:docMk/>
          <pc:sldMk cId="516702588" sldId="378"/>
        </pc:sldMkLst>
      </pc:sldChg>
      <pc:sldChg chg="addSp delSp modSp add">
        <pc:chgData name="李 隽杰" userId="ff89c632df0cd7f1" providerId="LiveId" clId="{1F081D23-5B33-49B7-B6AD-3F917E3803B0}" dt="2019-08-30T01:19:19.904" v="2640" actId="20577"/>
        <pc:sldMkLst>
          <pc:docMk/>
          <pc:sldMk cId="237372389" sldId="379"/>
        </pc:sldMkLst>
        <pc:spChg chg="del mod">
          <ac:chgData name="李 隽杰" userId="ff89c632df0cd7f1" providerId="LiveId" clId="{1F081D23-5B33-49B7-B6AD-3F917E3803B0}" dt="2019-08-29T07:07:37.544" v="1303"/>
          <ac:spMkLst>
            <pc:docMk/>
            <pc:sldMk cId="237372389" sldId="379"/>
            <ac:spMk id="3" creationId="{8BDA5BCD-3E7D-4010-B7DC-D5D7F0E5F609}"/>
          </ac:spMkLst>
        </pc:spChg>
        <pc:spChg chg="add del mod">
          <ac:chgData name="李 隽杰" userId="ff89c632df0cd7f1" providerId="LiveId" clId="{1F081D23-5B33-49B7-B6AD-3F917E3803B0}" dt="2019-08-29T08:18:56.173" v="2008" actId="478"/>
          <ac:spMkLst>
            <pc:docMk/>
            <pc:sldMk cId="237372389" sldId="379"/>
            <ac:spMk id="33" creationId="{A4DA6CAA-90B7-47CB-AA31-652577D276F9}"/>
          </ac:spMkLst>
        </pc:spChg>
        <pc:spChg chg="add mod">
          <ac:chgData name="李 隽杰" userId="ff89c632df0cd7f1" providerId="LiveId" clId="{1F081D23-5B33-49B7-B6AD-3F917E3803B0}" dt="2019-08-30T01:19:19.904" v="2640" actId="20577"/>
          <ac:spMkLst>
            <pc:docMk/>
            <pc:sldMk cId="237372389" sldId="379"/>
            <ac:spMk id="35" creationId="{2685F589-7985-4BBC-AC5F-EF73FC13A632}"/>
          </ac:spMkLst>
        </pc:spChg>
        <pc:grpChg chg="del">
          <ac:chgData name="李 隽杰" userId="ff89c632df0cd7f1" providerId="LiveId" clId="{1F081D23-5B33-49B7-B6AD-3F917E3803B0}" dt="2019-08-29T02:44:52.825" v="709" actId="478"/>
          <ac:grpSpMkLst>
            <pc:docMk/>
            <pc:sldMk cId="237372389" sldId="379"/>
            <ac:grpSpMk id="58" creationId="{7338105F-6820-48DD-A2A9-357F2D59A502}"/>
          </ac:grpSpMkLst>
        </pc:grpChg>
        <pc:cxnChg chg="mod">
          <ac:chgData name="李 隽杰" userId="ff89c632df0cd7f1" providerId="LiveId" clId="{1F081D23-5B33-49B7-B6AD-3F917E3803B0}" dt="2019-08-29T02:44:52.825" v="709" actId="478"/>
          <ac:cxnSpMkLst>
            <pc:docMk/>
            <pc:sldMk cId="237372389" sldId="379"/>
            <ac:cxnSpMk id="26" creationId="{56FF1BCC-5529-4730-BB31-04274684C1FC}"/>
          </ac:cxnSpMkLst>
        </pc:cxnChg>
        <pc:cxnChg chg="mod">
          <ac:chgData name="李 隽杰" userId="ff89c632df0cd7f1" providerId="LiveId" clId="{1F081D23-5B33-49B7-B6AD-3F917E3803B0}" dt="2019-08-29T02:44:52.825" v="709" actId="478"/>
          <ac:cxnSpMkLst>
            <pc:docMk/>
            <pc:sldMk cId="237372389" sldId="379"/>
            <ac:cxnSpMk id="27" creationId="{E1A1EA68-BD5E-476A-9913-D8837C0258C5}"/>
          </ac:cxnSpMkLst>
        </pc:cxnChg>
        <pc:cxnChg chg="mod">
          <ac:chgData name="李 隽杰" userId="ff89c632df0cd7f1" providerId="LiveId" clId="{1F081D23-5B33-49B7-B6AD-3F917E3803B0}" dt="2019-08-29T02:44:52.825" v="709" actId="478"/>
          <ac:cxnSpMkLst>
            <pc:docMk/>
            <pc:sldMk cId="237372389" sldId="379"/>
            <ac:cxnSpMk id="29" creationId="{10843EB7-2B55-4230-B999-59363AD31C11}"/>
          </ac:cxnSpMkLst>
        </pc:cxnChg>
        <pc:cxnChg chg="mod">
          <ac:chgData name="李 隽杰" userId="ff89c632df0cd7f1" providerId="LiveId" clId="{1F081D23-5B33-49B7-B6AD-3F917E3803B0}" dt="2019-08-29T02:44:52.825" v="709" actId="478"/>
          <ac:cxnSpMkLst>
            <pc:docMk/>
            <pc:sldMk cId="237372389" sldId="379"/>
            <ac:cxnSpMk id="32" creationId="{C803518D-0975-41D5-868E-CB1F6CAA043D}"/>
          </ac:cxnSpMkLst>
        </pc:cxnChg>
        <pc:cxnChg chg="mod">
          <ac:chgData name="李 隽杰" userId="ff89c632df0cd7f1" providerId="LiveId" clId="{1F081D23-5B33-49B7-B6AD-3F917E3803B0}" dt="2019-08-29T02:44:52.825" v="709" actId="478"/>
          <ac:cxnSpMkLst>
            <pc:docMk/>
            <pc:sldMk cId="237372389" sldId="379"/>
            <ac:cxnSpMk id="34" creationId="{B6D166DD-BD57-4204-85E9-63E8A8985253}"/>
          </ac:cxnSpMkLst>
        </pc:cxnChg>
        <pc:cxnChg chg="mod">
          <ac:chgData name="李 隽杰" userId="ff89c632df0cd7f1" providerId="LiveId" clId="{1F081D23-5B33-49B7-B6AD-3F917E3803B0}" dt="2019-08-29T02:44:52.825" v="709" actId="478"/>
          <ac:cxnSpMkLst>
            <pc:docMk/>
            <pc:sldMk cId="237372389" sldId="379"/>
            <ac:cxnSpMk id="36" creationId="{12B0BE85-FC53-422B-8BA6-9447B1259DD2}"/>
          </ac:cxnSpMkLst>
        </pc:cxnChg>
        <pc:cxnChg chg="mod">
          <ac:chgData name="李 隽杰" userId="ff89c632df0cd7f1" providerId="LiveId" clId="{1F081D23-5B33-49B7-B6AD-3F917E3803B0}" dt="2019-08-29T02:44:52.825" v="709" actId="478"/>
          <ac:cxnSpMkLst>
            <pc:docMk/>
            <pc:sldMk cId="237372389" sldId="379"/>
            <ac:cxnSpMk id="38" creationId="{B4EB14B1-4EBF-4D7F-99BD-F1C8EF47FC78}"/>
          </ac:cxnSpMkLst>
        </pc:cxnChg>
        <pc:cxnChg chg="mod">
          <ac:chgData name="李 隽杰" userId="ff89c632df0cd7f1" providerId="LiveId" clId="{1F081D23-5B33-49B7-B6AD-3F917E3803B0}" dt="2019-08-29T02:44:52.825" v="709" actId="478"/>
          <ac:cxnSpMkLst>
            <pc:docMk/>
            <pc:sldMk cId="237372389" sldId="379"/>
            <ac:cxnSpMk id="40" creationId="{3DECC28F-3D12-4592-8AB3-C5C584AD130B}"/>
          </ac:cxnSpMkLst>
        </pc:cxnChg>
        <pc:cxnChg chg="mod">
          <ac:chgData name="李 隽杰" userId="ff89c632df0cd7f1" providerId="LiveId" clId="{1F081D23-5B33-49B7-B6AD-3F917E3803B0}" dt="2019-08-29T02:44:52.825" v="709" actId="478"/>
          <ac:cxnSpMkLst>
            <pc:docMk/>
            <pc:sldMk cId="237372389" sldId="379"/>
            <ac:cxnSpMk id="43" creationId="{EFD2D84C-3B8C-4230-97C3-8481C0E383C6}"/>
          </ac:cxnSpMkLst>
        </pc:cxnChg>
        <pc:cxnChg chg="mod">
          <ac:chgData name="李 隽杰" userId="ff89c632df0cd7f1" providerId="LiveId" clId="{1F081D23-5B33-49B7-B6AD-3F917E3803B0}" dt="2019-08-29T02:44:52.825" v="709" actId="478"/>
          <ac:cxnSpMkLst>
            <pc:docMk/>
            <pc:sldMk cId="237372389" sldId="379"/>
            <ac:cxnSpMk id="46" creationId="{B6C7A805-C85C-4708-BA95-CB27AFB41290}"/>
          </ac:cxnSpMkLst>
        </pc:cxnChg>
        <pc:cxnChg chg="mod">
          <ac:chgData name="李 隽杰" userId="ff89c632df0cd7f1" providerId="LiveId" clId="{1F081D23-5B33-49B7-B6AD-3F917E3803B0}" dt="2019-08-29T02:44:52.825" v="709" actId="478"/>
          <ac:cxnSpMkLst>
            <pc:docMk/>
            <pc:sldMk cId="237372389" sldId="379"/>
            <ac:cxnSpMk id="49" creationId="{79C1BFE0-6AB8-47A3-8131-D9AC0BD3753B}"/>
          </ac:cxnSpMkLst>
        </pc:cxnChg>
        <pc:cxnChg chg="mod">
          <ac:chgData name="李 隽杰" userId="ff89c632df0cd7f1" providerId="LiveId" clId="{1F081D23-5B33-49B7-B6AD-3F917E3803B0}" dt="2019-08-29T02:44:52.825" v="709" actId="478"/>
          <ac:cxnSpMkLst>
            <pc:docMk/>
            <pc:sldMk cId="237372389" sldId="379"/>
            <ac:cxnSpMk id="51" creationId="{20E18587-C7BB-4B94-A96E-2DF24870FFE7}"/>
          </ac:cxnSpMkLst>
        </pc:cxnChg>
        <pc:cxnChg chg="mod">
          <ac:chgData name="李 隽杰" userId="ff89c632df0cd7f1" providerId="LiveId" clId="{1F081D23-5B33-49B7-B6AD-3F917E3803B0}" dt="2019-08-29T02:44:52.825" v="709" actId="478"/>
          <ac:cxnSpMkLst>
            <pc:docMk/>
            <pc:sldMk cId="237372389" sldId="379"/>
            <ac:cxnSpMk id="54" creationId="{50940780-A688-4772-8BB5-7CA73F3544AE}"/>
          </ac:cxnSpMkLst>
        </pc:cxnChg>
        <pc:cxnChg chg="mod">
          <ac:chgData name="李 隽杰" userId="ff89c632df0cd7f1" providerId="LiveId" clId="{1F081D23-5B33-49B7-B6AD-3F917E3803B0}" dt="2019-08-29T02:44:52.825" v="709" actId="478"/>
          <ac:cxnSpMkLst>
            <pc:docMk/>
            <pc:sldMk cId="237372389" sldId="379"/>
            <ac:cxnSpMk id="56" creationId="{38C8F7AF-2D0B-4FD8-A3C2-4C1F1E34E6E8}"/>
          </ac:cxnSpMkLst>
        </pc:cxnChg>
      </pc:sldChg>
      <pc:sldChg chg="del">
        <pc:chgData name="李 隽杰" userId="ff89c632df0cd7f1" providerId="LiveId" clId="{1F081D23-5B33-49B7-B6AD-3F917E3803B0}" dt="2019-08-28T09:24:25.802" v="33" actId="47"/>
        <pc:sldMkLst>
          <pc:docMk/>
          <pc:sldMk cId="2012398678" sldId="379"/>
        </pc:sldMkLst>
      </pc:sldChg>
      <pc:sldChg chg="new del">
        <pc:chgData name="李 隽杰" userId="ff89c632df0cd7f1" providerId="LiveId" clId="{1F081D23-5B33-49B7-B6AD-3F917E3803B0}" dt="2019-08-29T02:43:56.090" v="649" actId="47"/>
        <pc:sldMkLst>
          <pc:docMk/>
          <pc:sldMk cId="4282581747" sldId="379"/>
        </pc:sldMkLst>
      </pc:sldChg>
      <pc:sldChg chg="del">
        <pc:chgData name="李 隽杰" userId="ff89c632df0cd7f1" providerId="LiveId" clId="{1F081D23-5B33-49B7-B6AD-3F917E3803B0}" dt="2019-08-28T09:24:41.908" v="38" actId="47"/>
        <pc:sldMkLst>
          <pc:docMk/>
          <pc:sldMk cId="538702708" sldId="380"/>
        </pc:sldMkLst>
      </pc:sldChg>
      <pc:sldChg chg="modSp add">
        <pc:chgData name="李 隽杰" userId="ff89c632df0cd7f1" providerId="LiveId" clId="{1F081D23-5B33-49B7-B6AD-3F917E3803B0}" dt="2019-08-30T01:20:25.213" v="2648" actId="20577"/>
        <pc:sldMkLst>
          <pc:docMk/>
          <pc:sldMk cId="2984236818" sldId="380"/>
        </pc:sldMkLst>
        <pc:spChg chg="mod">
          <ac:chgData name="李 隽杰" userId="ff89c632df0cd7f1" providerId="LiveId" clId="{1F081D23-5B33-49B7-B6AD-3F917E3803B0}" dt="2019-08-30T01:20:25.213" v="2648" actId="20577"/>
          <ac:spMkLst>
            <pc:docMk/>
            <pc:sldMk cId="2984236818" sldId="380"/>
            <ac:spMk id="3" creationId="{DBBF48E2-BDAE-4F11-98D1-69098A0FF48C}"/>
          </ac:spMkLst>
        </pc:spChg>
      </pc:sldChg>
      <pc:sldChg chg="modSp add">
        <pc:chgData name="李 隽杰" userId="ff89c632df0cd7f1" providerId="LiveId" clId="{1F081D23-5B33-49B7-B6AD-3F917E3803B0}" dt="2019-08-29T08:32:14.540" v="2171" actId="20577"/>
        <pc:sldMkLst>
          <pc:docMk/>
          <pc:sldMk cId="1184803040" sldId="381"/>
        </pc:sldMkLst>
        <pc:spChg chg="mod">
          <ac:chgData name="李 隽杰" userId="ff89c632df0cd7f1" providerId="LiveId" clId="{1F081D23-5B33-49B7-B6AD-3F917E3803B0}" dt="2019-08-29T08:32:14.540" v="2171" actId="20577"/>
          <ac:spMkLst>
            <pc:docMk/>
            <pc:sldMk cId="1184803040" sldId="381"/>
            <ac:spMk id="3" creationId="{DBBF48E2-BDAE-4F11-98D1-69098A0FF48C}"/>
          </ac:spMkLst>
        </pc:spChg>
      </pc:sldChg>
      <pc:sldChg chg="del">
        <pc:chgData name="李 隽杰" userId="ff89c632df0cd7f1" providerId="LiveId" clId="{1F081D23-5B33-49B7-B6AD-3F917E3803B0}" dt="2019-08-28T09:24:39.238" v="37" actId="47"/>
        <pc:sldMkLst>
          <pc:docMk/>
          <pc:sldMk cId="2260827238" sldId="381"/>
        </pc:sldMkLst>
      </pc:sldChg>
      <pc:sldChg chg="addSp modSp new">
        <pc:chgData name="李 隽杰" userId="ff89c632df0cd7f1" providerId="LiveId" clId="{1F081D23-5B33-49B7-B6AD-3F917E3803B0}" dt="2019-08-29T07:27:03.241" v="1465" actId="1076"/>
        <pc:sldMkLst>
          <pc:docMk/>
          <pc:sldMk cId="437003094" sldId="382"/>
        </pc:sldMkLst>
        <pc:spChg chg="mod">
          <ac:chgData name="李 隽杰" userId="ff89c632df0cd7f1" providerId="LiveId" clId="{1F081D23-5B33-49B7-B6AD-3F917E3803B0}" dt="2019-08-29T07:23:29.746" v="1425" actId="1076"/>
          <ac:spMkLst>
            <pc:docMk/>
            <pc:sldMk cId="437003094" sldId="382"/>
            <ac:spMk id="2" creationId="{D21A6AB8-3529-47CE-994A-F43872CC6318}"/>
          </ac:spMkLst>
        </pc:spChg>
        <pc:spChg chg="mod">
          <ac:chgData name="李 隽杰" userId="ff89c632df0cd7f1" providerId="LiveId" clId="{1F081D23-5B33-49B7-B6AD-3F917E3803B0}" dt="2019-08-29T07:20:28.946" v="1391" actId="20577"/>
          <ac:spMkLst>
            <pc:docMk/>
            <pc:sldMk cId="437003094" sldId="382"/>
            <ac:spMk id="3" creationId="{62F535F6-331B-42A0-BF96-D17AA005149C}"/>
          </ac:spMkLst>
        </pc:spChg>
        <pc:graphicFrameChg chg="add mod modGraphic">
          <ac:chgData name="李 隽杰" userId="ff89c632df0cd7f1" providerId="LiveId" clId="{1F081D23-5B33-49B7-B6AD-3F917E3803B0}" dt="2019-08-29T07:25:40.155" v="1453" actId="20577"/>
          <ac:graphicFrameMkLst>
            <pc:docMk/>
            <pc:sldMk cId="437003094" sldId="382"/>
            <ac:graphicFrameMk id="5" creationId="{DBAE77F3-41A0-4546-BF5F-216486D424A7}"/>
          </ac:graphicFrameMkLst>
        </pc:graphicFrameChg>
        <pc:graphicFrameChg chg="add mod">
          <ac:chgData name="李 隽杰" userId="ff89c632df0cd7f1" providerId="LiveId" clId="{1F081D23-5B33-49B7-B6AD-3F917E3803B0}" dt="2019-08-29T07:27:03.241" v="1465" actId="1076"/>
          <ac:graphicFrameMkLst>
            <pc:docMk/>
            <pc:sldMk cId="437003094" sldId="382"/>
            <ac:graphicFrameMk id="6" creationId="{0F67614D-0162-4C34-B1EC-18C1A61EBB7F}"/>
          </ac:graphicFrameMkLst>
        </pc:graphicFrameChg>
      </pc:sldChg>
      <pc:sldChg chg="del">
        <pc:chgData name="李 隽杰" userId="ff89c632df0cd7f1" providerId="LiveId" clId="{1F081D23-5B33-49B7-B6AD-3F917E3803B0}" dt="2019-08-29T01:05:19.917" v="41" actId="2696"/>
        <pc:sldMkLst>
          <pc:docMk/>
          <pc:sldMk cId="2574340645" sldId="382"/>
        </pc:sldMkLst>
      </pc:sldChg>
      <pc:sldChg chg="del">
        <pc:chgData name="李 隽杰" userId="ff89c632df0cd7f1" providerId="LiveId" clId="{1F081D23-5B33-49B7-B6AD-3F917E3803B0}" dt="2019-08-28T09:24:28.824" v="34" actId="47"/>
        <pc:sldMkLst>
          <pc:docMk/>
          <pc:sldMk cId="93037352" sldId="383"/>
        </pc:sldMkLst>
      </pc:sldChg>
      <pc:sldChg chg="addSp modSp new">
        <pc:chgData name="李 隽杰" userId="ff89c632df0cd7f1" providerId="LiveId" clId="{1F081D23-5B33-49B7-B6AD-3F917E3803B0}" dt="2019-08-29T08:14:45.097" v="1884" actId="1076"/>
        <pc:sldMkLst>
          <pc:docMk/>
          <pc:sldMk cId="745734155" sldId="383"/>
        </pc:sldMkLst>
        <pc:spChg chg="mod">
          <ac:chgData name="李 隽杰" userId="ff89c632df0cd7f1" providerId="LiveId" clId="{1F081D23-5B33-49B7-B6AD-3F917E3803B0}" dt="2019-08-29T08:07:58.172" v="1879" actId="20577"/>
          <ac:spMkLst>
            <pc:docMk/>
            <pc:sldMk cId="745734155" sldId="383"/>
            <ac:spMk id="2" creationId="{D028682A-AB15-454E-8036-F0759177D661}"/>
          </ac:spMkLst>
        </pc:spChg>
        <pc:spChg chg="mod">
          <ac:chgData name="李 隽杰" userId="ff89c632df0cd7f1" providerId="LiveId" clId="{1F081D23-5B33-49B7-B6AD-3F917E3803B0}" dt="2019-08-29T08:08:20.581" v="1881" actId="12"/>
          <ac:spMkLst>
            <pc:docMk/>
            <pc:sldMk cId="745734155" sldId="383"/>
            <ac:spMk id="3" creationId="{50B43893-DABC-4254-B917-5E82E5DEFB8A}"/>
          </ac:spMkLst>
        </pc:spChg>
        <pc:graphicFrameChg chg="add mod">
          <ac:chgData name="李 隽杰" userId="ff89c632df0cd7f1" providerId="LiveId" clId="{1F081D23-5B33-49B7-B6AD-3F917E3803B0}" dt="2019-08-29T08:14:45.097" v="1884" actId="1076"/>
          <ac:graphicFrameMkLst>
            <pc:docMk/>
            <pc:sldMk cId="745734155" sldId="383"/>
            <ac:graphicFrameMk id="5" creationId="{D1EB724A-4183-444A-8B8F-59B8007C2B24}"/>
          </ac:graphicFrameMkLst>
        </pc:graphicFrameChg>
      </pc:sldChg>
      <pc:sldChg chg="addSp modSp new">
        <pc:chgData name="李 隽杰" userId="ff89c632df0cd7f1" providerId="LiveId" clId="{1F081D23-5B33-49B7-B6AD-3F917E3803B0}" dt="2019-08-30T02:38:22.055" v="2778" actId="20577"/>
        <pc:sldMkLst>
          <pc:docMk/>
          <pc:sldMk cId="651367668" sldId="384"/>
        </pc:sldMkLst>
        <pc:spChg chg="mod">
          <ac:chgData name="李 隽杰" userId="ff89c632df0cd7f1" providerId="LiveId" clId="{1F081D23-5B33-49B7-B6AD-3F917E3803B0}" dt="2019-08-29T07:28:34.019" v="1471"/>
          <ac:spMkLst>
            <pc:docMk/>
            <pc:sldMk cId="651367668" sldId="384"/>
            <ac:spMk id="2" creationId="{75D09A25-F951-48D9-B0AD-3223557FABB7}"/>
          </ac:spMkLst>
        </pc:spChg>
        <pc:spChg chg="mod">
          <ac:chgData name="李 隽杰" userId="ff89c632df0cd7f1" providerId="LiveId" clId="{1F081D23-5B33-49B7-B6AD-3F917E3803B0}" dt="2019-08-30T02:38:22.055" v="2778" actId="20577"/>
          <ac:spMkLst>
            <pc:docMk/>
            <pc:sldMk cId="651367668" sldId="384"/>
            <ac:spMk id="3" creationId="{58B70B2C-150A-4B78-8E06-D96ADE9CBF10}"/>
          </ac:spMkLst>
        </pc:spChg>
        <pc:spChg chg="add mod">
          <ac:chgData name="李 隽杰" userId="ff89c632df0cd7f1" providerId="LiveId" clId="{1F081D23-5B33-49B7-B6AD-3F917E3803B0}" dt="2019-08-29T08:53:13.195" v="2343" actId="1036"/>
          <ac:spMkLst>
            <pc:docMk/>
            <pc:sldMk cId="651367668" sldId="384"/>
            <ac:spMk id="33" creationId="{EB2ED3DA-B2AB-4A29-8BDF-27F5DBCD89D9}"/>
          </ac:spMkLst>
        </pc:spChg>
        <pc:spChg chg="add mod">
          <ac:chgData name="李 隽杰" userId="ff89c632df0cd7f1" providerId="LiveId" clId="{1F081D23-5B33-49B7-B6AD-3F917E3803B0}" dt="2019-08-29T08:53:13.195" v="2343" actId="1036"/>
          <ac:spMkLst>
            <pc:docMk/>
            <pc:sldMk cId="651367668" sldId="384"/>
            <ac:spMk id="34" creationId="{1E3ABA22-52A0-4A13-B4FC-CC29401CA31C}"/>
          </ac:spMkLst>
        </pc:spChg>
        <pc:spChg chg="add mod">
          <ac:chgData name="李 隽杰" userId="ff89c632df0cd7f1" providerId="LiveId" clId="{1F081D23-5B33-49B7-B6AD-3F917E3803B0}" dt="2019-08-29T08:53:13.195" v="2343" actId="1036"/>
          <ac:spMkLst>
            <pc:docMk/>
            <pc:sldMk cId="651367668" sldId="384"/>
            <ac:spMk id="35" creationId="{CF4DEE46-2410-49A8-9030-B4FE80CA2DE7}"/>
          </ac:spMkLst>
        </pc:spChg>
        <pc:spChg chg="add mod">
          <ac:chgData name="李 隽杰" userId="ff89c632df0cd7f1" providerId="LiveId" clId="{1F081D23-5B33-49B7-B6AD-3F917E3803B0}" dt="2019-08-29T08:53:13.195" v="2343" actId="1036"/>
          <ac:spMkLst>
            <pc:docMk/>
            <pc:sldMk cId="651367668" sldId="384"/>
            <ac:spMk id="36" creationId="{4260A1F0-124E-4D1F-B77F-261A82AECA8A}"/>
          </ac:spMkLst>
        </pc:spChg>
        <pc:spChg chg="add mod">
          <ac:chgData name="李 隽杰" userId="ff89c632df0cd7f1" providerId="LiveId" clId="{1F081D23-5B33-49B7-B6AD-3F917E3803B0}" dt="2019-08-29T08:53:13.195" v="2343" actId="1036"/>
          <ac:spMkLst>
            <pc:docMk/>
            <pc:sldMk cId="651367668" sldId="384"/>
            <ac:spMk id="37" creationId="{AB85A1B4-91BB-45B9-A426-113662824AFE}"/>
          </ac:spMkLst>
        </pc:spChg>
        <pc:spChg chg="add mod">
          <ac:chgData name="李 隽杰" userId="ff89c632df0cd7f1" providerId="LiveId" clId="{1F081D23-5B33-49B7-B6AD-3F917E3803B0}" dt="2019-08-29T08:53:13.195" v="2343" actId="1036"/>
          <ac:spMkLst>
            <pc:docMk/>
            <pc:sldMk cId="651367668" sldId="384"/>
            <ac:spMk id="38" creationId="{5B14F026-6A90-4207-BF54-4992792D69E5}"/>
          </ac:spMkLst>
        </pc:spChg>
        <pc:spChg chg="add mod">
          <ac:chgData name="李 隽杰" userId="ff89c632df0cd7f1" providerId="LiveId" clId="{1F081D23-5B33-49B7-B6AD-3F917E3803B0}" dt="2019-08-29T08:53:13.195" v="2343" actId="1036"/>
          <ac:spMkLst>
            <pc:docMk/>
            <pc:sldMk cId="651367668" sldId="384"/>
            <ac:spMk id="39" creationId="{C48C3DC7-08F2-4204-BA3D-11C33B689195}"/>
          </ac:spMkLst>
        </pc:spChg>
        <pc:spChg chg="add mod">
          <ac:chgData name="李 隽杰" userId="ff89c632df0cd7f1" providerId="LiveId" clId="{1F081D23-5B33-49B7-B6AD-3F917E3803B0}" dt="2019-08-29T08:53:13.195" v="2343" actId="1036"/>
          <ac:spMkLst>
            <pc:docMk/>
            <pc:sldMk cId="651367668" sldId="384"/>
            <ac:spMk id="40" creationId="{1B814832-FC88-47BD-9DE4-E6B2D3CDD9F6}"/>
          </ac:spMkLst>
        </pc:spChg>
        <pc:spChg chg="add mod">
          <ac:chgData name="李 隽杰" userId="ff89c632df0cd7f1" providerId="LiveId" clId="{1F081D23-5B33-49B7-B6AD-3F917E3803B0}" dt="2019-08-29T08:53:13.195" v="2343" actId="1036"/>
          <ac:spMkLst>
            <pc:docMk/>
            <pc:sldMk cId="651367668" sldId="384"/>
            <ac:spMk id="41" creationId="{DD455FFD-DE29-4FC6-A191-06C28D435A82}"/>
          </ac:spMkLst>
        </pc:spChg>
        <pc:spChg chg="add mod">
          <ac:chgData name="李 隽杰" userId="ff89c632df0cd7f1" providerId="LiveId" clId="{1F081D23-5B33-49B7-B6AD-3F917E3803B0}" dt="2019-08-29T08:53:13.195" v="2343" actId="1036"/>
          <ac:spMkLst>
            <pc:docMk/>
            <pc:sldMk cId="651367668" sldId="384"/>
            <ac:spMk id="42" creationId="{D42E5F1A-2166-4CC8-A1B4-CBDC170AC0B3}"/>
          </ac:spMkLst>
        </pc:spChg>
        <pc:spChg chg="add mod">
          <ac:chgData name="李 隽杰" userId="ff89c632df0cd7f1" providerId="LiveId" clId="{1F081D23-5B33-49B7-B6AD-3F917E3803B0}" dt="2019-08-29T08:53:13.195" v="2343" actId="1036"/>
          <ac:spMkLst>
            <pc:docMk/>
            <pc:sldMk cId="651367668" sldId="384"/>
            <ac:spMk id="43" creationId="{2D507B98-8F41-44DC-AA08-40DCC86115A4}"/>
          </ac:spMkLst>
        </pc:spChg>
        <pc:grpChg chg="add mod">
          <ac:chgData name="李 隽杰" userId="ff89c632df0cd7f1" providerId="LiveId" clId="{1F081D23-5B33-49B7-B6AD-3F917E3803B0}" dt="2019-08-29T08:53:13.195" v="2343" actId="1036"/>
          <ac:grpSpMkLst>
            <pc:docMk/>
            <pc:sldMk cId="651367668" sldId="384"/>
            <ac:grpSpMk id="5" creationId="{A3135932-65A2-4073-BB58-8DE3CE8E26B3}"/>
          </ac:grpSpMkLst>
        </pc:grpChg>
      </pc:sldChg>
      <pc:sldChg chg="del">
        <pc:chgData name="李 隽杰" userId="ff89c632df0cd7f1" providerId="LiveId" clId="{1F081D23-5B33-49B7-B6AD-3F917E3803B0}" dt="2019-08-28T09:24:32.261" v="35" actId="47"/>
        <pc:sldMkLst>
          <pc:docMk/>
          <pc:sldMk cId="2541972758" sldId="384"/>
        </pc:sldMkLst>
      </pc:sldChg>
      <pc:sldChg chg="addSp modSp add">
        <pc:chgData name="李 隽杰" userId="ff89c632df0cd7f1" providerId="LiveId" clId="{1F081D23-5B33-49B7-B6AD-3F917E3803B0}" dt="2019-08-30T01:04:35.177" v="2543" actId="1036"/>
        <pc:sldMkLst>
          <pc:docMk/>
          <pc:sldMk cId="164310441" sldId="385"/>
        </pc:sldMkLst>
        <pc:spChg chg="mod">
          <ac:chgData name="李 隽杰" userId="ff89c632df0cd7f1" providerId="LiveId" clId="{1F081D23-5B33-49B7-B6AD-3F917E3803B0}" dt="2019-08-29T08:54:51.318" v="2413" actId="948"/>
          <ac:spMkLst>
            <pc:docMk/>
            <pc:sldMk cId="164310441" sldId="385"/>
            <ac:spMk id="3" creationId="{58B70B2C-150A-4B78-8E06-D96ADE9CBF10}"/>
          </ac:spMkLst>
        </pc:spChg>
        <pc:spChg chg="add mod">
          <ac:chgData name="李 隽杰" userId="ff89c632df0cd7f1" providerId="LiveId" clId="{1F081D23-5B33-49B7-B6AD-3F917E3803B0}" dt="2019-08-30T01:04:35.177" v="2543" actId="1036"/>
          <ac:spMkLst>
            <pc:docMk/>
            <pc:sldMk cId="164310441" sldId="385"/>
            <ac:spMk id="33" creationId="{528EE038-796E-4E38-A170-4D6C3513BFDA}"/>
          </ac:spMkLst>
        </pc:spChg>
        <pc:spChg chg="add mod">
          <ac:chgData name="李 隽杰" userId="ff89c632df0cd7f1" providerId="LiveId" clId="{1F081D23-5B33-49B7-B6AD-3F917E3803B0}" dt="2019-08-30T01:04:35.177" v="2543" actId="1036"/>
          <ac:spMkLst>
            <pc:docMk/>
            <pc:sldMk cId="164310441" sldId="385"/>
            <ac:spMk id="34" creationId="{19162A93-EDBA-43AF-88BC-54F619D1F282}"/>
          </ac:spMkLst>
        </pc:spChg>
        <pc:spChg chg="add mod">
          <ac:chgData name="李 隽杰" userId="ff89c632df0cd7f1" providerId="LiveId" clId="{1F081D23-5B33-49B7-B6AD-3F917E3803B0}" dt="2019-08-30T01:04:35.177" v="2543" actId="1036"/>
          <ac:spMkLst>
            <pc:docMk/>
            <pc:sldMk cId="164310441" sldId="385"/>
            <ac:spMk id="35" creationId="{750AADAB-2C30-4EFC-995E-413DE5F7AD28}"/>
          </ac:spMkLst>
        </pc:spChg>
        <pc:spChg chg="add mod">
          <ac:chgData name="李 隽杰" userId="ff89c632df0cd7f1" providerId="LiveId" clId="{1F081D23-5B33-49B7-B6AD-3F917E3803B0}" dt="2019-08-30T01:04:35.177" v="2543" actId="1036"/>
          <ac:spMkLst>
            <pc:docMk/>
            <pc:sldMk cId="164310441" sldId="385"/>
            <ac:spMk id="36" creationId="{44B0D253-0CE8-486D-B479-D240AE327F8B}"/>
          </ac:spMkLst>
        </pc:spChg>
        <pc:spChg chg="add mod">
          <ac:chgData name="李 隽杰" userId="ff89c632df0cd7f1" providerId="LiveId" clId="{1F081D23-5B33-49B7-B6AD-3F917E3803B0}" dt="2019-08-30T01:04:35.177" v="2543" actId="1036"/>
          <ac:spMkLst>
            <pc:docMk/>
            <pc:sldMk cId="164310441" sldId="385"/>
            <ac:spMk id="37" creationId="{FC598058-37F6-4ED1-9CA5-39B90BE6AF39}"/>
          </ac:spMkLst>
        </pc:spChg>
        <pc:spChg chg="add mod">
          <ac:chgData name="李 隽杰" userId="ff89c632df0cd7f1" providerId="LiveId" clId="{1F081D23-5B33-49B7-B6AD-3F917E3803B0}" dt="2019-08-30T01:04:35.177" v="2543" actId="1036"/>
          <ac:spMkLst>
            <pc:docMk/>
            <pc:sldMk cId="164310441" sldId="385"/>
            <ac:spMk id="38" creationId="{899A0FD0-6BCF-4AF3-AAAA-91207D43B20E}"/>
          </ac:spMkLst>
        </pc:spChg>
        <pc:spChg chg="add mod">
          <ac:chgData name="李 隽杰" userId="ff89c632df0cd7f1" providerId="LiveId" clId="{1F081D23-5B33-49B7-B6AD-3F917E3803B0}" dt="2019-08-30T01:04:35.177" v="2543" actId="1036"/>
          <ac:spMkLst>
            <pc:docMk/>
            <pc:sldMk cId="164310441" sldId="385"/>
            <ac:spMk id="39" creationId="{26BF66EF-AF39-4D63-BC78-3C5387DCE69C}"/>
          </ac:spMkLst>
        </pc:spChg>
        <pc:spChg chg="add mod">
          <ac:chgData name="李 隽杰" userId="ff89c632df0cd7f1" providerId="LiveId" clId="{1F081D23-5B33-49B7-B6AD-3F917E3803B0}" dt="2019-08-30T01:04:35.177" v="2543" actId="1036"/>
          <ac:spMkLst>
            <pc:docMk/>
            <pc:sldMk cId="164310441" sldId="385"/>
            <ac:spMk id="40" creationId="{C081506B-1BED-410A-B282-431E241016CE}"/>
          </ac:spMkLst>
        </pc:spChg>
        <pc:spChg chg="add mod">
          <ac:chgData name="李 隽杰" userId="ff89c632df0cd7f1" providerId="LiveId" clId="{1F081D23-5B33-49B7-B6AD-3F917E3803B0}" dt="2019-08-30T01:04:35.177" v="2543" actId="1036"/>
          <ac:spMkLst>
            <pc:docMk/>
            <pc:sldMk cId="164310441" sldId="385"/>
            <ac:spMk id="41" creationId="{E6729B8B-F29F-4B14-850D-C13FDEE5485A}"/>
          </ac:spMkLst>
        </pc:spChg>
        <pc:grpChg chg="add mod">
          <ac:chgData name="李 隽杰" userId="ff89c632df0cd7f1" providerId="LiveId" clId="{1F081D23-5B33-49B7-B6AD-3F917E3803B0}" dt="2019-08-30T01:04:35.177" v="2543" actId="1036"/>
          <ac:grpSpMkLst>
            <pc:docMk/>
            <pc:sldMk cId="164310441" sldId="385"/>
            <ac:grpSpMk id="5" creationId="{4CE60A27-E5E8-4469-9C3C-31CB805FCC8A}"/>
          </ac:grpSpMkLst>
        </pc:grpChg>
      </pc:sldChg>
      <pc:sldChg chg="new del">
        <pc:chgData name="李 隽杰" userId="ff89c632df0cd7f1" providerId="LiveId" clId="{1F081D23-5B33-49B7-B6AD-3F917E3803B0}" dt="2019-08-29T07:30:19.713" v="1492" actId="47"/>
        <pc:sldMkLst>
          <pc:docMk/>
          <pc:sldMk cId="1122670190" sldId="385"/>
        </pc:sldMkLst>
      </pc:sldChg>
      <pc:sldChg chg="del">
        <pc:chgData name="李 隽杰" userId="ff89c632df0cd7f1" providerId="LiveId" clId="{1F081D23-5B33-49B7-B6AD-3F917E3803B0}" dt="2019-08-28T09:24:35.172" v="36" actId="47"/>
        <pc:sldMkLst>
          <pc:docMk/>
          <pc:sldMk cId="1258914769" sldId="386"/>
        </pc:sldMkLst>
      </pc:sldChg>
      <pc:sldChg chg="addSp delSp modSp new">
        <pc:chgData name="李 隽杰" userId="ff89c632df0cd7f1" providerId="LiveId" clId="{1F081D23-5B33-49B7-B6AD-3F917E3803B0}" dt="2019-08-29T07:47:17.675" v="1728"/>
        <pc:sldMkLst>
          <pc:docMk/>
          <pc:sldMk cId="2086521725" sldId="386"/>
        </pc:sldMkLst>
        <pc:spChg chg="mod">
          <ac:chgData name="李 隽杰" userId="ff89c632df0cd7f1" providerId="LiveId" clId="{1F081D23-5B33-49B7-B6AD-3F917E3803B0}" dt="2019-08-29T07:47:17.675" v="1728"/>
          <ac:spMkLst>
            <pc:docMk/>
            <pc:sldMk cId="2086521725" sldId="386"/>
            <ac:spMk id="2" creationId="{76C3AD8A-064F-438D-8FC6-38A3ACFE9B36}"/>
          </ac:spMkLst>
        </pc:spChg>
        <pc:spChg chg="del">
          <ac:chgData name="李 隽杰" userId="ff89c632df0cd7f1" providerId="LiveId" clId="{1F081D23-5B33-49B7-B6AD-3F917E3803B0}" dt="2019-08-29T07:47:09.919" v="1727"/>
          <ac:spMkLst>
            <pc:docMk/>
            <pc:sldMk cId="2086521725" sldId="386"/>
            <ac:spMk id="3" creationId="{DCF45716-80F8-46F7-A6AB-231A646583F9}"/>
          </ac:spMkLst>
        </pc:spChg>
        <pc:spChg chg="add">
          <ac:chgData name="李 隽杰" userId="ff89c632df0cd7f1" providerId="LiveId" clId="{1F081D23-5B33-49B7-B6AD-3F917E3803B0}" dt="2019-08-29T07:47:09.919" v="1727"/>
          <ac:spMkLst>
            <pc:docMk/>
            <pc:sldMk cId="2086521725" sldId="386"/>
            <ac:spMk id="5" creationId="{2C864A16-9464-4017-9855-BE4124B2F8AF}"/>
          </ac:spMkLst>
        </pc:spChg>
      </pc:sldChg>
      <pc:sldChg chg="modSp new">
        <pc:chgData name="李 隽杰" userId="ff89c632df0cd7f1" providerId="LiveId" clId="{1F081D23-5B33-49B7-B6AD-3F917E3803B0}" dt="2019-08-30T01:35:14.081" v="2672" actId="20577"/>
        <pc:sldMkLst>
          <pc:docMk/>
          <pc:sldMk cId="1263266976" sldId="387"/>
        </pc:sldMkLst>
        <pc:spChg chg="mod">
          <ac:chgData name="李 隽杰" userId="ff89c632df0cd7f1" providerId="LiveId" clId="{1F081D23-5B33-49B7-B6AD-3F917E3803B0}" dt="2019-08-29T08:25:22.433" v="2077" actId="20577"/>
          <ac:spMkLst>
            <pc:docMk/>
            <pc:sldMk cId="1263266976" sldId="387"/>
            <ac:spMk id="2" creationId="{2084BADB-C77E-43DE-8259-C5F5D80FDECF}"/>
          </ac:spMkLst>
        </pc:spChg>
        <pc:spChg chg="mod">
          <ac:chgData name="李 隽杰" userId="ff89c632df0cd7f1" providerId="LiveId" clId="{1F081D23-5B33-49B7-B6AD-3F917E3803B0}" dt="2019-08-30T01:35:14.081" v="2672" actId="20577"/>
          <ac:spMkLst>
            <pc:docMk/>
            <pc:sldMk cId="1263266976" sldId="387"/>
            <ac:spMk id="3" creationId="{E5325C48-B968-4DEE-A76D-896B19DBB380}"/>
          </ac:spMkLst>
        </pc:spChg>
      </pc:sldChg>
      <pc:sldChg chg="addSp modSp new">
        <pc:chgData name="李 隽杰" userId="ff89c632df0cd7f1" providerId="LiveId" clId="{1F081D23-5B33-49B7-B6AD-3F917E3803B0}" dt="2019-08-30T01:07:55.586" v="2591" actId="1076"/>
        <pc:sldMkLst>
          <pc:docMk/>
          <pc:sldMk cId="1258082471" sldId="388"/>
        </pc:sldMkLst>
        <pc:spChg chg="mod">
          <ac:chgData name="李 隽杰" userId="ff89c632df0cd7f1" providerId="LiveId" clId="{1F081D23-5B33-49B7-B6AD-3F917E3803B0}" dt="2019-08-29T08:33:49.727" v="2178" actId="20577"/>
          <ac:spMkLst>
            <pc:docMk/>
            <pc:sldMk cId="1258082471" sldId="388"/>
            <ac:spMk id="2" creationId="{215F6B8E-6FAD-449A-A109-E5F285E322B7}"/>
          </ac:spMkLst>
        </pc:spChg>
        <pc:spChg chg="mod">
          <ac:chgData name="李 隽杰" userId="ff89c632df0cd7f1" providerId="LiveId" clId="{1F081D23-5B33-49B7-B6AD-3F917E3803B0}" dt="2019-08-30T01:07:13.961" v="2586" actId="20577"/>
          <ac:spMkLst>
            <pc:docMk/>
            <pc:sldMk cId="1258082471" sldId="388"/>
            <ac:spMk id="3" creationId="{C2FDE1B7-7F32-444E-9F60-F500305F11D8}"/>
          </ac:spMkLst>
        </pc:spChg>
        <pc:picChg chg="add mod">
          <ac:chgData name="李 隽杰" userId="ff89c632df0cd7f1" providerId="LiveId" clId="{1F081D23-5B33-49B7-B6AD-3F917E3803B0}" dt="2019-08-30T01:07:55.586" v="2591" actId="1076"/>
          <ac:picMkLst>
            <pc:docMk/>
            <pc:sldMk cId="1258082471" sldId="388"/>
            <ac:picMk id="6" creationId="{A627474C-E5C9-406F-B06A-80FCE74ECDCF}"/>
          </ac:picMkLst>
        </pc:picChg>
      </pc:sldChg>
      <pc:sldChg chg="addSp delSp modSp new">
        <pc:chgData name="李 隽杰" userId="ff89c632df0cd7f1" providerId="LiveId" clId="{1F081D23-5B33-49B7-B6AD-3F917E3803B0}" dt="2019-08-30T01:15:18.961" v="2638" actId="1076"/>
        <pc:sldMkLst>
          <pc:docMk/>
          <pc:sldMk cId="2669031237" sldId="389"/>
        </pc:sldMkLst>
        <pc:spChg chg="mod">
          <ac:chgData name="李 隽杰" userId="ff89c632df0cd7f1" providerId="LiveId" clId="{1F081D23-5B33-49B7-B6AD-3F917E3803B0}" dt="2019-08-30T01:09:32.002" v="2619" actId="20577"/>
          <ac:spMkLst>
            <pc:docMk/>
            <pc:sldMk cId="2669031237" sldId="389"/>
            <ac:spMk id="2" creationId="{5E136DC5-94C7-4024-B2D2-816D475987DB}"/>
          </ac:spMkLst>
        </pc:spChg>
        <pc:spChg chg="del">
          <ac:chgData name="李 隽杰" userId="ff89c632df0cd7f1" providerId="LiveId" clId="{1F081D23-5B33-49B7-B6AD-3F917E3803B0}" dt="2019-08-30T01:09:44.039" v="2620"/>
          <ac:spMkLst>
            <pc:docMk/>
            <pc:sldMk cId="2669031237" sldId="389"/>
            <ac:spMk id="3" creationId="{C90226B8-676F-46D7-828F-364E049FD4D7}"/>
          </ac:spMkLst>
        </pc:spChg>
        <pc:spChg chg="add mod">
          <ac:chgData name="李 隽杰" userId="ff89c632df0cd7f1" providerId="LiveId" clId="{1F081D23-5B33-49B7-B6AD-3F917E3803B0}" dt="2019-08-30T01:09:53.363" v="2621" actId="12"/>
          <ac:spMkLst>
            <pc:docMk/>
            <pc:sldMk cId="2669031237" sldId="389"/>
            <ac:spMk id="5" creationId="{EA2BB8DD-2F20-4371-BAD6-4F1F7CAA052C}"/>
          </ac:spMkLst>
        </pc:spChg>
        <pc:spChg chg="mod">
          <ac:chgData name="李 隽杰" userId="ff89c632df0cd7f1" providerId="LiveId" clId="{1F081D23-5B33-49B7-B6AD-3F917E3803B0}" dt="2019-08-30T01:10:36.727" v="2634" actId="1037"/>
          <ac:spMkLst>
            <pc:docMk/>
            <pc:sldMk cId="2669031237" sldId="389"/>
            <ac:spMk id="17" creationId="{248EC33F-61A9-4DD1-A7E9-BD0A4A69FE66}"/>
          </ac:spMkLst>
        </pc:spChg>
        <pc:spChg chg="add mod">
          <ac:chgData name="李 隽杰" userId="ff89c632df0cd7f1" providerId="LiveId" clId="{1F081D23-5B33-49B7-B6AD-3F917E3803B0}" dt="2019-08-30T01:15:18.961" v="2638" actId="1076"/>
          <ac:spMkLst>
            <pc:docMk/>
            <pc:sldMk cId="2669031237" sldId="389"/>
            <ac:spMk id="24" creationId="{F0EA5556-83E9-4881-A757-1EC68B2F8007}"/>
          </ac:spMkLst>
        </pc:spChg>
        <pc:grpChg chg="add mod">
          <ac:chgData name="李 隽杰" userId="ff89c632df0cd7f1" providerId="LiveId" clId="{1F081D23-5B33-49B7-B6AD-3F917E3803B0}" dt="2019-08-30T01:10:16.348" v="2623" actId="1076"/>
          <ac:grpSpMkLst>
            <pc:docMk/>
            <pc:sldMk cId="2669031237" sldId="389"/>
            <ac:grpSpMk id="6" creationId="{054B35B7-A4E9-45C2-AC82-673F5BEECA0E}"/>
          </ac:grpSpMkLst>
        </pc:grpChg>
      </pc:sldChg>
      <pc:sldChg chg="addSp delSp modSp add addAnim delAnim modAnim">
        <pc:chgData name="李 隽杰" userId="ff89c632df0cd7f1" providerId="LiveId" clId="{1F081D23-5B33-49B7-B6AD-3F917E3803B0}" dt="2019-08-30T02:22:48.254" v="2758" actId="20577"/>
        <pc:sldMkLst>
          <pc:docMk/>
          <pc:sldMk cId="3483362279" sldId="390"/>
        </pc:sldMkLst>
        <pc:spChg chg="mod">
          <ac:chgData name="李 隽杰" userId="ff89c632df0cd7f1" providerId="LiveId" clId="{1F081D23-5B33-49B7-B6AD-3F917E3803B0}" dt="2019-08-30T02:17:40.673" v="2722" actId="1076"/>
          <ac:spMkLst>
            <pc:docMk/>
            <pc:sldMk cId="3483362279" sldId="390"/>
            <ac:spMk id="33" creationId="{E67B2F4C-CEC6-433D-AC9D-C67E5C38E577}"/>
          </ac:spMkLst>
        </pc:spChg>
        <pc:spChg chg="mod">
          <ac:chgData name="李 隽杰" userId="ff89c632df0cd7f1" providerId="LiveId" clId="{1F081D23-5B33-49B7-B6AD-3F917E3803B0}" dt="2019-08-30T02:16:54.452" v="2719" actId="1076"/>
          <ac:spMkLst>
            <pc:docMk/>
            <pc:sldMk cId="3483362279" sldId="390"/>
            <ac:spMk id="35" creationId="{69516264-7826-482B-8806-9F1508C4414E}"/>
          </ac:spMkLst>
        </pc:spChg>
        <pc:spChg chg="add mod ord">
          <ac:chgData name="李 隽杰" userId="ff89c632df0cd7f1" providerId="LiveId" clId="{1F081D23-5B33-49B7-B6AD-3F917E3803B0}" dt="2019-08-30T02:22:29.894" v="2755" actId="1076"/>
          <ac:spMkLst>
            <pc:docMk/>
            <pc:sldMk cId="3483362279" sldId="390"/>
            <ac:spMk id="49" creationId="{AA64AE3B-6FC4-4630-AAC6-ED02C8C297B8}"/>
          </ac:spMkLst>
        </pc:spChg>
        <pc:spChg chg="mod">
          <ac:chgData name="李 隽杰" userId="ff89c632df0cd7f1" providerId="LiveId" clId="{1F081D23-5B33-49B7-B6AD-3F917E3803B0}" dt="2019-08-30T02:22:35.812" v="2756" actId="1076"/>
          <ac:spMkLst>
            <pc:docMk/>
            <pc:sldMk cId="3483362279" sldId="390"/>
            <ac:spMk id="67" creationId="{58C6F06C-5586-4BEA-A782-8821238A8DFE}"/>
          </ac:spMkLst>
        </pc:spChg>
        <pc:spChg chg="mod ord">
          <ac:chgData name="李 隽杰" userId="ff89c632df0cd7f1" providerId="LiveId" clId="{1F081D23-5B33-49B7-B6AD-3F917E3803B0}" dt="2019-08-30T02:22:41.925" v="2757" actId="1076"/>
          <ac:spMkLst>
            <pc:docMk/>
            <pc:sldMk cId="3483362279" sldId="390"/>
            <ac:spMk id="68" creationId="{B9EE81FA-B088-4BE6-999E-FF5235711A89}"/>
          </ac:spMkLst>
        </pc:spChg>
        <pc:spChg chg="mod">
          <ac:chgData name="李 隽杰" userId="ff89c632df0cd7f1" providerId="LiveId" clId="{1F081D23-5B33-49B7-B6AD-3F917E3803B0}" dt="2019-08-30T02:22:48.254" v="2758" actId="20577"/>
          <ac:spMkLst>
            <pc:docMk/>
            <pc:sldMk cId="3483362279" sldId="390"/>
            <ac:spMk id="70" creationId="{909D1F1B-DF7E-440E-BB4D-BE51D711D116}"/>
          </ac:spMkLst>
        </pc:spChg>
        <pc:grpChg chg="add mod">
          <ac:chgData name="李 隽杰" userId="ff89c632df0cd7f1" providerId="LiveId" clId="{1F081D23-5B33-49B7-B6AD-3F917E3803B0}" dt="2019-08-30T02:19:11.633" v="2736" actId="164"/>
          <ac:grpSpMkLst>
            <pc:docMk/>
            <pc:sldMk cId="3483362279" sldId="390"/>
            <ac:grpSpMk id="41" creationId="{30B568BA-0B9A-4E40-90D7-20B864F77999}"/>
          </ac:grpSpMkLst>
        </pc:grpChg>
        <pc:grpChg chg="del">
          <ac:chgData name="李 隽杰" userId="ff89c632df0cd7f1" providerId="LiveId" clId="{1F081D23-5B33-49B7-B6AD-3F917E3803B0}" dt="2019-08-30T02:16:28.769" v="2718" actId="478"/>
          <ac:grpSpMkLst>
            <pc:docMk/>
            <pc:sldMk cId="3483362279" sldId="390"/>
            <ac:grpSpMk id="57" creationId="{99C73EA1-6905-44F7-9389-2220B71867C4}"/>
          </ac:grpSpMkLst>
        </pc:grpChg>
        <pc:grpChg chg="del">
          <ac:chgData name="李 隽杰" userId="ff89c632df0cd7f1" providerId="LiveId" clId="{1F081D23-5B33-49B7-B6AD-3F917E3803B0}" dt="2019-08-30T01:31:46.858" v="2653" actId="478"/>
          <ac:grpSpMkLst>
            <pc:docMk/>
            <pc:sldMk cId="3483362279" sldId="390"/>
            <ac:grpSpMk id="59" creationId="{E9BD4A8F-45F3-4FA8-92DC-4D2239FB965B}"/>
          </ac:grpSpMkLst>
        </pc:grpChg>
        <pc:cxnChg chg="ord">
          <ac:chgData name="李 隽杰" userId="ff89c632df0cd7f1" providerId="LiveId" clId="{1F081D23-5B33-49B7-B6AD-3F917E3803B0}" dt="2019-08-30T02:17:32.708" v="2721" actId="166"/>
          <ac:cxnSpMkLst>
            <pc:docMk/>
            <pc:sldMk cId="3483362279" sldId="390"/>
            <ac:cxnSpMk id="20" creationId="{15E459D0-B288-4312-B605-EDD44D223F83}"/>
          </ac:cxnSpMkLst>
        </pc:cxnChg>
        <pc:cxnChg chg="mod">
          <ac:chgData name="李 隽杰" userId="ff89c632df0cd7f1" providerId="LiveId" clId="{1F081D23-5B33-49B7-B6AD-3F917E3803B0}" dt="2019-08-30T02:16:28.769" v="2718" actId="478"/>
          <ac:cxnSpMkLst>
            <pc:docMk/>
            <pc:sldMk cId="3483362279" sldId="390"/>
            <ac:cxnSpMk id="38" creationId="{E7F7D99A-F225-43AD-8B06-CBD66B3F4404}"/>
          </ac:cxnSpMkLst>
        </pc:cxnChg>
        <pc:cxnChg chg="del">
          <ac:chgData name="李 隽杰" userId="ff89c632df0cd7f1" providerId="LiveId" clId="{1F081D23-5B33-49B7-B6AD-3F917E3803B0}" dt="2019-08-30T01:31:43.050" v="2652" actId="478"/>
          <ac:cxnSpMkLst>
            <pc:docMk/>
            <pc:sldMk cId="3483362279" sldId="390"/>
            <ac:cxnSpMk id="46" creationId="{A389B083-CC5C-43FD-A6FB-4240EB95ACCA}"/>
          </ac:cxnSpMkLst>
        </pc:cxnChg>
        <pc:cxnChg chg="del">
          <ac:chgData name="李 隽杰" userId="ff89c632df0cd7f1" providerId="LiveId" clId="{1F081D23-5B33-49B7-B6AD-3F917E3803B0}" dt="2019-08-30T01:31:39.871" v="2651" actId="478"/>
          <ac:cxnSpMkLst>
            <pc:docMk/>
            <pc:sldMk cId="3483362279" sldId="390"/>
            <ac:cxnSpMk id="47" creationId="{66165C3C-5F25-460C-A8DC-DF91913E5D4D}"/>
          </ac:cxnSpMkLst>
        </pc:cxnChg>
        <pc:cxnChg chg="add mod">
          <ac:chgData name="李 隽杰" userId="ff89c632df0cd7f1" providerId="LiveId" clId="{1F081D23-5B33-49B7-B6AD-3F917E3803B0}" dt="2019-08-30T02:19:11.633" v="2736" actId="164"/>
          <ac:cxnSpMkLst>
            <pc:docMk/>
            <pc:sldMk cId="3483362279" sldId="390"/>
            <ac:cxnSpMk id="50" creationId="{DCE59BFF-D3F0-4005-A055-76BD2438739A}"/>
          </ac:cxnSpMkLst>
        </pc:cxnChg>
        <pc:cxnChg chg="add mod">
          <ac:chgData name="李 隽杰" userId="ff89c632df0cd7f1" providerId="LiveId" clId="{1F081D23-5B33-49B7-B6AD-3F917E3803B0}" dt="2019-08-30T02:19:11.633" v="2736" actId="164"/>
          <ac:cxnSpMkLst>
            <pc:docMk/>
            <pc:sldMk cId="3483362279" sldId="390"/>
            <ac:cxnSpMk id="51" creationId="{F1DA26A9-D5F5-4EA2-90F5-7D3859BD60B8}"/>
          </ac:cxnSpMkLst>
        </pc:cxnChg>
        <pc:cxnChg chg="del">
          <ac:chgData name="李 隽杰" userId="ff89c632df0cd7f1" providerId="LiveId" clId="{1F081D23-5B33-49B7-B6AD-3F917E3803B0}" dt="2019-08-30T01:31:50.252" v="2654" actId="478"/>
          <ac:cxnSpMkLst>
            <pc:docMk/>
            <pc:sldMk cId="3483362279" sldId="390"/>
            <ac:cxnSpMk id="53" creationId="{459FF93D-D683-4546-B4F6-EFBA7467DCE1}"/>
          </ac:cxnSpMkLst>
        </pc:cxnChg>
        <pc:cxnChg chg="add mod">
          <ac:chgData name="李 隽杰" userId="ff89c632df0cd7f1" providerId="LiveId" clId="{1F081D23-5B33-49B7-B6AD-3F917E3803B0}" dt="2019-08-30T02:19:11.633" v="2736" actId="164"/>
          <ac:cxnSpMkLst>
            <pc:docMk/>
            <pc:sldMk cId="3483362279" sldId="390"/>
            <ac:cxnSpMk id="54" creationId="{C5823AA3-A9AA-4438-B82E-F07F639B881A}"/>
          </ac:cxnSpMkLst>
        </pc:cxnChg>
      </pc:sldChg>
    </pc:docChg>
  </pc:docChgLst>
  <pc:docChgLst>
    <pc:chgData name="隽杰 李" userId="ff89c632df0cd7f1" providerId="LiveId" clId="{FD317EF8-D03A-4199-8A21-BC6A558AC33F}"/>
    <pc:docChg chg="undo custSel addSld delSld modSld">
      <pc:chgData name="隽杰 李" userId="ff89c632df0cd7f1" providerId="LiveId" clId="{FD317EF8-D03A-4199-8A21-BC6A558AC33F}" dt="2019-05-27T05:41:13.755" v="732" actId="47"/>
      <pc:docMkLst>
        <pc:docMk/>
      </pc:docMkLst>
      <pc:sldChg chg="modSp">
        <pc:chgData name="隽杰 李" userId="ff89c632df0cd7f1" providerId="LiveId" clId="{FD317EF8-D03A-4199-8A21-BC6A558AC33F}" dt="2019-05-25T08:21:54.150" v="80" actId="20577"/>
        <pc:sldMkLst>
          <pc:docMk/>
          <pc:sldMk cId="3059923027" sldId="257"/>
        </pc:sldMkLst>
        <pc:spChg chg="mod">
          <ac:chgData name="隽杰 李" userId="ff89c632df0cd7f1" providerId="LiveId" clId="{FD317EF8-D03A-4199-8A21-BC6A558AC33F}" dt="2019-05-25T08:21:54.150" v="80" actId="20577"/>
          <ac:spMkLst>
            <pc:docMk/>
            <pc:sldMk cId="3059923027" sldId="257"/>
            <ac:spMk id="10" creationId="{00000000-0000-0000-0000-000000000000}"/>
          </ac:spMkLst>
        </pc:spChg>
      </pc:sldChg>
      <pc:sldChg chg="addSp modSp modAnim">
        <pc:chgData name="隽杰 李" userId="ff89c632df0cd7f1" providerId="LiveId" clId="{FD317EF8-D03A-4199-8A21-BC6A558AC33F}" dt="2019-05-23T15:36:35.735" v="15"/>
        <pc:sldMkLst>
          <pc:docMk/>
          <pc:sldMk cId="3684484272" sldId="369"/>
        </pc:sldMkLst>
        <pc:spChg chg="add mod">
          <ac:chgData name="隽杰 李" userId="ff89c632df0cd7f1" providerId="LiveId" clId="{FD317EF8-D03A-4199-8A21-BC6A558AC33F}" dt="2019-05-23T15:35:06.387" v="6" actId="1076"/>
          <ac:spMkLst>
            <pc:docMk/>
            <pc:sldMk cId="3684484272" sldId="369"/>
            <ac:spMk id="5" creationId="{3E24542D-0D9A-4180-96C6-5844C6585B6A}"/>
          </ac:spMkLst>
        </pc:spChg>
        <pc:spChg chg="add mod">
          <ac:chgData name="隽杰 李" userId="ff89c632df0cd7f1" providerId="LiveId" clId="{FD317EF8-D03A-4199-8A21-BC6A558AC33F}" dt="2019-05-23T15:35:39.276" v="12" actId="164"/>
          <ac:spMkLst>
            <pc:docMk/>
            <pc:sldMk cId="3684484272" sldId="369"/>
            <ac:spMk id="23" creationId="{C475EB60-80C9-4F59-9B77-9C00C10DFE30}"/>
          </ac:spMkLst>
        </pc:spChg>
        <pc:grpChg chg="mod">
          <ac:chgData name="隽杰 李" userId="ff89c632df0cd7f1" providerId="LiveId" clId="{FD317EF8-D03A-4199-8A21-BC6A558AC33F}" dt="2019-05-23T15:35:39.276" v="12" actId="164"/>
          <ac:grpSpMkLst>
            <pc:docMk/>
            <pc:sldMk cId="3684484272" sldId="369"/>
            <ac:grpSpMk id="22" creationId="{0FAFEAA7-CDAE-4033-8B65-D9C6714B75C1}"/>
          </ac:grpSpMkLst>
        </pc:grpChg>
        <pc:grpChg chg="add mod">
          <ac:chgData name="隽杰 李" userId="ff89c632df0cd7f1" providerId="LiveId" clId="{FD317EF8-D03A-4199-8A21-BC6A558AC33F}" dt="2019-05-23T15:35:39.276" v="12" actId="164"/>
          <ac:grpSpMkLst>
            <pc:docMk/>
            <pc:sldMk cId="3684484272" sldId="369"/>
            <ac:grpSpMk id="24" creationId="{8CBF2EE7-A8B3-42FE-99A5-F1287554842B}"/>
          </ac:grpSpMkLst>
        </pc:grpChg>
      </pc:sldChg>
      <pc:sldChg chg="modSp">
        <pc:chgData name="隽杰 李" userId="ff89c632df0cd7f1" providerId="LiveId" clId="{FD317EF8-D03A-4199-8A21-BC6A558AC33F}" dt="2019-05-25T09:32:06.189" v="271" actId="1076"/>
        <pc:sldMkLst>
          <pc:docMk/>
          <pc:sldMk cId="1328960022" sldId="373"/>
        </pc:sldMkLst>
        <pc:spChg chg="mod">
          <ac:chgData name="隽杰 李" userId="ff89c632df0cd7f1" providerId="LiveId" clId="{FD317EF8-D03A-4199-8A21-BC6A558AC33F}" dt="2019-05-25T09:32:00.508" v="270" actId="20577"/>
          <ac:spMkLst>
            <pc:docMk/>
            <pc:sldMk cId="1328960022" sldId="373"/>
            <ac:spMk id="3" creationId="{C27668A3-643C-4B4A-A740-4A274C408847}"/>
          </ac:spMkLst>
        </pc:spChg>
        <pc:picChg chg="mod">
          <ac:chgData name="隽杰 李" userId="ff89c632df0cd7f1" providerId="LiveId" clId="{FD317EF8-D03A-4199-8A21-BC6A558AC33F}" dt="2019-05-25T09:32:06.189" v="271" actId="1076"/>
          <ac:picMkLst>
            <pc:docMk/>
            <pc:sldMk cId="1328960022" sldId="373"/>
            <ac:picMk id="13" creationId="{938170FA-D504-40EF-B3F8-BD23BD6481E8}"/>
          </ac:picMkLst>
        </pc:picChg>
      </pc:sldChg>
      <pc:sldChg chg="modSp">
        <pc:chgData name="隽杰 李" userId="ff89c632df0cd7f1" providerId="LiveId" clId="{FD317EF8-D03A-4199-8A21-BC6A558AC33F}" dt="2019-05-25T11:37:59.289" v="674" actId="20577"/>
        <pc:sldMkLst>
          <pc:docMk/>
          <pc:sldMk cId="757796690" sldId="376"/>
        </pc:sldMkLst>
        <pc:spChg chg="mod">
          <ac:chgData name="隽杰 李" userId="ff89c632df0cd7f1" providerId="LiveId" clId="{FD317EF8-D03A-4199-8A21-BC6A558AC33F}" dt="2019-05-25T11:37:59.289" v="674" actId="20577"/>
          <ac:spMkLst>
            <pc:docMk/>
            <pc:sldMk cId="757796690" sldId="376"/>
            <ac:spMk id="3" creationId="{3B4BBEF8-D563-418C-8107-05D1C7450ADE}"/>
          </ac:spMkLst>
        </pc:spChg>
      </pc:sldChg>
      <pc:sldChg chg="addSp modSp modAnim">
        <pc:chgData name="隽杰 李" userId="ff89c632df0cd7f1" providerId="LiveId" clId="{FD317EF8-D03A-4199-8A21-BC6A558AC33F}" dt="2019-05-25T09:37:36.117" v="367" actId="1076"/>
        <pc:sldMkLst>
          <pc:docMk/>
          <pc:sldMk cId="2260827238" sldId="381"/>
        </pc:sldMkLst>
        <pc:spChg chg="mod">
          <ac:chgData name="隽杰 李" userId="ff89c632df0cd7f1" providerId="LiveId" clId="{FD317EF8-D03A-4199-8A21-BC6A558AC33F}" dt="2019-05-25T09:24:19.101" v="207" actId="14100"/>
          <ac:spMkLst>
            <pc:docMk/>
            <pc:sldMk cId="2260827238" sldId="381"/>
            <ac:spMk id="3" creationId="{B8556D41-102B-4FA1-80E8-C61CC9E2714A}"/>
          </ac:spMkLst>
        </pc:spChg>
        <pc:spChg chg="mod">
          <ac:chgData name="隽杰 李" userId="ff89c632df0cd7f1" providerId="LiveId" clId="{FD317EF8-D03A-4199-8A21-BC6A558AC33F}" dt="2019-05-25T09:33:45.259" v="342" actId="1037"/>
          <ac:spMkLst>
            <pc:docMk/>
            <pc:sldMk cId="2260827238" sldId="381"/>
            <ac:spMk id="6" creationId="{5B97739B-E03D-45C4-92D2-397FAAC296F5}"/>
          </ac:spMkLst>
        </pc:spChg>
        <pc:spChg chg="mod">
          <ac:chgData name="隽杰 李" userId="ff89c632df0cd7f1" providerId="LiveId" clId="{FD317EF8-D03A-4199-8A21-BC6A558AC33F}" dt="2019-05-25T09:33:45.259" v="342" actId="1037"/>
          <ac:spMkLst>
            <pc:docMk/>
            <pc:sldMk cId="2260827238" sldId="381"/>
            <ac:spMk id="7" creationId="{9B016343-6CCE-4965-BACF-50BFCB6ABDF3}"/>
          </ac:spMkLst>
        </pc:spChg>
        <pc:spChg chg="mod">
          <ac:chgData name="隽杰 李" userId="ff89c632df0cd7f1" providerId="LiveId" clId="{FD317EF8-D03A-4199-8A21-BC6A558AC33F}" dt="2019-05-25T09:33:45.259" v="342" actId="1037"/>
          <ac:spMkLst>
            <pc:docMk/>
            <pc:sldMk cId="2260827238" sldId="381"/>
            <ac:spMk id="8" creationId="{2D87840D-0154-4CD3-BC93-C140E4D5F2DC}"/>
          </ac:spMkLst>
        </pc:spChg>
        <pc:spChg chg="mod">
          <ac:chgData name="隽杰 李" userId="ff89c632df0cd7f1" providerId="LiveId" clId="{FD317EF8-D03A-4199-8A21-BC6A558AC33F}" dt="2019-05-25T09:33:45.259" v="342" actId="1037"/>
          <ac:spMkLst>
            <pc:docMk/>
            <pc:sldMk cId="2260827238" sldId="381"/>
            <ac:spMk id="9" creationId="{B9EB090E-3258-492C-91D4-12DB18C4E9A2}"/>
          </ac:spMkLst>
        </pc:spChg>
        <pc:spChg chg="mod">
          <ac:chgData name="隽杰 李" userId="ff89c632df0cd7f1" providerId="LiveId" clId="{FD317EF8-D03A-4199-8A21-BC6A558AC33F}" dt="2019-05-25T09:33:45.259" v="342" actId="1037"/>
          <ac:spMkLst>
            <pc:docMk/>
            <pc:sldMk cId="2260827238" sldId="381"/>
            <ac:spMk id="10" creationId="{3ADE0ADE-14C7-478C-B3E0-0CB70837A8CC}"/>
          </ac:spMkLst>
        </pc:spChg>
        <pc:spChg chg="mod">
          <ac:chgData name="隽杰 李" userId="ff89c632df0cd7f1" providerId="LiveId" clId="{FD317EF8-D03A-4199-8A21-BC6A558AC33F}" dt="2019-05-25T09:33:45.259" v="342" actId="1037"/>
          <ac:spMkLst>
            <pc:docMk/>
            <pc:sldMk cId="2260827238" sldId="381"/>
            <ac:spMk id="11" creationId="{8D5ADC6F-551A-4D32-9587-A43BCABE782F}"/>
          </ac:spMkLst>
        </pc:spChg>
        <pc:spChg chg="mod">
          <ac:chgData name="隽杰 李" userId="ff89c632df0cd7f1" providerId="LiveId" clId="{FD317EF8-D03A-4199-8A21-BC6A558AC33F}" dt="2019-05-25T09:33:45.259" v="342" actId="1037"/>
          <ac:spMkLst>
            <pc:docMk/>
            <pc:sldMk cId="2260827238" sldId="381"/>
            <ac:spMk id="12" creationId="{34925CF3-F49F-4CD4-9BC6-3C6B300B506B}"/>
          </ac:spMkLst>
        </pc:spChg>
        <pc:spChg chg="mod">
          <ac:chgData name="隽杰 李" userId="ff89c632df0cd7f1" providerId="LiveId" clId="{FD317EF8-D03A-4199-8A21-BC6A558AC33F}" dt="2019-05-25T09:33:45.259" v="342" actId="1037"/>
          <ac:spMkLst>
            <pc:docMk/>
            <pc:sldMk cId="2260827238" sldId="381"/>
            <ac:spMk id="13" creationId="{08AB1FB7-5E5C-4ABE-A89E-FE9A8C07C2A1}"/>
          </ac:spMkLst>
        </pc:spChg>
        <pc:spChg chg="mod">
          <ac:chgData name="隽杰 李" userId="ff89c632df0cd7f1" providerId="LiveId" clId="{FD317EF8-D03A-4199-8A21-BC6A558AC33F}" dt="2019-05-25T09:33:45.259" v="342" actId="1037"/>
          <ac:spMkLst>
            <pc:docMk/>
            <pc:sldMk cId="2260827238" sldId="381"/>
            <ac:spMk id="14" creationId="{2BA34AE1-978F-45BC-B141-6CB051D31140}"/>
          </ac:spMkLst>
        </pc:spChg>
        <pc:spChg chg="mod">
          <ac:chgData name="隽杰 李" userId="ff89c632df0cd7f1" providerId="LiveId" clId="{FD317EF8-D03A-4199-8A21-BC6A558AC33F}" dt="2019-05-25T09:33:45.259" v="342" actId="1037"/>
          <ac:spMkLst>
            <pc:docMk/>
            <pc:sldMk cId="2260827238" sldId="381"/>
            <ac:spMk id="15" creationId="{D09ED828-6EAC-4F87-93C7-29E258F2C528}"/>
          </ac:spMkLst>
        </pc:spChg>
        <pc:spChg chg="add mod ord">
          <ac:chgData name="隽杰 李" userId="ff89c632df0cd7f1" providerId="LiveId" clId="{FD317EF8-D03A-4199-8A21-BC6A558AC33F}" dt="2019-05-25T09:37:29.771" v="366" actId="1076"/>
          <ac:spMkLst>
            <pc:docMk/>
            <pc:sldMk cId="2260827238" sldId="381"/>
            <ac:spMk id="16" creationId="{DDF13C66-07F2-46DD-BF1D-C4625A578880}"/>
          </ac:spMkLst>
        </pc:spChg>
        <pc:spChg chg="add mod ord">
          <ac:chgData name="隽杰 李" userId="ff89c632df0cd7f1" providerId="LiveId" clId="{FD317EF8-D03A-4199-8A21-BC6A558AC33F}" dt="2019-05-25T09:33:45.259" v="342" actId="1037"/>
          <ac:spMkLst>
            <pc:docMk/>
            <pc:sldMk cId="2260827238" sldId="381"/>
            <ac:spMk id="17" creationId="{733E1CF2-4926-4C36-8B3A-038A526C8DEC}"/>
          </ac:spMkLst>
        </pc:spChg>
        <pc:spChg chg="add mod ord">
          <ac:chgData name="隽杰 李" userId="ff89c632df0cd7f1" providerId="LiveId" clId="{FD317EF8-D03A-4199-8A21-BC6A558AC33F}" dt="2019-05-25T09:37:36.117" v="367" actId="1076"/>
          <ac:spMkLst>
            <pc:docMk/>
            <pc:sldMk cId="2260827238" sldId="381"/>
            <ac:spMk id="18" creationId="{C2425222-BB2A-470F-B581-1CD5822E62AC}"/>
          </ac:spMkLst>
        </pc:spChg>
        <pc:spChg chg="add mod">
          <ac:chgData name="隽杰 李" userId="ff89c632df0cd7f1" providerId="LiveId" clId="{FD317EF8-D03A-4199-8A21-BC6A558AC33F}" dt="2019-05-25T09:34:28.973" v="352" actId="20577"/>
          <ac:spMkLst>
            <pc:docMk/>
            <pc:sldMk cId="2260827238" sldId="381"/>
            <ac:spMk id="26" creationId="{7ABE5FCE-77AF-4CA5-8ADC-06D08E3E1E5E}"/>
          </ac:spMkLst>
        </pc:spChg>
        <pc:spChg chg="add mod">
          <ac:chgData name="隽杰 李" userId="ff89c632df0cd7f1" providerId="LiveId" clId="{FD317EF8-D03A-4199-8A21-BC6A558AC33F}" dt="2019-05-25T09:34:49.544" v="357" actId="20577"/>
          <ac:spMkLst>
            <pc:docMk/>
            <pc:sldMk cId="2260827238" sldId="381"/>
            <ac:spMk id="27" creationId="{0C344017-26F4-4ED8-A839-9859D0E55361}"/>
          </ac:spMkLst>
        </pc:spChg>
        <pc:spChg chg="add mod">
          <ac:chgData name="隽杰 李" userId="ff89c632df0cd7f1" providerId="LiveId" clId="{FD317EF8-D03A-4199-8A21-BC6A558AC33F}" dt="2019-05-25T09:35:20.661" v="359" actId="20577"/>
          <ac:spMkLst>
            <pc:docMk/>
            <pc:sldMk cId="2260827238" sldId="381"/>
            <ac:spMk id="28" creationId="{FB7D6E43-82D6-4A9D-9979-6FB159AB9CCA}"/>
          </ac:spMkLst>
        </pc:spChg>
        <pc:cxnChg chg="add mod">
          <ac:chgData name="隽杰 李" userId="ff89c632df0cd7f1" providerId="LiveId" clId="{FD317EF8-D03A-4199-8A21-BC6A558AC33F}" dt="2019-05-25T09:33:45.259" v="342" actId="1037"/>
          <ac:cxnSpMkLst>
            <pc:docMk/>
            <pc:sldMk cId="2260827238" sldId="381"/>
            <ac:cxnSpMk id="20" creationId="{47C30DE9-EEF4-4F33-B737-2969BBC1C622}"/>
          </ac:cxnSpMkLst>
        </pc:cxnChg>
        <pc:cxnChg chg="add mod">
          <ac:chgData name="隽杰 李" userId="ff89c632df0cd7f1" providerId="LiveId" clId="{FD317EF8-D03A-4199-8A21-BC6A558AC33F}" dt="2019-05-25T09:33:45.259" v="342" actId="1037"/>
          <ac:cxnSpMkLst>
            <pc:docMk/>
            <pc:sldMk cId="2260827238" sldId="381"/>
            <ac:cxnSpMk id="22" creationId="{7BC4CCA9-3F30-47F2-9374-85009C6FD50D}"/>
          </ac:cxnSpMkLst>
        </pc:cxnChg>
        <pc:cxnChg chg="add mod">
          <ac:chgData name="隽杰 李" userId="ff89c632df0cd7f1" providerId="LiveId" clId="{FD317EF8-D03A-4199-8A21-BC6A558AC33F}" dt="2019-05-25T09:33:58.835" v="343" actId="208"/>
          <ac:cxnSpMkLst>
            <pc:docMk/>
            <pc:sldMk cId="2260827238" sldId="381"/>
            <ac:cxnSpMk id="24" creationId="{D1EC2756-523E-480A-A8FF-00772BCF25B3}"/>
          </ac:cxnSpMkLst>
        </pc:cxnChg>
      </pc:sldChg>
      <pc:sldChg chg="modSp">
        <pc:chgData name="隽杰 李" userId="ff89c632df0cd7f1" providerId="LiveId" clId="{FD317EF8-D03A-4199-8A21-BC6A558AC33F}" dt="2019-05-25T09:27:14.715" v="219" actId="208"/>
        <pc:sldMkLst>
          <pc:docMk/>
          <pc:sldMk cId="2574340645" sldId="382"/>
        </pc:sldMkLst>
        <pc:spChg chg="mod">
          <ac:chgData name="隽杰 李" userId="ff89c632df0cd7f1" providerId="LiveId" clId="{FD317EF8-D03A-4199-8A21-BC6A558AC33F}" dt="2019-05-25T09:27:14.715" v="219" actId="208"/>
          <ac:spMkLst>
            <pc:docMk/>
            <pc:sldMk cId="2574340645" sldId="382"/>
            <ac:spMk id="5" creationId="{7CE2D00D-DF64-485A-8B81-B45A7210FB6A}"/>
          </ac:spMkLst>
        </pc:spChg>
        <pc:spChg chg="mod">
          <ac:chgData name="隽杰 李" userId="ff89c632df0cd7f1" providerId="LiveId" clId="{FD317EF8-D03A-4199-8A21-BC6A558AC33F}" dt="2019-05-25T09:27:07.477" v="218" actId="208"/>
          <ac:spMkLst>
            <pc:docMk/>
            <pc:sldMk cId="2574340645" sldId="382"/>
            <ac:spMk id="7" creationId="{9F538DC3-419D-41F6-9FB4-B5882FE4B3B0}"/>
          </ac:spMkLst>
        </pc:spChg>
      </pc:sldChg>
      <pc:sldChg chg="modSp new add">
        <pc:chgData name="隽杰 李" userId="ff89c632df0cd7f1" providerId="LiveId" clId="{FD317EF8-D03A-4199-8A21-BC6A558AC33F}" dt="2019-05-25T08:55:37.996" v="144"/>
        <pc:sldMkLst>
          <pc:docMk/>
          <pc:sldMk cId="93037352" sldId="383"/>
        </pc:sldMkLst>
        <pc:spChg chg="mod">
          <ac:chgData name="隽杰 李" userId="ff89c632df0cd7f1" providerId="LiveId" clId="{FD317EF8-D03A-4199-8A21-BC6A558AC33F}" dt="2019-05-25T08:22:17.060" v="96" actId="20577"/>
          <ac:spMkLst>
            <pc:docMk/>
            <pc:sldMk cId="93037352" sldId="383"/>
            <ac:spMk id="2" creationId="{3FBB257D-B54F-49EE-9A41-2CAA198F31C5}"/>
          </ac:spMkLst>
        </pc:spChg>
        <pc:spChg chg="mod">
          <ac:chgData name="隽杰 李" userId="ff89c632df0cd7f1" providerId="LiveId" clId="{FD317EF8-D03A-4199-8A21-BC6A558AC33F}" dt="2019-05-25T08:55:37.996" v="144"/>
          <ac:spMkLst>
            <pc:docMk/>
            <pc:sldMk cId="93037352" sldId="383"/>
            <ac:spMk id="3" creationId="{A121BD41-3596-44B8-B636-4C98A7324C46}"/>
          </ac:spMkLst>
        </pc:spChg>
      </pc:sldChg>
      <pc:sldChg chg="addSp delSp modSp new add">
        <pc:chgData name="隽杰 李" userId="ff89c632df0cd7f1" providerId="LiveId" clId="{FD317EF8-D03A-4199-8A21-BC6A558AC33F}" dt="2019-05-25T11:23:31.513" v="598" actId="1076"/>
        <pc:sldMkLst>
          <pc:docMk/>
          <pc:sldMk cId="2541972758" sldId="384"/>
        </pc:sldMkLst>
        <pc:spChg chg="mod">
          <ac:chgData name="隽杰 李" userId="ff89c632df0cd7f1" providerId="LiveId" clId="{FD317EF8-D03A-4199-8A21-BC6A558AC33F}" dt="2019-05-25T08:55:50.317" v="150" actId="20577"/>
          <ac:spMkLst>
            <pc:docMk/>
            <pc:sldMk cId="2541972758" sldId="384"/>
            <ac:spMk id="2" creationId="{4F26F777-0BAB-4103-896B-C6F88420BD3E}"/>
          </ac:spMkLst>
        </pc:spChg>
        <pc:spChg chg="mod">
          <ac:chgData name="隽杰 李" userId="ff89c632df0cd7f1" providerId="LiveId" clId="{FD317EF8-D03A-4199-8A21-BC6A558AC33F}" dt="2019-05-25T09:01:12.949" v="170" actId="1076"/>
          <ac:spMkLst>
            <pc:docMk/>
            <pc:sldMk cId="2541972758" sldId="384"/>
            <ac:spMk id="3" creationId="{FC798F3D-C00A-4224-8A73-04DE60D6E8DC}"/>
          </ac:spMkLst>
        </pc:spChg>
        <pc:spChg chg="add mod">
          <ac:chgData name="隽杰 李" userId="ff89c632df0cd7f1" providerId="LiveId" clId="{FD317EF8-D03A-4199-8A21-BC6A558AC33F}" dt="2019-05-25T11:15:19.614" v="478" actId="164"/>
          <ac:spMkLst>
            <pc:docMk/>
            <pc:sldMk cId="2541972758" sldId="384"/>
            <ac:spMk id="5" creationId="{B48ACCF8-A33C-4604-9C20-4B6A9B235FFF}"/>
          </ac:spMkLst>
        </pc:spChg>
        <pc:spChg chg="add mod">
          <ac:chgData name="隽杰 李" userId="ff89c632df0cd7f1" providerId="LiveId" clId="{FD317EF8-D03A-4199-8A21-BC6A558AC33F}" dt="2019-05-25T11:15:19.614" v="478" actId="164"/>
          <ac:spMkLst>
            <pc:docMk/>
            <pc:sldMk cId="2541972758" sldId="384"/>
            <ac:spMk id="6" creationId="{6F4C18CB-F5C4-4555-9B7B-834CB1108207}"/>
          </ac:spMkLst>
        </pc:spChg>
        <pc:spChg chg="mod">
          <ac:chgData name="隽杰 李" userId="ff89c632df0cd7f1" providerId="LiveId" clId="{FD317EF8-D03A-4199-8A21-BC6A558AC33F}" dt="2019-05-25T11:17:10.488" v="537" actId="1076"/>
          <ac:spMkLst>
            <pc:docMk/>
            <pc:sldMk cId="2541972758" sldId="384"/>
            <ac:spMk id="12" creationId="{A667CA0A-CEB9-4688-AB71-C73D6BD1F993}"/>
          </ac:spMkLst>
        </pc:spChg>
        <pc:spChg chg="mod">
          <ac:chgData name="隽杰 李" userId="ff89c632df0cd7f1" providerId="LiveId" clId="{FD317EF8-D03A-4199-8A21-BC6A558AC33F}" dt="2019-05-25T11:21:05.776" v="585" actId="1037"/>
          <ac:spMkLst>
            <pc:docMk/>
            <pc:sldMk cId="2541972758" sldId="384"/>
            <ac:spMk id="15" creationId="{B7DD2A3C-C458-4760-B60D-B2BDA2AEE20E}"/>
          </ac:spMkLst>
        </pc:spChg>
        <pc:spChg chg="mod">
          <ac:chgData name="隽杰 李" userId="ff89c632df0cd7f1" providerId="LiveId" clId="{FD317EF8-D03A-4199-8A21-BC6A558AC33F}" dt="2019-05-25T11:19:42.869" v="560" actId="1038"/>
          <ac:spMkLst>
            <pc:docMk/>
            <pc:sldMk cId="2541972758" sldId="384"/>
            <ac:spMk id="19" creationId="{1EDE1D14-B426-4A8F-94C4-7B516F885904}"/>
          </ac:spMkLst>
        </pc:spChg>
        <pc:grpChg chg="add mod">
          <ac:chgData name="隽杰 李" userId="ff89c632df0cd7f1" providerId="LiveId" clId="{FD317EF8-D03A-4199-8A21-BC6A558AC33F}" dt="2019-05-25T11:22:10.180" v="589" actId="164"/>
          <ac:grpSpMkLst>
            <pc:docMk/>
            <pc:sldMk cId="2541972758" sldId="384"/>
            <ac:grpSpMk id="9" creationId="{B0078B1D-3AA6-4EF1-83F9-F0F680C2E339}"/>
          </ac:grpSpMkLst>
        </pc:grpChg>
        <pc:grpChg chg="add mod">
          <ac:chgData name="隽杰 李" userId="ff89c632df0cd7f1" providerId="LiveId" clId="{FD317EF8-D03A-4199-8A21-BC6A558AC33F}" dt="2019-05-25T11:22:10.180" v="589" actId="164"/>
          <ac:grpSpMkLst>
            <pc:docMk/>
            <pc:sldMk cId="2541972758" sldId="384"/>
            <ac:grpSpMk id="10" creationId="{4C92574C-13D2-4878-B380-11D45A8FD933}"/>
          </ac:grpSpMkLst>
        </pc:grpChg>
        <pc:grpChg chg="add mod">
          <ac:chgData name="隽杰 李" userId="ff89c632df0cd7f1" providerId="LiveId" clId="{FD317EF8-D03A-4199-8A21-BC6A558AC33F}" dt="2019-05-25T11:22:10.180" v="589" actId="164"/>
          <ac:grpSpMkLst>
            <pc:docMk/>
            <pc:sldMk cId="2541972758" sldId="384"/>
            <ac:grpSpMk id="13" creationId="{10349D21-B766-4483-A48B-948047535749}"/>
          </ac:grpSpMkLst>
        </pc:grpChg>
        <pc:grpChg chg="add mod">
          <ac:chgData name="隽杰 李" userId="ff89c632df0cd7f1" providerId="LiveId" clId="{FD317EF8-D03A-4199-8A21-BC6A558AC33F}" dt="2019-05-25T11:22:10.180" v="589" actId="164"/>
          <ac:grpSpMkLst>
            <pc:docMk/>
            <pc:sldMk cId="2541972758" sldId="384"/>
            <ac:grpSpMk id="17" creationId="{210814D2-E827-41D2-959A-CE3A7E7427ED}"/>
          </ac:grpSpMkLst>
        </pc:grpChg>
        <pc:grpChg chg="add mod">
          <ac:chgData name="隽杰 李" userId="ff89c632df0cd7f1" providerId="LiveId" clId="{FD317EF8-D03A-4199-8A21-BC6A558AC33F}" dt="2019-05-25T11:22:10.180" v="589" actId="164"/>
          <ac:grpSpMkLst>
            <pc:docMk/>
            <pc:sldMk cId="2541972758" sldId="384"/>
            <ac:grpSpMk id="21" creationId="{8D7785D2-8BD8-47DE-A5A3-9B1E9820A197}"/>
          </ac:grpSpMkLst>
        </pc:grpChg>
        <pc:grpChg chg="add del mod">
          <ac:chgData name="隽杰 李" userId="ff89c632df0cd7f1" providerId="LiveId" clId="{FD317EF8-D03A-4199-8A21-BC6A558AC33F}" dt="2019-05-25T11:22:19.005" v="590" actId="21"/>
          <ac:grpSpMkLst>
            <pc:docMk/>
            <pc:sldMk cId="2541972758" sldId="384"/>
            <ac:grpSpMk id="26" creationId="{4A190915-F346-4B85-A2B7-A20155A910D0}"/>
          </ac:grpSpMkLst>
        </pc:grpChg>
        <pc:picChg chg="add mod">
          <ac:chgData name="隽杰 李" userId="ff89c632df0cd7f1" providerId="LiveId" clId="{FD317EF8-D03A-4199-8A21-BC6A558AC33F}" dt="2019-05-25T11:23:31.513" v="598" actId="1076"/>
          <ac:picMkLst>
            <pc:docMk/>
            <pc:sldMk cId="2541972758" sldId="384"/>
            <ac:picMk id="28" creationId="{B262E3BF-321D-4C03-A54E-2A2696078FC6}"/>
          </ac:picMkLst>
        </pc:picChg>
        <pc:cxnChg chg="add mod">
          <ac:chgData name="隽杰 李" userId="ff89c632df0cd7f1" providerId="LiveId" clId="{FD317EF8-D03A-4199-8A21-BC6A558AC33F}" dt="2019-05-25T11:22:19.005" v="590" actId="21"/>
          <ac:cxnSpMkLst>
            <pc:docMk/>
            <pc:sldMk cId="2541972758" sldId="384"/>
            <ac:cxnSpMk id="8" creationId="{B4AE7B72-708F-4C13-A8FF-A7C2889E5B52}"/>
          </ac:cxnSpMkLst>
        </pc:cxnChg>
        <pc:cxnChg chg="add mod">
          <ac:chgData name="隽杰 李" userId="ff89c632df0cd7f1" providerId="LiveId" clId="{FD317EF8-D03A-4199-8A21-BC6A558AC33F}" dt="2019-05-25T11:22:10.180" v="589" actId="164"/>
          <ac:cxnSpMkLst>
            <pc:docMk/>
            <pc:sldMk cId="2541972758" sldId="384"/>
            <ac:cxnSpMk id="16" creationId="{0E3F80E8-D589-4C1E-BB44-490641C8C5E7}"/>
          </ac:cxnSpMkLst>
        </pc:cxnChg>
        <pc:cxnChg chg="add mod">
          <ac:chgData name="隽杰 李" userId="ff89c632df0cd7f1" providerId="LiveId" clId="{FD317EF8-D03A-4199-8A21-BC6A558AC33F}" dt="2019-05-25T11:22:10.180" v="589" actId="164"/>
          <ac:cxnSpMkLst>
            <pc:docMk/>
            <pc:sldMk cId="2541972758" sldId="384"/>
            <ac:cxnSpMk id="20" creationId="{DB8BD913-6E9B-446E-A096-D8D9FE6B7C0E}"/>
          </ac:cxnSpMkLst>
        </pc:cxnChg>
        <pc:cxnChg chg="add mod">
          <ac:chgData name="隽杰 李" userId="ff89c632df0cd7f1" providerId="LiveId" clId="{FD317EF8-D03A-4199-8A21-BC6A558AC33F}" dt="2019-05-25T11:22:10.180" v="589" actId="164"/>
          <ac:cxnSpMkLst>
            <pc:docMk/>
            <pc:sldMk cId="2541972758" sldId="384"/>
            <ac:cxnSpMk id="25" creationId="{21C0AF66-6E36-4A88-9AE3-344A6152B949}"/>
          </ac:cxnSpMkLst>
        </pc:cxnChg>
      </pc:sldChg>
      <pc:sldChg chg="modSp new add del">
        <pc:chgData name="隽杰 李" userId="ff89c632df0cd7f1" providerId="LiveId" clId="{FD317EF8-D03A-4199-8A21-BC6A558AC33F}" dt="2019-05-27T05:41:13.755" v="732" actId="47"/>
        <pc:sldMkLst>
          <pc:docMk/>
          <pc:sldMk cId="1008800014" sldId="385"/>
        </pc:sldMkLst>
        <pc:spChg chg="mod">
          <ac:chgData name="隽杰 李" userId="ff89c632df0cd7f1" providerId="LiveId" clId="{FD317EF8-D03A-4199-8A21-BC6A558AC33F}" dt="2019-05-25T09:29:28.090" v="244"/>
          <ac:spMkLst>
            <pc:docMk/>
            <pc:sldMk cId="1008800014" sldId="385"/>
            <ac:spMk id="2" creationId="{78300F4E-0EBB-4BE5-82AD-DBDD4CFBECD3}"/>
          </ac:spMkLst>
        </pc:spChg>
      </pc:sldChg>
      <pc:sldChg chg="addSp delSp modSp add">
        <pc:chgData name="隽杰 李" userId="ff89c632df0cd7f1" providerId="LiveId" clId="{FD317EF8-D03A-4199-8A21-BC6A558AC33F}" dt="2019-05-25T11:49:54.700" v="731" actId="1076"/>
        <pc:sldMkLst>
          <pc:docMk/>
          <pc:sldMk cId="1258914769" sldId="386"/>
        </pc:sldMkLst>
        <pc:spChg chg="mod">
          <ac:chgData name="隽杰 李" userId="ff89c632df0cd7f1" providerId="LiveId" clId="{FD317EF8-D03A-4199-8A21-BC6A558AC33F}" dt="2019-05-25T11:33:55.826" v="602" actId="20577"/>
          <ac:spMkLst>
            <pc:docMk/>
            <pc:sldMk cId="1258914769" sldId="386"/>
            <ac:spMk id="18" creationId="{6DC21915-6FF8-460A-9C4E-04E9DD2CC235}"/>
          </ac:spMkLst>
        </pc:spChg>
        <pc:spChg chg="mod">
          <ac:chgData name="隽杰 李" userId="ff89c632df0cd7f1" providerId="LiveId" clId="{FD317EF8-D03A-4199-8A21-BC6A558AC33F}" dt="2019-05-25T11:35:45.453" v="649" actId="1076"/>
          <ac:spMkLst>
            <pc:docMk/>
            <pc:sldMk cId="1258914769" sldId="386"/>
            <ac:spMk id="19" creationId="{5CB75543-945D-4DAC-A716-CC8AE8DAEB78}"/>
          </ac:spMkLst>
        </pc:spChg>
        <pc:spChg chg="mod">
          <ac:chgData name="隽杰 李" userId="ff89c632df0cd7f1" providerId="LiveId" clId="{FD317EF8-D03A-4199-8A21-BC6A558AC33F}" dt="2019-05-25T11:36:00.173" v="656" actId="1037"/>
          <ac:spMkLst>
            <pc:docMk/>
            <pc:sldMk cId="1258914769" sldId="386"/>
            <ac:spMk id="20" creationId="{D590C50E-11D3-492D-8A93-121D8767DA68}"/>
          </ac:spMkLst>
        </pc:spChg>
        <pc:spChg chg="mod">
          <ac:chgData name="隽杰 李" userId="ff89c632df0cd7f1" providerId="LiveId" clId="{FD317EF8-D03A-4199-8A21-BC6A558AC33F}" dt="2019-05-25T11:34:13.891" v="625" actId="1037"/>
          <ac:spMkLst>
            <pc:docMk/>
            <pc:sldMk cId="1258914769" sldId="386"/>
            <ac:spMk id="24" creationId="{038C1B83-7F4C-4F52-8521-4A240D91128E}"/>
          </ac:spMkLst>
        </pc:spChg>
        <pc:spChg chg="add mod">
          <ac:chgData name="隽杰 李" userId="ff89c632df0cd7f1" providerId="LiveId" clId="{FD317EF8-D03A-4199-8A21-BC6A558AC33F}" dt="2019-05-25T11:49:44.741" v="729" actId="164"/>
          <ac:spMkLst>
            <pc:docMk/>
            <pc:sldMk cId="1258914769" sldId="386"/>
            <ac:spMk id="30" creationId="{F99FD808-6407-4556-87D7-7AF3D74E9139}"/>
          </ac:spMkLst>
        </pc:spChg>
        <pc:spChg chg="add mod">
          <ac:chgData name="隽杰 李" userId="ff89c632df0cd7f1" providerId="LiveId" clId="{FD317EF8-D03A-4199-8A21-BC6A558AC33F}" dt="2019-05-25T11:49:54.700" v="731" actId="1076"/>
          <ac:spMkLst>
            <pc:docMk/>
            <pc:sldMk cId="1258914769" sldId="386"/>
            <ac:spMk id="31" creationId="{F8248009-EECF-4630-8D18-2F3848E09054}"/>
          </ac:spMkLst>
        </pc:spChg>
        <pc:grpChg chg="add mod">
          <ac:chgData name="隽杰 李" userId="ff89c632df0cd7f1" providerId="LiveId" clId="{FD317EF8-D03A-4199-8A21-BC6A558AC33F}" dt="2019-05-25T11:49:44.741" v="729" actId="164"/>
          <ac:grpSpMkLst>
            <pc:docMk/>
            <pc:sldMk cId="1258914769" sldId="386"/>
            <ac:grpSpMk id="5" creationId="{4191B11B-16B4-45BD-8A63-5499D877E4D8}"/>
          </ac:grpSpMkLst>
        </pc:grpChg>
        <pc:grpChg chg="add mod">
          <ac:chgData name="隽杰 李" userId="ff89c632df0cd7f1" providerId="LiveId" clId="{FD317EF8-D03A-4199-8A21-BC6A558AC33F}" dt="2019-05-25T11:49:48.386" v="730" actId="1076"/>
          <ac:grpSpMkLst>
            <pc:docMk/>
            <pc:sldMk cId="1258914769" sldId="386"/>
            <ac:grpSpMk id="32" creationId="{215DDD31-7726-4FB8-A375-E19B9BCCC2ED}"/>
          </ac:grpSpMkLst>
        </pc:grpChg>
        <pc:cxnChg chg="mod">
          <ac:chgData name="隽杰 李" userId="ff89c632df0cd7f1" providerId="LiveId" clId="{FD317EF8-D03A-4199-8A21-BC6A558AC33F}" dt="2019-05-25T11:35:34.089" v="647" actId="1036"/>
          <ac:cxnSpMkLst>
            <pc:docMk/>
            <pc:sldMk cId="1258914769" sldId="386"/>
            <ac:cxnSpMk id="14" creationId="{BB32A04D-0DD1-4215-8046-C2CAABD2C5A8}"/>
          </ac:cxnSpMkLst>
        </pc:cxnChg>
        <pc:cxnChg chg="add del mod">
          <ac:chgData name="隽杰 李" userId="ff89c632df0cd7f1" providerId="LiveId" clId="{FD317EF8-D03A-4199-8A21-BC6A558AC33F}" dt="2019-05-25T11:35:13.225" v="632" actId="478"/>
          <ac:cxnSpMkLst>
            <pc:docMk/>
            <pc:sldMk cId="1258914769" sldId="386"/>
            <ac:cxnSpMk id="26" creationId="{A40696BD-057D-4EB2-A984-8131E677093D}"/>
          </ac:cxnSpMkLst>
        </pc:cxnChg>
      </pc:sldChg>
    </pc:docChg>
  </pc:docChgLst>
  <pc:docChgLst>
    <pc:chgData name="隽杰 李" userId="ff89c632df0cd7f1" providerId="LiveId" clId="{B7791FF2-33A3-4728-94F6-5A5C2FC53394}"/>
    <pc:docChg chg="undo custSel modSld sldOrd">
      <pc:chgData name="隽杰 李" userId="ff89c632df0cd7f1" providerId="LiveId" clId="{B7791FF2-33A3-4728-94F6-5A5C2FC53394}" dt="2019-05-20T06:19:44.616" v="1090" actId="20577"/>
      <pc:docMkLst>
        <pc:docMk/>
      </pc:docMkLst>
      <pc:sldChg chg="modSp">
        <pc:chgData name="隽杰 李" userId="ff89c632df0cd7f1" providerId="LiveId" clId="{B7791FF2-33A3-4728-94F6-5A5C2FC53394}" dt="2019-05-19T16:51:47.918" v="277" actId="20577"/>
        <pc:sldMkLst>
          <pc:docMk/>
          <pc:sldMk cId="47660402" sldId="370"/>
        </pc:sldMkLst>
        <pc:spChg chg="mod">
          <ac:chgData name="隽杰 李" userId="ff89c632df0cd7f1" providerId="LiveId" clId="{B7791FF2-33A3-4728-94F6-5A5C2FC53394}" dt="2019-05-19T16:51:47.918" v="277" actId="20577"/>
          <ac:spMkLst>
            <pc:docMk/>
            <pc:sldMk cId="47660402" sldId="370"/>
            <ac:spMk id="3" creationId="{CAE8B975-6E58-4CB4-BAFB-9AC13B214BCF}"/>
          </ac:spMkLst>
        </pc:spChg>
      </pc:sldChg>
      <pc:sldChg chg="modSp">
        <pc:chgData name="隽杰 李" userId="ff89c632df0cd7f1" providerId="LiveId" clId="{B7791FF2-33A3-4728-94F6-5A5C2FC53394}" dt="2019-05-20T03:39:33.113" v="1075" actId="1076"/>
        <pc:sldMkLst>
          <pc:docMk/>
          <pc:sldMk cId="516702588" sldId="378"/>
        </pc:sldMkLst>
        <pc:graphicFrameChg chg="mod modGraphic">
          <ac:chgData name="隽杰 李" userId="ff89c632df0cd7f1" providerId="LiveId" clId="{B7791FF2-33A3-4728-94F6-5A5C2FC53394}" dt="2019-05-20T03:39:33.113" v="1075" actId="1076"/>
          <ac:graphicFrameMkLst>
            <pc:docMk/>
            <pc:sldMk cId="516702588" sldId="378"/>
            <ac:graphicFrameMk id="5" creationId="{B881E93D-39F2-40AA-977B-5ED1112A3381}"/>
          </ac:graphicFrameMkLst>
        </pc:graphicFrameChg>
      </pc:sldChg>
      <pc:sldChg chg="addSp delSp modSp">
        <pc:chgData name="隽杰 李" userId="ff89c632df0cd7f1" providerId="LiveId" clId="{B7791FF2-33A3-4728-94F6-5A5C2FC53394}" dt="2019-05-20T03:33:18.209" v="1018" actId="1076"/>
        <pc:sldMkLst>
          <pc:docMk/>
          <pc:sldMk cId="2012398678" sldId="379"/>
        </pc:sldMkLst>
        <pc:spChg chg="add del mod">
          <ac:chgData name="隽杰 李" userId="ff89c632df0cd7f1" providerId="LiveId" clId="{B7791FF2-33A3-4728-94F6-5A5C2FC53394}" dt="2019-05-20T03:31:34.425" v="988" actId="20577"/>
          <ac:spMkLst>
            <pc:docMk/>
            <pc:sldMk cId="2012398678" sldId="379"/>
            <ac:spMk id="3" creationId="{3B4BBEF8-D563-418C-8107-05D1C7450ADE}"/>
          </ac:spMkLst>
        </pc:spChg>
        <pc:spChg chg="add mod">
          <ac:chgData name="隽杰 李" userId="ff89c632df0cd7f1" providerId="LiveId" clId="{B7791FF2-33A3-4728-94F6-5A5C2FC53394}" dt="2019-05-20T03:26:23.173" v="691" actId="164"/>
          <ac:spMkLst>
            <pc:docMk/>
            <pc:sldMk cId="2012398678" sldId="379"/>
            <ac:spMk id="5" creationId="{FDC7CCA3-03C6-4FCD-8B51-3B7CFC25B3F2}"/>
          </ac:spMkLst>
        </pc:spChg>
        <pc:spChg chg="add mod">
          <ac:chgData name="隽杰 李" userId="ff89c632df0cd7f1" providerId="LiveId" clId="{B7791FF2-33A3-4728-94F6-5A5C2FC53394}" dt="2019-05-20T03:31:47.772" v="990" actId="1076"/>
          <ac:spMkLst>
            <pc:docMk/>
            <pc:sldMk cId="2012398678" sldId="379"/>
            <ac:spMk id="6" creationId="{E3601DA1-619B-4658-B5A9-EF6C78A691D5}"/>
          </ac:spMkLst>
        </pc:spChg>
        <pc:spChg chg="add del mod">
          <ac:chgData name="隽杰 李" userId="ff89c632df0cd7f1" providerId="LiveId" clId="{B7791FF2-33A3-4728-94F6-5A5C2FC53394}" dt="2019-05-20T03:10:45.374" v="648" actId="478"/>
          <ac:spMkLst>
            <pc:docMk/>
            <pc:sldMk cId="2012398678" sldId="379"/>
            <ac:spMk id="7" creationId="{E63986E1-16A2-4939-B295-0DC643DF78C3}"/>
          </ac:spMkLst>
        </pc:spChg>
        <pc:spChg chg="add del mod">
          <ac:chgData name="隽杰 李" userId="ff89c632df0cd7f1" providerId="LiveId" clId="{B7791FF2-33A3-4728-94F6-5A5C2FC53394}" dt="2019-05-20T03:10:33" v="642"/>
          <ac:spMkLst>
            <pc:docMk/>
            <pc:sldMk cId="2012398678" sldId="379"/>
            <ac:spMk id="8" creationId="{6DFB0289-1BE0-404C-873F-F7A40F9D47A5}"/>
          </ac:spMkLst>
        </pc:spChg>
        <pc:spChg chg="add mod">
          <ac:chgData name="隽杰 李" userId="ff89c632df0cd7f1" providerId="LiveId" clId="{B7791FF2-33A3-4728-94F6-5A5C2FC53394}" dt="2019-05-20T03:26:32.602" v="692" actId="164"/>
          <ac:spMkLst>
            <pc:docMk/>
            <pc:sldMk cId="2012398678" sldId="379"/>
            <ac:spMk id="9" creationId="{B8E8A78B-77DA-416F-B101-B183909C4C22}"/>
          </ac:spMkLst>
        </pc:spChg>
        <pc:spChg chg="add mod">
          <ac:chgData name="隽杰 李" userId="ff89c632df0cd7f1" providerId="LiveId" clId="{B7791FF2-33A3-4728-94F6-5A5C2FC53394}" dt="2019-05-20T03:26:42.838" v="693" actId="164"/>
          <ac:spMkLst>
            <pc:docMk/>
            <pc:sldMk cId="2012398678" sldId="379"/>
            <ac:spMk id="10" creationId="{EB175DC0-73F6-40AC-8985-2E60B4AF7991}"/>
          </ac:spMkLst>
        </pc:spChg>
        <pc:spChg chg="add mod">
          <ac:chgData name="隽杰 李" userId="ff89c632df0cd7f1" providerId="LiveId" clId="{B7791FF2-33A3-4728-94F6-5A5C2FC53394}" dt="2019-05-20T03:26:32.602" v="692" actId="164"/>
          <ac:spMkLst>
            <pc:docMk/>
            <pc:sldMk cId="2012398678" sldId="379"/>
            <ac:spMk id="11" creationId="{15B2DDC7-6DB9-488C-97CC-698840799BAF}"/>
          </ac:spMkLst>
        </pc:spChg>
        <pc:spChg chg="add mod">
          <ac:chgData name="隽杰 李" userId="ff89c632df0cd7f1" providerId="LiveId" clId="{B7791FF2-33A3-4728-94F6-5A5C2FC53394}" dt="2019-05-20T03:26:42.838" v="693" actId="164"/>
          <ac:spMkLst>
            <pc:docMk/>
            <pc:sldMk cId="2012398678" sldId="379"/>
            <ac:spMk id="12" creationId="{F6D60170-9835-4B28-9F6C-BBCA97F66093}"/>
          </ac:spMkLst>
        </pc:spChg>
        <pc:spChg chg="add mod">
          <ac:chgData name="隽杰 李" userId="ff89c632df0cd7f1" providerId="LiveId" clId="{B7791FF2-33A3-4728-94F6-5A5C2FC53394}" dt="2019-05-20T03:31:12.850" v="972" actId="164"/>
          <ac:spMkLst>
            <pc:docMk/>
            <pc:sldMk cId="2012398678" sldId="379"/>
            <ac:spMk id="13" creationId="{0AF45140-E7C7-4B94-B617-13DCB2FE54A6}"/>
          </ac:spMkLst>
        </pc:spChg>
        <pc:spChg chg="add mod">
          <ac:chgData name="隽杰 李" userId="ff89c632df0cd7f1" providerId="LiveId" clId="{B7791FF2-33A3-4728-94F6-5A5C2FC53394}" dt="2019-05-20T03:26:23.173" v="691" actId="164"/>
          <ac:spMkLst>
            <pc:docMk/>
            <pc:sldMk cId="2012398678" sldId="379"/>
            <ac:spMk id="14" creationId="{7F09301E-3BBC-4FAA-BF8E-D92CA175664D}"/>
          </ac:spMkLst>
        </pc:spChg>
        <pc:spChg chg="add mod">
          <ac:chgData name="隽杰 李" userId="ff89c632df0cd7f1" providerId="LiveId" clId="{B7791FF2-33A3-4728-94F6-5A5C2FC53394}" dt="2019-05-20T03:26:42.838" v="693" actId="164"/>
          <ac:spMkLst>
            <pc:docMk/>
            <pc:sldMk cId="2012398678" sldId="379"/>
            <ac:spMk id="15" creationId="{E2854262-2A4D-4BCB-8542-79C9E293788E}"/>
          </ac:spMkLst>
        </pc:spChg>
        <pc:spChg chg="add del">
          <ac:chgData name="隽杰 李" userId="ff89c632df0cd7f1" providerId="LiveId" clId="{B7791FF2-33A3-4728-94F6-5A5C2FC53394}" dt="2019-05-20T03:24:47.583" v="678"/>
          <ac:spMkLst>
            <pc:docMk/>
            <pc:sldMk cId="2012398678" sldId="379"/>
            <ac:spMk id="16" creationId="{0B52A264-F989-4B3F-B684-9B6826526F0E}"/>
          </ac:spMkLst>
        </pc:spChg>
        <pc:spChg chg="add mod">
          <ac:chgData name="隽杰 李" userId="ff89c632df0cd7f1" providerId="LiveId" clId="{B7791FF2-33A3-4728-94F6-5A5C2FC53394}" dt="2019-05-20T03:26:32.602" v="692" actId="164"/>
          <ac:spMkLst>
            <pc:docMk/>
            <pc:sldMk cId="2012398678" sldId="379"/>
            <ac:spMk id="17" creationId="{DA5F9E22-BBB2-4A03-8E80-7B5EB04D4436}"/>
          </ac:spMkLst>
        </pc:spChg>
        <pc:spChg chg="add mod">
          <ac:chgData name="隽杰 李" userId="ff89c632df0cd7f1" providerId="LiveId" clId="{B7791FF2-33A3-4728-94F6-5A5C2FC53394}" dt="2019-05-20T03:31:12.850" v="972" actId="164"/>
          <ac:spMkLst>
            <pc:docMk/>
            <pc:sldMk cId="2012398678" sldId="379"/>
            <ac:spMk id="18" creationId="{B149553E-3774-4B46-9E78-0015DDB925C1}"/>
          </ac:spMkLst>
        </pc:spChg>
        <pc:spChg chg="add mod">
          <ac:chgData name="隽杰 李" userId="ff89c632df0cd7f1" providerId="LiveId" clId="{B7791FF2-33A3-4728-94F6-5A5C2FC53394}" dt="2019-05-20T03:26:23.173" v="691" actId="164"/>
          <ac:spMkLst>
            <pc:docMk/>
            <pc:sldMk cId="2012398678" sldId="379"/>
            <ac:spMk id="19" creationId="{98A5E0FC-C335-4D59-8901-7F0BA0EABB1A}"/>
          </ac:spMkLst>
        </pc:spChg>
        <pc:spChg chg="add mod">
          <ac:chgData name="隽杰 李" userId="ff89c632df0cd7f1" providerId="LiveId" clId="{B7791FF2-33A3-4728-94F6-5A5C2FC53394}" dt="2019-05-20T03:31:45.467" v="989" actId="164"/>
          <ac:spMkLst>
            <pc:docMk/>
            <pc:sldMk cId="2012398678" sldId="379"/>
            <ac:spMk id="23" creationId="{3E77A18F-37A3-49AF-84E7-956F66EBC161}"/>
          </ac:spMkLst>
        </pc:spChg>
        <pc:spChg chg="add mod">
          <ac:chgData name="隽杰 李" userId="ff89c632df0cd7f1" providerId="LiveId" clId="{B7791FF2-33A3-4728-94F6-5A5C2FC53394}" dt="2019-05-20T03:31:45.467" v="989" actId="164"/>
          <ac:spMkLst>
            <pc:docMk/>
            <pc:sldMk cId="2012398678" sldId="379"/>
            <ac:spMk id="32" creationId="{141E917B-FC08-484A-9E94-8708D2C6F1EC}"/>
          </ac:spMkLst>
        </pc:spChg>
        <pc:spChg chg="mod">
          <ac:chgData name="隽杰 李" userId="ff89c632df0cd7f1" providerId="LiveId" clId="{B7791FF2-33A3-4728-94F6-5A5C2FC53394}" dt="2019-05-20T03:30:55.662" v="971" actId="208"/>
          <ac:spMkLst>
            <pc:docMk/>
            <pc:sldMk cId="2012398678" sldId="379"/>
            <ac:spMk id="39" creationId="{EEB6C404-1DFA-47A3-B0B5-4009A8AED0AD}"/>
          </ac:spMkLst>
        </pc:spChg>
        <pc:spChg chg="mod">
          <ac:chgData name="隽杰 李" userId="ff89c632df0cd7f1" providerId="LiveId" clId="{B7791FF2-33A3-4728-94F6-5A5C2FC53394}" dt="2019-05-20T03:30:32.664" v="969" actId="20577"/>
          <ac:spMkLst>
            <pc:docMk/>
            <pc:sldMk cId="2012398678" sldId="379"/>
            <ac:spMk id="40" creationId="{B83F89D0-7571-4AC6-B7C6-264A558D8845}"/>
          </ac:spMkLst>
        </pc:spChg>
        <pc:spChg chg="add mod">
          <ac:chgData name="隽杰 李" userId="ff89c632df0cd7f1" providerId="LiveId" clId="{B7791FF2-33A3-4728-94F6-5A5C2FC53394}" dt="2019-05-20T03:33:18.209" v="1018" actId="1076"/>
          <ac:spMkLst>
            <pc:docMk/>
            <pc:sldMk cId="2012398678" sldId="379"/>
            <ac:spMk id="43" creationId="{BC475327-0735-444B-81AB-D07C48AF37F6}"/>
          </ac:spMkLst>
        </pc:spChg>
        <pc:spChg chg="add mod">
          <ac:chgData name="隽杰 李" userId="ff89c632df0cd7f1" providerId="LiveId" clId="{B7791FF2-33A3-4728-94F6-5A5C2FC53394}" dt="2019-05-20T03:33:14.796" v="1017" actId="1076"/>
          <ac:spMkLst>
            <pc:docMk/>
            <pc:sldMk cId="2012398678" sldId="379"/>
            <ac:spMk id="44" creationId="{32E084E6-0134-41DA-92D4-625E102681D6}"/>
          </ac:spMkLst>
        </pc:spChg>
        <pc:grpChg chg="add mod">
          <ac:chgData name="隽杰 李" userId="ff89c632df0cd7f1" providerId="LiveId" clId="{B7791FF2-33A3-4728-94F6-5A5C2FC53394}" dt="2019-05-20T03:31:12.850" v="972" actId="164"/>
          <ac:grpSpMkLst>
            <pc:docMk/>
            <pc:sldMk cId="2012398678" sldId="379"/>
            <ac:grpSpMk id="20" creationId="{B268FE96-FBBE-4945-821F-4BFA1A4236B1}"/>
          </ac:grpSpMkLst>
        </pc:grpChg>
        <pc:grpChg chg="add mod">
          <ac:chgData name="隽杰 李" userId="ff89c632df0cd7f1" providerId="LiveId" clId="{B7791FF2-33A3-4728-94F6-5A5C2FC53394}" dt="2019-05-20T03:31:12.850" v="972" actId="164"/>
          <ac:grpSpMkLst>
            <pc:docMk/>
            <pc:sldMk cId="2012398678" sldId="379"/>
            <ac:grpSpMk id="21" creationId="{B894F045-AC78-415B-809E-E781774506F8}"/>
          </ac:grpSpMkLst>
        </pc:grpChg>
        <pc:grpChg chg="add mod">
          <ac:chgData name="隽杰 李" userId="ff89c632df0cd7f1" providerId="LiveId" clId="{B7791FF2-33A3-4728-94F6-5A5C2FC53394}" dt="2019-05-20T03:31:12.850" v="972" actId="164"/>
          <ac:grpSpMkLst>
            <pc:docMk/>
            <pc:sldMk cId="2012398678" sldId="379"/>
            <ac:grpSpMk id="22" creationId="{A93F7DD1-02F3-4B5F-A9F4-EC5A1D199A3D}"/>
          </ac:grpSpMkLst>
        </pc:grpChg>
        <pc:grpChg chg="add mod">
          <ac:chgData name="隽杰 李" userId="ff89c632df0cd7f1" providerId="LiveId" clId="{B7791FF2-33A3-4728-94F6-5A5C2FC53394}" dt="2019-05-20T03:31:45.467" v="989" actId="164"/>
          <ac:grpSpMkLst>
            <pc:docMk/>
            <pc:sldMk cId="2012398678" sldId="379"/>
            <ac:grpSpMk id="24" creationId="{C504328E-C703-4D57-805F-F5D15086C883}"/>
          </ac:grpSpMkLst>
        </pc:grpChg>
        <pc:grpChg chg="add mod">
          <ac:chgData name="隽杰 李" userId="ff89c632df0cd7f1" providerId="LiveId" clId="{B7791FF2-33A3-4728-94F6-5A5C2FC53394}" dt="2019-05-20T03:31:45.467" v="989" actId="164"/>
          <ac:grpSpMkLst>
            <pc:docMk/>
            <pc:sldMk cId="2012398678" sldId="379"/>
            <ac:grpSpMk id="28" creationId="{C11F2705-6DFD-42AD-8112-9F24D2194CC8}"/>
          </ac:grpSpMkLst>
        </pc:grpChg>
        <pc:grpChg chg="add mod">
          <ac:chgData name="隽杰 李" userId="ff89c632df0cd7f1" providerId="LiveId" clId="{B7791FF2-33A3-4728-94F6-5A5C2FC53394}" dt="2019-05-20T03:31:45.467" v="989" actId="164"/>
          <ac:grpSpMkLst>
            <pc:docMk/>
            <pc:sldMk cId="2012398678" sldId="379"/>
            <ac:grpSpMk id="33" creationId="{C07BB056-155C-491F-AA48-CEEE2CA9742F}"/>
          </ac:grpSpMkLst>
        </pc:grpChg>
        <pc:grpChg chg="add mod">
          <ac:chgData name="隽杰 李" userId="ff89c632df0cd7f1" providerId="LiveId" clId="{B7791FF2-33A3-4728-94F6-5A5C2FC53394}" dt="2019-05-20T03:31:45.467" v="989" actId="164"/>
          <ac:grpSpMkLst>
            <pc:docMk/>
            <pc:sldMk cId="2012398678" sldId="379"/>
            <ac:grpSpMk id="37" creationId="{C9AD08A9-C4B5-4708-A5B3-E2F5EE91A31C}"/>
          </ac:grpSpMkLst>
        </pc:grpChg>
        <pc:grpChg chg="add mod">
          <ac:chgData name="隽杰 李" userId="ff89c632df0cd7f1" providerId="LiveId" clId="{B7791FF2-33A3-4728-94F6-5A5C2FC53394}" dt="2019-05-20T03:32:45.884" v="1010" actId="1076"/>
          <ac:grpSpMkLst>
            <pc:docMk/>
            <pc:sldMk cId="2012398678" sldId="379"/>
            <ac:grpSpMk id="41" creationId="{588CBDD8-4F2A-4FFA-8899-24525E741757}"/>
          </ac:grpSpMkLst>
        </pc:grpChg>
        <pc:grpChg chg="add mod">
          <ac:chgData name="隽杰 李" userId="ff89c632df0cd7f1" providerId="LiveId" clId="{B7791FF2-33A3-4728-94F6-5A5C2FC53394}" dt="2019-05-20T03:32:40.574" v="1009" actId="1076"/>
          <ac:grpSpMkLst>
            <pc:docMk/>
            <pc:sldMk cId="2012398678" sldId="379"/>
            <ac:grpSpMk id="42" creationId="{AC7F730F-B654-4E20-949A-AA9A2F8EE1C8}"/>
          </ac:grpSpMkLst>
        </pc:grpChg>
      </pc:sldChg>
      <pc:sldChg chg="modSp ord">
        <pc:chgData name="隽杰 李" userId="ff89c632df0cd7f1" providerId="LiveId" clId="{B7791FF2-33A3-4728-94F6-5A5C2FC53394}" dt="2019-05-20T04:05:06.341" v="1085" actId="255"/>
        <pc:sldMkLst>
          <pc:docMk/>
          <pc:sldMk cId="538702708" sldId="380"/>
        </pc:sldMkLst>
        <pc:spChg chg="mod">
          <ac:chgData name="隽杰 李" userId="ff89c632df0cd7f1" providerId="LiveId" clId="{B7791FF2-33A3-4728-94F6-5A5C2FC53394}" dt="2019-05-20T04:05:06.341" v="1085" actId="255"/>
          <ac:spMkLst>
            <pc:docMk/>
            <pc:sldMk cId="538702708" sldId="380"/>
            <ac:spMk id="3" creationId="{08CCECA4-088D-42FB-BE46-DCEE11155A57}"/>
          </ac:spMkLst>
        </pc:spChg>
      </pc:sldChg>
      <pc:sldChg chg="addSp delSp modSp ord addAnim delAnim modAnim">
        <pc:chgData name="隽杰 李" userId="ff89c632df0cd7f1" providerId="LiveId" clId="{B7791FF2-33A3-4728-94F6-5A5C2FC53394}" dt="2019-05-19T16:25:08.131" v="79"/>
        <pc:sldMkLst>
          <pc:docMk/>
          <pc:sldMk cId="2260827238" sldId="381"/>
        </pc:sldMkLst>
        <pc:spChg chg="add mod">
          <ac:chgData name="隽杰 李" userId="ff89c632df0cd7f1" providerId="LiveId" clId="{B7791FF2-33A3-4728-94F6-5A5C2FC53394}" dt="2019-05-19T15:56:56.926" v="50" actId="1076"/>
          <ac:spMkLst>
            <pc:docMk/>
            <pc:sldMk cId="2260827238" sldId="381"/>
            <ac:spMk id="6" creationId="{5B97739B-E03D-45C4-92D2-397FAAC296F5}"/>
          </ac:spMkLst>
        </pc:spChg>
        <pc:spChg chg="add mod topLvl">
          <ac:chgData name="隽杰 李" userId="ff89c632df0cd7f1" providerId="LiveId" clId="{B7791FF2-33A3-4728-94F6-5A5C2FC53394}" dt="2019-05-19T16:08:18.128" v="52" actId="165"/>
          <ac:spMkLst>
            <pc:docMk/>
            <pc:sldMk cId="2260827238" sldId="381"/>
            <ac:spMk id="7" creationId="{9B016343-6CCE-4965-BACF-50BFCB6ABDF3}"/>
          </ac:spMkLst>
        </pc:spChg>
        <pc:spChg chg="add mod">
          <ac:chgData name="隽杰 李" userId="ff89c632df0cd7f1" providerId="LiveId" clId="{B7791FF2-33A3-4728-94F6-5A5C2FC53394}" dt="2019-05-19T15:56:39.792" v="47" actId="207"/>
          <ac:spMkLst>
            <pc:docMk/>
            <pc:sldMk cId="2260827238" sldId="381"/>
            <ac:spMk id="8" creationId="{2D87840D-0154-4CD3-BC93-C140E4D5F2DC}"/>
          </ac:spMkLst>
        </pc:spChg>
        <pc:spChg chg="add mod topLvl">
          <ac:chgData name="隽杰 李" userId="ff89c632df0cd7f1" providerId="LiveId" clId="{B7791FF2-33A3-4728-94F6-5A5C2FC53394}" dt="2019-05-19T16:08:18.128" v="52" actId="165"/>
          <ac:spMkLst>
            <pc:docMk/>
            <pc:sldMk cId="2260827238" sldId="381"/>
            <ac:spMk id="9" creationId="{B9EB090E-3258-492C-91D4-12DB18C4E9A2}"/>
          </ac:spMkLst>
        </pc:spChg>
        <pc:spChg chg="add mod">
          <ac:chgData name="隽杰 李" userId="ff89c632df0cd7f1" providerId="LiveId" clId="{B7791FF2-33A3-4728-94F6-5A5C2FC53394}" dt="2019-05-19T15:56:28.431" v="43" actId="207"/>
          <ac:spMkLst>
            <pc:docMk/>
            <pc:sldMk cId="2260827238" sldId="381"/>
            <ac:spMk id="10" creationId="{3ADE0ADE-14C7-478C-B3E0-0CB70837A8CC}"/>
          </ac:spMkLst>
        </pc:spChg>
        <pc:spChg chg="add mod">
          <ac:chgData name="隽杰 李" userId="ff89c632df0cd7f1" providerId="LiveId" clId="{B7791FF2-33A3-4728-94F6-5A5C2FC53394}" dt="2019-05-19T15:56:31.087" v="44" actId="207"/>
          <ac:spMkLst>
            <pc:docMk/>
            <pc:sldMk cId="2260827238" sldId="381"/>
            <ac:spMk id="11" creationId="{8D5ADC6F-551A-4D32-9587-A43BCABE782F}"/>
          </ac:spMkLst>
        </pc:spChg>
        <pc:spChg chg="add mod">
          <ac:chgData name="隽杰 李" userId="ff89c632df0cd7f1" providerId="LiveId" clId="{B7791FF2-33A3-4728-94F6-5A5C2FC53394}" dt="2019-05-19T15:56:34.146" v="45" actId="207"/>
          <ac:spMkLst>
            <pc:docMk/>
            <pc:sldMk cId="2260827238" sldId="381"/>
            <ac:spMk id="12" creationId="{34925CF3-F49F-4CD4-9BC6-3C6B300B506B}"/>
          </ac:spMkLst>
        </pc:spChg>
        <pc:spChg chg="add mod">
          <ac:chgData name="隽杰 李" userId="ff89c632df0cd7f1" providerId="LiveId" clId="{B7791FF2-33A3-4728-94F6-5A5C2FC53394}" dt="2019-05-19T15:56:36.681" v="46" actId="207"/>
          <ac:spMkLst>
            <pc:docMk/>
            <pc:sldMk cId="2260827238" sldId="381"/>
            <ac:spMk id="13" creationId="{08AB1FB7-5E5C-4ABE-A89E-FE9A8C07C2A1}"/>
          </ac:spMkLst>
        </pc:spChg>
        <pc:spChg chg="add mod topLvl">
          <ac:chgData name="隽杰 李" userId="ff89c632df0cd7f1" providerId="LiveId" clId="{B7791FF2-33A3-4728-94F6-5A5C2FC53394}" dt="2019-05-19T16:08:18.128" v="52" actId="165"/>
          <ac:spMkLst>
            <pc:docMk/>
            <pc:sldMk cId="2260827238" sldId="381"/>
            <ac:spMk id="14" creationId="{2BA34AE1-978F-45BC-B141-6CB051D31140}"/>
          </ac:spMkLst>
        </pc:spChg>
        <pc:spChg chg="add mod">
          <ac:chgData name="隽杰 李" userId="ff89c632df0cd7f1" providerId="LiveId" clId="{B7791FF2-33A3-4728-94F6-5A5C2FC53394}" dt="2019-05-19T15:56:44.852" v="48" actId="207"/>
          <ac:spMkLst>
            <pc:docMk/>
            <pc:sldMk cId="2260827238" sldId="381"/>
            <ac:spMk id="15" creationId="{D09ED828-6EAC-4F87-93C7-29E258F2C528}"/>
          </ac:spMkLst>
        </pc:spChg>
        <pc:grpChg chg="add del mod">
          <ac:chgData name="隽杰 李" userId="ff89c632df0cd7f1" providerId="LiveId" clId="{B7791FF2-33A3-4728-94F6-5A5C2FC53394}" dt="2019-05-19T16:08:18.128" v="52" actId="165"/>
          <ac:grpSpMkLst>
            <pc:docMk/>
            <pc:sldMk cId="2260827238" sldId="381"/>
            <ac:grpSpMk id="16" creationId="{2ACCE0C8-3DED-401E-AE08-1F1FD0209A82}"/>
          </ac:grpSpMkLst>
        </pc:grpChg>
      </pc:sldChg>
      <pc:sldChg chg="addSp delSp modSp ord">
        <pc:chgData name="隽杰 李" userId="ff89c632df0cd7f1" providerId="LiveId" clId="{B7791FF2-33A3-4728-94F6-5A5C2FC53394}" dt="2019-05-20T03:00:18.570" v="623" actId="1076"/>
        <pc:sldMkLst>
          <pc:docMk/>
          <pc:sldMk cId="2574340645" sldId="382"/>
        </pc:sldMkLst>
        <pc:spChg chg="mod">
          <ac:chgData name="隽杰 李" userId="ff89c632df0cd7f1" providerId="LiveId" clId="{B7791FF2-33A3-4728-94F6-5A5C2FC53394}" dt="2019-05-19T16:59:38.907" v="561" actId="1076"/>
          <ac:spMkLst>
            <pc:docMk/>
            <pc:sldMk cId="2574340645" sldId="382"/>
            <ac:spMk id="3" creationId="{7CA25CDB-41B9-41C7-8ECA-DF850F7277CA}"/>
          </ac:spMkLst>
        </pc:spChg>
        <pc:spChg chg="add mod">
          <ac:chgData name="隽杰 李" userId="ff89c632df0cd7f1" providerId="LiveId" clId="{B7791FF2-33A3-4728-94F6-5A5C2FC53394}" dt="2019-05-20T03:00:18.570" v="623" actId="1076"/>
          <ac:spMkLst>
            <pc:docMk/>
            <pc:sldMk cId="2574340645" sldId="382"/>
            <ac:spMk id="5" creationId="{7CE2D00D-DF64-485A-8B81-B45A7210FB6A}"/>
          </ac:spMkLst>
        </pc:spChg>
        <pc:spChg chg="add del mod">
          <ac:chgData name="隽杰 李" userId="ff89c632df0cd7f1" providerId="LiveId" clId="{B7791FF2-33A3-4728-94F6-5A5C2FC53394}" dt="2019-05-19T16:58:32.766" v="551" actId="11529"/>
          <ac:spMkLst>
            <pc:docMk/>
            <pc:sldMk cId="2574340645" sldId="382"/>
            <ac:spMk id="6" creationId="{223E0323-64BC-4347-A258-12716C82E8EF}"/>
          </ac:spMkLst>
        </pc:spChg>
        <pc:spChg chg="add mod">
          <ac:chgData name="隽杰 李" userId="ff89c632df0cd7f1" providerId="LiveId" clId="{B7791FF2-33A3-4728-94F6-5A5C2FC53394}" dt="2019-05-19T17:01:16.144" v="592" actId="207"/>
          <ac:spMkLst>
            <pc:docMk/>
            <pc:sldMk cId="2574340645" sldId="382"/>
            <ac:spMk id="7" creationId="{9F538DC3-419D-41F6-9FB4-B5882FE4B3B0}"/>
          </ac:spMkLst>
        </pc:spChg>
        <pc:spChg chg="add del">
          <ac:chgData name="隽杰 李" userId="ff89c632df0cd7f1" providerId="LiveId" clId="{B7791FF2-33A3-4728-94F6-5A5C2FC53394}" dt="2019-05-19T17:01:32.983" v="595" actId="478"/>
          <ac:spMkLst>
            <pc:docMk/>
            <pc:sldMk cId="2574340645" sldId="382"/>
            <ac:spMk id="8" creationId="{57257F0C-E56D-4910-81B2-C9A5020C00C4}"/>
          </ac:spMkLst>
        </pc:spChg>
        <pc:graphicFrameChg chg="add del mod">
          <ac:chgData name="隽杰 李" userId="ff89c632df0cd7f1" providerId="LiveId" clId="{B7791FF2-33A3-4728-94F6-5A5C2FC53394}" dt="2019-05-19T17:03:19.351" v="622" actId="1032"/>
          <ac:graphicFrameMkLst>
            <pc:docMk/>
            <pc:sldMk cId="2574340645" sldId="382"/>
            <ac:graphicFrameMk id="9" creationId="{DDA300BF-B32A-4F56-BB97-0472687D00DC}"/>
          </ac:graphicFrameMkLst>
        </pc:graphicFrameChg>
      </pc:sldChg>
    </pc:docChg>
  </pc:docChgLst>
  <pc:docChgLst>
    <pc:chgData name="李 隽杰" userId="ff89c632df0cd7f1" providerId="LiveId" clId="{D5145214-9A4F-41E3-8622-548CC21783C8}"/>
    <pc:docChg chg="undo custSel addSld delSld modSld sldOrd">
      <pc:chgData name="李 隽杰" userId="ff89c632df0cd7f1" providerId="LiveId" clId="{D5145214-9A4F-41E3-8622-548CC21783C8}" dt="2019-11-10T14:14:40.546" v="5807" actId="2696"/>
      <pc:docMkLst>
        <pc:docMk/>
      </pc:docMkLst>
      <pc:sldChg chg="modSp mod">
        <pc:chgData name="李 隽杰" userId="ff89c632df0cd7f1" providerId="LiveId" clId="{D5145214-9A4F-41E3-8622-548CC21783C8}" dt="2019-11-05T02:32:29.232" v="1811" actId="20577"/>
        <pc:sldMkLst>
          <pc:docMk/>
          <pc:sldMk cId="3059923027" sldId="257"/>
        </pc:sldMkLst>
        <pc:spChg chg="mod">
          <ac:chgData name="李 隽杰" userId="ff89c632df0cd7f1" providerId="LiveId" clId="{D5145214-9A4F-41E3-8622-548CC21783C8}" dt="2019-11-05T02:32:29.232" v="1811" actId="20577"/>
          <ac:spMkLst>
            <pc:docMk/>
            <pc:sldMk cId="3059923027" sldId="257"/>
            <ac:spMk id="10" creationId="{00000000-0000-0000-0000-000000000000}"/>
          </ac:spMkLst>
        </pc:spChg>
      </pc:sldChg>
      <pc:sldChg chg="modSp add del mod ord">
        <pc:chgData name="李 隽杰" userId="ff89c632df0cd7f1" providerId="LiveId" clId="{D5145214-9A4F-41E3-8622-548CC21783C8}" dt="2019-11-10T09:27:44.276" v="5264"/>
        <pc:sldMkLst>
          <pc:docMk/>
          <pc:sldMk cId="47660402" sldId="370"/>
        </pc:sldMkLst>
        <pc:spChg chg="mod">
          <ac:chgData name="李 隽杰" userId="ff89c632df0cd7f1" providerId="LiveId" clId="{D5145214-9A4F-41E3-8622-548CC21783C8}" dt="2019-11-10T09:27:26.269" v="5262" actId="20577"/>
          <ac:spMkLst>
            <pc:docMk/>
            <pc:sldMk cId="47660402" sldId="370"/>
            <ac:spMk id="2" creationId="{0C8EDD81-11E8-4A27-A806-C4B1DFAC9265}"/>
          </ac:spMkLst>
        </pc:spChg>
      </pc:sldChg>
      <pc:sldChg chg="addSp delSp modSp mod ord">
        <pc:chgData name="李 隽杰" userId="ff89c632df0cd7f1" providerId="LiveId" clId="{D5145214-9A4F-41E3-8622-548CC21783C8}" dt="2019-11-10T10:31:42.555" v="5328" actId="20577"/>
        <pc:sldMkLst>
          <pc:docMk/>
          <pc:sldMk cId="2517053357" sldId="376"/>
        </pc:sldMkLst>
        <pc:spChg chg="mod">
          <ac:chgData name="李 隽杰" userId="ff89c632df0cd7f1" providerId="LiveId" clId="{D5145214-9A4F-41E3-8622-548CC21783C8}" dt="2019-10-31T03:06:30.367" v="40" actId="255"/>
          <ac:spMkLst>
            <pc:docMk/>
            <pc:sldMk cId="2517053357" sldId="376"/>
            <ac:spMk id="28" creationId="{5F8BC385-1B9D-4660-B9E0-36B57CDAE178}"/>
          </ac:spMkLst>
        </pc:spChg>
        <pc:spChg chg="add mod">
          <ac:chgData name="李 隽杰" userId="ff89c632df0cd7f1" providerId="LiveId" clId="{D5145214-9A4F-41E3-8622-548CC21783C8}" dt="2019-11-10T10:31:42.555" v="5328" actId="20577"/>
          <ac:spMkLst>
            <pc:docMk/>
            <pc:sldMk cId="2517053357" sldId="376"/>
            <ac:spMk id="29" creationId="{A3A4618D-3273-4A2E-8F17-94E68E88BAA8}"/>
          </ac:spMkLst>
        </pc:spChg>
        <pc:spChg chg="mod">
          <ac:chgData name="李 隽杰" userId="ff89c632df0cd7f1" providerId="LiveId" clId="{D5145214-9A4F-41E3-8622-548CC21783C8}" dt="2019-10-31T03:05:37.030" v="30" actId="164"/>
          <ac:spMkLst>
            <pc:docMk/>
            <pc:sldMk cId="2517053357" sldId="376"/>
            <ac:spMk id="37" creationId="{502717B4-23B1-497E-91FC-890CA83ED84C}"/>
          </ac:spMkLst>
        </pc:spChg>
        <pc:spChg chg="mod">
          <ac:chgData name="李 隽杰" userId="ff89c632df0cd7f1" providerId="LiveId" clId="{D5145214-9A4F-41E3-8622-548CC21783C8}" dt="2019-10-31T03:06:13.595" v="36" actId="255"/>
          <ac:spMkLst>
            <pc:docMk/>
            <pc:sldMk cId="2517053357" sldId="376"/>
            <ac:spMk id="60" creationId="{BC9E551F-DD2A-4E3A-90A3-C4C9972003F8}"/>
          </ac:spMkLst>
        </pc:spChg>
        <pc:spChg chg="mod">
          <ac:chgData name="李 隽杰" userId="ff89c632df0cd7f1" providerId="LiveId" clId="{D5145214-9A4F-41E3-8622-548CC21783C8}" dt="2019-10-31T03:06:03.429" v="34" actId="255"/>
          <ac:spMkLst>
            <pc:docMk/>
            <pc:sldMk cId="2517053357" sldId="376"/>
            <ac:spMk id="64" creationId="{D472667F-964F-4182-A37C-B0403D200BE0}"/>
          </ac:spMkLst>
        </pc:spChg>
        <pc:spChg chg="mod">
          <ac:chgData name="李 隽杰" userId="ff89c632df0cd7f1" providerId="LiveId" clId="{D5145214-9A4F-41E3-8622-548CC21783C8}" dt="2019-10-31T03:06:08.186" v="35" actId="255"/>
          <ac:spMkLst>
            <pc:docMk/>
            <pc:sldMk cId="2517053357" sldId="376"/>
            <ac:spMk id="65" creationId="{DFED50AE-33CF-49E4-AC48-F73FA268B980}"/>
          </ac:spMkLst>
        </pc:spChg>
        <pc:spChg chg="mod">
          <ac:chgData name="李 隽杰" userId="ff89c632df0cd7f1" providerId="LiveId" clId="{D5145214-9A4F-41E3-8622-548CC21783C8}" dt="2019-10-31T03:05:56.170" v="33" actId="255"/>
          <ac:spMkLst>
            <pc:docMk/>
            <pc:sldMk cId="2517053357" sldId="376"/>
            <ac:spMk id="66" creationId="{CA9F6D9F-5464-4BE6-9278-29B8B272CD18}"/>
          </ac:spMkLst>
        </pc:spChg>
        <pc:spChg chg="mod">
          <ac:chgData name="李 隽杰" userId="ff89c632df0cd7f1" providerId="LiveId" clId="{D5145214-9A4F-41E3-8622-548CC21783C8}" dt="2019-10-31T03:06:49.202" v="42" actId="255"/>
          <ac:spMkLst>
            <pc:docMk/>
            <pc:sldMk cId="2517053357" sldId="376"/>
            <ac:spMk id="78" creationId="{BE89945F-3AE3-4CBB-9458-A536D47B572E}"/>
          </ac:spMkLst>
        </pc:spChg>
        <pc:spChg chg="mod">
          <ac:chgData name="李 隽杰" userId="ff89c632df0cd7f1" providerId="LiveId" clId="{D5145214-9A4F-41E3-8622-548CC21783C8}" dt="2019-10-31T03:06:39.766" v="41" actId="255"/>
          <ac:spMkLst>
            <pc:docMk/>
            <pc:sldMk cId="2517053357" sldId="376"/>
            <ac:spMk id="83" creationId="{F386BE27-2841-417D-9EBF-86704CDEBD8F}"/>
          </ac:spMkLst>
        </pc:spChg>
        <pc:spChg chg="mod">
          <ac:chgData name="李 隽杰" userId="ff89c632df0cd7f1" providerId="LiveId" clId="{D5145214-9A4F-41E3-8622-548CC21783C8}" dt="2019-10-31T03:06:24.802" v="39" actId="255"/>
          <ac:spMkLst>
            <pc:docMk/>
            <pc:sldMk cId="2517053357" sldId="376"/>
            <ac:spMk id="86" creationId="{2DD14DC0-272B-406C-AE43-5A75BC798852}"/>
          </ac:spMkLst>
        </pc:spChg>
        <pc:grpChg chg="add del mod">
          <ac:chgData name="李 隽杰" userId="ff89c632df0cd7f1" providerId="LiveId" clId="{D5145214-9A4F-41E3-8622-548CC21783C8}" dt="2019-11-01T01:33:30.897" v="705" actId="478"/>
          <ac:grpSpMkLst>
            <pc:docMk/>
            <pc:sldMk cId="2517053357" sldId="376"/>
            <ac:grpSpMk id="3" creationId="{9900E949-D992-4C72-A8C7-71CCE160ACC2}"/>
          </ac:grpSpMkLst>
        </pc:grpChg>
        <pc:grpChg chg="add del mod">
          <ac:chgData name="李 隽杰" userId="ff89c632df0cd7f1" providerId="LiveId" clId="{D5145214-9A4F-41E3-8622-548CC21783C8}" dt="2019-10-31T03:05:37.030" v="30" actId="164"/>
          <ac:grpSpMkLst>
            <pc:docMk/>
            <pc:sldMk cId="2517053357" sldId="376"/>
            <ac:grpSpMk id="93" creationId="{A2A7F220-DB97-4051-AB8E-FE965218C123}"/>
          </ac:grpSpMkLst>
        </pc:grpChg>
        <pc:cxnChg chg="mod">
          <ac:chgData name="李 隽杰" userId="ff89c632df0cd7f1" providerId="LiveId" clId="{D5145214-9A4F-41E3-8622-548CC21783C8}" dt="2019-11-01T01:33:30.897" v="705" actId="478"/>
          <ac:cxnSpMkLst>
            <pc:docMk/>
            <pc:sldMk cId="2517053357" sldId="376"/>
            <ac:cxnSpMk id="9" creationId="{4337E0C4-ED31-42E9-B76B-BBAFB85BDA1A}"/>
          </ac:cxnSpMkLst>
        </pc:cxnChg>
        <pc:cxnChg chg="mod">
          <ac:chgData name="李 隽杰" userId="ff89c632df0cd7f1" providerId="LiveId" clId="{D5145214-9A4F-41E3-8622-548CC21783C8}" dt="2019-11-01T01:33:30.897" v="705" actId="478"/>
          <ac:cxnSpMkLst>
            <pc:docMk/>
            <pc:sldMk cId="2517053357" sldId="376"/>
            <ac:cxnSpMk id="11" creationId="{B0693E8E-764A-419F-A558-FE79B0BFB625}"/>
          </ac:cxnSpMkLst>
        </pc:cxnChg>
        <pc:cxnChg chg="mod">
          <ac:chgData name="李 隽杰" userId="ff89c632df0cd7f1" providerId="LiveId" clId="{D5145214-9A4F-41E3-8622-548CC21783C8}" dt="2019-11-01T01:33:30.897" v="705" actId="478"/>
          <ac:cxnSpMkLst>
            <pc:docMk/>
            <pc:sldMk cId="2517053357" sldId="376"/>
            <ac:cxnSpMk id="15" creationId="{5C8FFCAA-4AEF-4DE6-8589-A093590E5867}"/>
          </ac:cxnSpMkLst>
        </pc:cxnChg>
        <pc:cxnChg chg="mod">
          <ac:chgData name="李 隽杰" userId="ff89c632df0cd7f1" providerId="LiveId" clId="{D5145214-9A4F-41E3-8622-548CC21783C8}" dt="2019-11-01T01:33:30.897" v="705" actId="478"/>
          <ac:cxnSpMkLst>
            <pc:docMk/>
            <pc:sldMk cId="2517053357" sldId="376"/>
            <ac:cxnSpMk id="62" creationId="{2095C417-4B55-479E-B462-DCEF93C2C23D}"/>
          </ac:cxnSpMkLst>
        </pc:cxnChg>
        <pc:cxnChg chg="mod">
          <ac:chgData name="李 隽杰" userId="ff89c632df0cd7f1" providerId="LiveId" clId="{D5145214-9A4F-41E3-8622-548CC21783C8}" dt="2019-11-01T01:33:30.897" v="705" actId="478"/>
          <ac:cxnSpMkLst>
            <pc:docMk/>
            <pc:sldMk cId="2517053357" sldId="376"/>
            <ac:cxnSpMk id="70" creationId="{99BD5768-BA77-485C-A70D-169B9931A77E}"/>
          </ac:cxnSpMkLst>
        </pc:cxnChg>
        <pc:cxnChg chg="mod">
          <ac:chgData name="李 隽杰" userId="ff89c632df0cd7f1" providerId="LiveId" clId="{D5145214-9A4F-41E3-8622-548CC21783C8}" dt="2019-11-01T01:33:30.897" v="705" actId="478"/>
          <ac:cxnSpMkLst>
            <pc:docMk/>
            <pc:sldMk cId="2517053357" sldId="376"/>
            <ac:cxnSpMk id="74" creationId="{C1D54CE5-4B4B-4336-A48C-2C9709A4CC30}"/>
          </ac:cxnSpMkLst>
        </pc:cxnChg>
        <pc:cxnChg chg="mod">
          <ac:chgData name="李 隽杰" userId="ff89c632df0cd7f1" providerId="LiveId" clId="{D5145214-9A4F-41E3-8622-548CC21783C8}" dt="2019-11-01T01:33:30.897" v="705" actId="478"/>
          <ac:cxnSpMkLst>
            <pc:docMk/>
            <pc:sldMk cId="2517053357" sldId="376"/>
            <ac:cxnSpMk id="77" creationId="{75B3F9B6-6992-41D6-95E2-9B35F18814DD}"/>
          </ac:cxnSpMkLst>
        </pc:cxnChg>
        <pc:cxnChg chg="mod">
          <ac:chgData name="李 隽杰" userId="ff89c632df0cd7f1" providerId="LiveId" clId="{D5145214-9A4F-41E3-8622-548CC21783C8}" dt="2019-11-01T01:33:30.897" v="705" actId="478"/>
          <ac:cxnSpMkLst>
            <pc:docMk/>
            <pc:sldMk cId="2517053357" sldId="376"/>
            <ac:cxnSpMk id="82" creationId="{4F97FD5B-BB00-4DCF-98F7-756A66CA58F2}"/>
          </ac:cxnSpMkLst>
        </pc:cxnChg>
        <pc:cxnChg chg="mod">
          <ac:chgData name="李 隽杰" userId="ff89c632df0cd7f1" providerId="LiveId" clId="{D5145214-9A4F-41E3-8622-548CC21783C8}" dt="2019-11-01T01:33:30.897" v="705" actId="478"/>
          <ac:cxnSpMkLst>
            <pc:docMk/>
            <pc:sldMk cId="2517053357" sldId="376"/>
            <ac:cxnSpMk id="85" creationId="{B6844640-7D16-46D1-BB86-8AB3AF3DC628}"/>
          </ac:cxnSpMkLst>
        </pc:cxnChg>
      </pc:sldChg>
      <pc:sldChg chg="del">
        <pc:chgData name="李 隽杰" userId="ff89c632df0cd7f1" providerId="LiveId" clId="{D5145214-9A4F-41E3-8622-548CC21783C8}" dt="2019-11-05T03:15:07.158" v="1999" actId="47"/>
        <pc:sldMkLst>
          <pc:docMk/>
          <pc:sldMk cId="2817501710" sldId="377"/>
        </pc:sldMkLst>
      </pc:sldChg>
      <pc:sldChg chg="del">
        <pc:chgData name="李 隽杰" userId="ff89c632df0cd7f1" providerId="LiveId" clId="{D5145214-9A4F-41E3-8622-548CC21783C8}" dt="2019-10-31T08:11:42.144" v="105" actId="47"/>
        <pc:sldMkLst>
          <pc:docMk/>
          <pc:sldMk cId="651367668" sldId="384"/>
        </pc:sldMkLst>
      </pc:sldChg>
      <pc:sldChg chg="del">
        <pc:chgData name="李 隽杰" userId="ff89c632df0cd7f1" providerId="LiveId" clId="{D5145214-9A4F-41E3-8622-548CC21783C8}" dt="2019-10-31T08:11:45.313" v="106" actId="47"/>
        <pc:sldMkLst>
          <pc:docMk/>
          <pc:sldMk cId="164310441" sldId="385"/>
        </pc:sldMkLst>
      </pc:sldChg>
      <pc:sldChg chg="del">
        <pc:chgData name="李 隽杰" userId="ff89c632df0cd7f1" providerId="LiveId" clId="{D5145214-9A4F-41E3-8622-548CC21783C8}" dt="2019-11-01T02:13:46.678" v="848" actId="47"/>
        <pc:sldMkLst>
          <pc:docMk/>
          <pc:sldMk cId="2086521725" sldId="386"/>
        </pc:sldMkLst>
      </pc:sldChg>
      <pc:sldChg chg="del">
        <pc:chgData name="李 隽杰" userId="ff89c632df0cd7f1" providerId="LiveId" clId="{D5145214-9A4F-41E3-8622-548CC21783C8}" dt="2019-11-05T03:15:02.549" v="1998" actId="47"/>
        <pc:sldMkLst>
          <pc:docMk/>
          <pc:sldMk cId="3483362279" sldId="390"/>
        </pc:sldMkLst>
      </pc:sldChg>
      <pc:sldChg chg="del ord">
        <pc:chgData name="李 隽杰" userId="ff89c632df0cd7f1" providerId="LiveId" clId="{D5145214-9A4F-41E3-8622-548CC21783C8}" dt="2019-11-05T09:13:27.243" v="3954" actId="47"/>
        <pc:sldMkLst>
          <pc:docMk/>
          <pc:sldMk cId="2602410891" sldId="391"/>
        </pc:sldMkLst>
      </pc:sldChg>
      <pc:sldChg chg="modSp mod ord">
        <pc:chgData name="李 隽杰" userId="ff89c632df0cd7f1" providerId="LiveId" clId="{D5145214-9A4F-41E3-8622-548CC21783C8}" dt="2019-10-31T08:16:31.049" v="120"/>
        <pc:sldMkLst>
          <pc:docMk/>
          <pc:sldMk cId="3384771915" sldId="392"/>
        </pc:sldMkLst>
        <pc:spChg chg="mod">
          <ac:chgData name="李 隽杰" userId="ff89c632df0cd7f1" providerId="LiveId" clId="{D5145214-9A4F-41E3-8622-548CC21783C8}" dt="2019-10-31T08:16:21.755" v="118" actId="1076"/>
          <ac:spMkLst>
            <pc:docMk/>
            <pc:sldMk cId="3384771915" sldId="392"/>
            <ac:spMk id="3" creationId="{A45D8AC0-1C9D-477C-9C95-5AAC4F19029C}"/>
          </ac:spMkLst>
        </pc:spChg>
      </pc:sldChg>
      <pc:sldChg chg="modSp mod ord">
        <pc:chgData name="李 隽杰" userId="ff89c632df0cd7f1" providerId="LiveId" clId="{D5145214-9A4F-41E3-8622-548CC21783C8}" dt="2019-11-05T01:18:30.592" v="1381"/>
        <pc:sldMkLst>
          <pc:docMk/>
          <pc:sldMk cId="2771410770" sldId="393"/>
        </pc:sldMkLst>
        <pc:spChg chg="mod">
          <ac:chgData name="李 隽杰" userId="ff89c632df0cd7f1" providerId="LiveId" clId="{D5145214-9A4F-41E3-8622-548CC21783C8}" dt="2019-10-31T08:31:59.940" v="188" actId="6549"/>
          <ac:spMkLst>
            <pc:docMk/>
            <pc:sldMk cId="2771410770" sldId="393"/>
            <ac:spMk id="8" creationId="{C67A4BDC-37EA-4CB2-BF28-C65EE5CFA567}"/>
          </ac:spMkLst>
        </pc:spChg>
      </pc:sldChg>
      <pc:sldChg chg="del">
        <pc:chgData name="李 隽杰" userId="ff89c632df0cd7f1" providerId="LiveId" clId="{D5145214-9A4F-41E3-8622-548CC21783C8}" dt="2019-11-05T03:15:14.912" v="2001" actId="47"/>
        <pc:sldMkLst>
          <pc:docMk/>
          <pc:sldMk cId="2817338257" sldId="394"/>
        </pc:sldMkLst>
      </pc:sldChg>
      <pc:sldChg chg="del ord">
        <pc:chgData name="李 隽杰" userId="ff89c632df0cd7f1" providerId="LiveId" clId="{D5145214-9A4F-41E3-8622-548CC21783C8}" dt="2019-11-05T03:15:12.952" v="2000" actId="47"/>
        <pc:sldMkLst>
          <pc:docMk/>
          <pc:sldMk cId="1368525136" sldId="395"/>
        </pc:sldMkLst>
      </pc:sldChg>
      <pc:sldChg chg="del">
        <pc:chgData name="李 隽杰" userId="ff89c632df0cd7f1" providerId="LiveId" clId="{D5145214-9A4F-41E3-8622-548CC21783C8}" dt="2019-10-31T03:03:34.937" v="17" actId="47"/>
        <pc:sldMkLst>
          <pc:docMk/>
          <pc:sldMk cId="2362429089" sldId="396"/>
        </pc:sldMkLst>
      </pc:sldChg>
      <pc:sldChg chg="del">
        <pc:chgData name="李 隽杰" userId="ff89c632df0cd7f1" providerId="LiveId" clId="{D5145214-9A4F-41E3-8622-548CC21783C8}" dt="2019-11-05T02:36:38.956" v="1869" actId="47"/>
        <pc:sldMkLst>
          <pc:docMk/>
          <pc:sldMk cId="2540155754" sldId="397"/>
        </pc:sldMkLst>
      </pc:sldChg>
      <pc:sldChg chg="modSp mod ord">
        <pc:chgData name="李 隽杰" userId="ff89c632df0cd7f1" providerId="LiveId" clId="{D5145214-9A4F-41E3-8622-548CC21783C8}" dt="2019-11-10T14:09:04.891" v="5728" actId="20577"/>
        <pc:sldMkLst>
          <pc:docMk/>
          <pc:sldMk cId="2792566015" sldId="398"/>
        </pc:sldMkLst>
        <pc:spChg chg="mod">
          <ac:chgData name="李 隽杰" userId="ff89c632df0cd7f1" providerId="LiveId" clId="{D5145214-9A4F-41E3-8622-548CC21783C8}" dt="2019-11-10T14:09:04.891" v="5728" actId="20577"/>
          <ac:spMkLst>
            <pc:docMk/>
            <pc:sldMk cId="2792566015" sldId="398"/>
            <ac:spMk id="8" creationId="{C67A4BDC-37EA-4CB2-BF28-C65EE5CFA567}"/>
          </ac:spMkLst>
        </pc:spChg>
      </pc:sldChg>
      <pc:sldChg chg="del">
        <pc:chgData name="李 隽杰" userId="ff89c632df0cd7f1" providerId="LiveId" clId="{D5145214-9A4F-41E3-8622-548CC21783C8}" dt="2019-11-05T02:36:36.110" v="1868" actId="47"/>
        <pc:sldMkLst>
          <pc:docMk/>
          <pc:sldMk cId="1160728663" sldId="399"/>
        </pc:sldMkLst>
      </pc:sldChg>
      <pc:sldChg chg="del">
        <pc:chgData name="李 隽杰" userId="ff89c632df0cd7f1" providerId="LiveId" clId="{D5145214-9A4F-41E3-8622-548CC21783C8}" dt="2019-11-05T02:36:39.876" v="1870" actId="47"/>
        <pc:sldMkLst>
          <pc:docMk/>
          <pc:sldMk cId="2430475676" sldId="400"/>
        </pc:sldMkLst>
      </pc:sldChg>
      <pc:sldChg chg="del">
        <pc:chgData name="李 隽杰" userId="ff89c632df0cd7f1" providerId="LiveId" clId="{D5145214-9A4F-41E3-8622-548CC21783C8}" dt="2019-11-05T02:36:31.476" v="1866" actId="47"/>
        <pc:sldMkLst>
          <pc:docMk/>
          <pc:sldMk cId="4230128219" sldId="401"/>
        </pc:sldMkLst>
      </pc:sldChg>
      <pc:sldChg chg="del">
        <pc:chgData name="李 隽杰" userId="ff89c632df0cd7f1" providerId="LiveId" clId="{D5145214-9A4F-41E3-8622-548CC21783C8}" dt="2019-11-05T02:36:30.341" v="1865" actId="47"/>
        <pc:sldMkLst>
          <pc:docMk/>
          <pc:sldMk cId="857919086" sldId="402"/>
        </pc:sldMkLst>
      </pc:sldChg>
      <pc:sldChg chg="del">
        <pc:chgData name="李 隽杰" userId="ff89c632df0cd7f1" providerId="LiveId" clId="{D5145214-9A4F-41E3-8622-548CC21783C8}" dt="2019-11-05T02:36:29.040" v="1864" actId="47"/>
        <pc:sldMkLst>
          <pc:docMk/>
          <pc:sldMk cId="749981107" sldId="403"/>
        </pc:sldMkLst>
      </pc:sldChg>
      <pc:sldChg chg="del">
        <pc:chgData name="李 隽杰" userId="ff89c632df0cd7f1" providerId="LiveId" clId="{D5145214-9A4F-41E3-8622-548CC21783C8}" dt="2019-11-05T02:36:27.898" v="1863" actId="47"/>
        <pc:sldMkLst>
          <pc:docMk/>
          <pc:sldMk cId="1918701318" sldId="404"/>
        </pc:sldMkLst>
      </pc:sldChg>
      <pc:sldChg chg="del">
        <pc:chgData name="李 隽杰" userId="ff89c632df0cd7f1" providerId="LiveId" clId="{D5145214-9A4F-41E3-8622-548CC21783C8}" dt="2019-11-05T02:36:32.342" v="1867" actId="47"/>
        <pc:sldMkLst>
          <pc:docMk/>
          <pc:sldMk cId="1696975307" sldId="405"/>
        </pc:sldMkLst>
      </pc:sldChg>
      <pc:sldChg chg="addSp delSp modSp add del mod">
        <pc:chgData name="李 隽杰" userId="ff89c632df0cd7f1" providerId="LiveId" clId="{D5145214-9A4F-41E3-8622-548CC21783C8}" dt="2019-10-31T08:18:23.908" v="129" actId="47"/>
        <pc:sldMkLst>
          <pc:docMk/>
          <pc:sldMk cId="159140084" sldId="406"/>
        </pc:sldMkLst>
        <pc:spChg chg="add mod">
          <ac:chgData name="李 隽杰" userId="ff89c632df0cd7f1" providerId="LiveId" clId="{D5145214-9A4F-41E3-8622-548CC21783C8}" dt="2019-10-31T03:01:47.900" v="16" actId="1076"/>
          <ac:spMkLst>
            <pc:docMk/>
            <pc:sldMk cId="159140084" sldId="406"/>
            <ac:spMk id="27" creationId="{1A341B3D-D959-458F-A7BD-A18BAC791E4A}"/>
          </ac:spMkLst>
        </pc:spChg>
        <pc:spChg chg="add del mod">
          <ac:chgData name="李 隽杰" userId="ff89c632df0cd7f1" providerId="LiveId" clId="{D5145214-9A4F-41E3-8622-548CC21783C8}" dt="2019-10-31T03:01:15.200" v="9" actId="1076"/>
          <ac:spMkLst>
            <pc:docMk/>
            <pc:sldMk cId="159140084" sldId="406"/>
            <ac:spMk id="28" creationId="{5F8BC385-1B9D-4660-B9E0-36B57CDAE178}"/>
          </ac:spMkLst>
        </pc:spChg>
        <pc:spChg chg="mod">
          <ac:chgData name="李 隽杰" userId="ff89c632df0cd7f1" providerId="LiveId" clId="{D5145214-9A4F-41E3-8622-548CC21783C8}" dt="2019-10-31T03:01:18.109" v="10" actId="1076"/>
          <ac:spMkLst>
            <pc:docMk/>
            <pc:sldMk cId="159140084" sldId="406"/>
            <ac:spMk id="37" creationId="{502717B4-23B1-497E-91FC-890CA83ED84C}"/>
          </ac:spMkLst>
        </pc:spChg>
        <pc:spChg chg="mod">
          <ac:chgData name="李 隽杰" userId="ff89c632df0cd7f1" providerId="LiveId" clId="{D5145214-9A4F-41E3-8622-548CC21783C8}" dt="2019-10-31T03:01:05.974" v="8" actId="1076"/>
          <ac:spMkLst>
            <pc:docMk/>
            <pc:sldMk cId="159140084" sldId="406"/>
            <ac:spMk id="86" creationId="{2DD14DC0-272B-406C-AE43-5A75BC798852}"/>
          </ac:spMkLst>
        </pc:spChg>
        <pc:cxnChg chg="add">
          <ac:chgData name="李 隽杰" userId="ff89c632df0cd7f1" providerId="LiveId" clId="{D5145214-9A4F-41E3-8622-548CC21783C8}" dt="2019-10-31T03:01:34.608" v="14" actId="11529"/>
          <ac:cxnSpMkLst>
            <pc:docMk/>
            <pc:sldMk cId="159140084" sldId="406"/>
            <ac:cxnSpMk id="8" creationId="{4C600ED8-1A88-4229-B663-D3FD100DC0AE}"/>
          </ac:cxnSpMkLst>
        </pc:cxnChg>
        <pc:cxnChg chg="del mod">
          <ac:chgData name="李 隽杰" userId="ff89c632df0cd7f1" providerId="LiveId" clId="{D5145214-9A4F-41E3-8622-548CC21783C8}" dt="2019-10-31T03:01:24.495" v="13" actId="478"/>
          <ac:cxnSpMkLst>
            <pc:docMk/>
            <pc:sldMk cId="159140084" sldId="406"/>
            <ac:cxnSpMk id="9" creationId="{4337E0C4-ED31-42E9-B76B-BBAFB85BDA1A}"/>
          </ac:cxnSpMkLst>
        </pc:cxnChg>
        <pc:cxnChg chg="mod">
          <ac:chgData name="李 隽杰" userId="ff89c632df0cd7f1" providerId="LiveId" clId="{D5145214-9A4F-41E3-8622-548CC21783C8}" dt="2019-10-31T03:01:15.200" v="9" actId="1076"/>
          <ac:cxnSpMkLst>
            <pc:docMk/>
            <pc:sldMk cId="159140084" sldId="406"/>
            <ac:cxnSpMk id="11" creationId="{B0693E8E-764A-419F-A558-FE79B0BFB625}"/>
          </ac:cxnSpMkLst>
        </pc:cxnChg>
        <pc:cxnChg chg="mod">
          <ac:chgData name="李 隽杰" userId="ff89c632df0cd7f1" providerId="LiveId" clId="{D5145214-9A4F-41E3-8622-548CC21783C8}" dt="2019-10-31T03:01:15.200" v="9" actId="1076"/>
          <ac:cxnSpMkLst>
            <pc:docMk/>
            <pc:sldMk cId="159140084" sldId="406"/>
            <ac:cxnSpMk id="15" creationId="{5C8FFCAA-4AEF-4DE6-8589-A093590E5867}"/>
          </ac:cxnSpMkLst>
        </pc:cxnChg>
        <pc:cxnChg chg="mod">
          <ac:chgData name="李 隽杰" userId="ff89c632df0cd7f1" providerId="LiveId" clId="{D5145214-9A4F-41E3-8622-548CC21783C8}" dt="2019-10-31T03:01:05.974" v="8" actId="1076"/>
          <ac:cxnSpMkLst>
            <pc:docMk/>
            <pc:sldMk cId="159140084" sldId="406"/>
            <ac:cxnSpMk id="85" creationId="{B6844640-7D16-46D1-BB86-8AB3AF3DC628}"/>
          </ac:cxnSpMkLst>
        </pc:cxnChg>
      </pc:sldChg>
      <pc:sldChg chg="addSp delSp modSp add mod">
        <pc:chgData name="李 隽杰" userId="ff89c632df0cd7f1" providerId="LiveId" clId="{D5145214-9A4F-41E3-8622-548CC21783C8}" dt="2019-11-08T07:21:08.966" v="4941" actId="113"/>
        <pc:sldMkLst>
          <pc:docMk/>
          <pc:sldMk cId="724451690" sldId="407"/>
        </pc:sldMkLst>
        <pc:spChg chg="add del mod">
          <ac:chgData name="李 隽杰" userId="ff89c632df0cd7f1" providerId="LiveId" clId="{D5145214-9A4F-41E3-8622-548CC21783C8}" dt="2019-10-31T08:15:39.030" v="111" actId="478"/>
          <ac:spMkLst>
            <pc:docMk/>
            <pc:sldMk cId="724451690" sldId="407"/>
            <ac:spMk id="5" creationId="{352E37D1-B7BC-4563-A63A-44D6C5A68D72}"/>
          </ac:spMkLst>
        </pc:spChg>
        <pc:spChg chg="mod">
          <ac:chgData name="李 隽杰" userId="ff89c632df0cd7f1" providerId="LiveId" clId="{D5145214-9A4F-41E3-8622-548CC21783C8}" dt="2019-11-08T07:21:08.966" v="4941" actId="113"/>
          <ac:spMkLst>
            <pc:docMk/>
            <pc:sldMk cId="724451690" sldId="407"/>
            <ac:spMk id="8" creationId="{C67A4BDC-37EA-4CB2-BF28-C65EE5CFA567}"/>
          </ac:spMkLst>
        </pc:spChg>
        <pc:picChg chg="del">
          <ac:chgData name="李 隽杰" userId="ff89c632df0cd7f1" providerId="LiveId" clId="{D5145214-9A4F-41E3-8622-548CC21783C8}" dt="2019-10-31T08:15:36.082" v="110" actId="478"/>
          <ac:picMkLst>
            <pc:docMk/>
            <pc:sldMk cId="724451690" sldId="407"/>
            <ac:picMk id="9" creationId="{CF9E7AD8-8DF2-41C4-9616-564CD4AA2E9D}"/>
          </ac:picMkLst>
        </pc:picChg>
      </pc:sldChg>
      <pc:sldChg chg="addSp delSp modSp add mod ord">
        <pc:chgData name="李 隽杰" userId="ff89c632df0cd7f1" providerId="LiveId" clId="{D5145214-9A4F-41E3-8622-548CC21783C8}" dt="2019-11-05T03:16:51.511" v="2044" actId="1076"/>
        <pc:sldMkLst>
          <pc:docMk/>
          <pc:sldMk cId="3036985574" sldId="408"/>
        </pc:sldMkLst>
        <pc:spChg chg="add del">
          <ac:chgData name="李 隽杰" userId="ff89c632df0cd7f1" providerId="LiveId" clId="{D5145214-9A4F-41E3-8622-548CC21783C8}" dt="2019-11-05T01:49:13.408" v="1469" actId="478"/>
          <ac:spMkLst>
            <pc:docMk/>
            <pc:sldMk cId="3036985574" sldId="408"/>
            <ac:spMk id="5" creationId="{E891989E-D9AF-43CB-B789-304A22F30618}"/>
          </ac:spMkLst>
        </pc:spChg>
        <pc:spChg chg="mod topLvl">
          <ac:chgData name="李 隽杰" userId="ff89c632df0cd7f1" providerId="LiveId" clId="{D5145214-9A4F-41E3-8622-548CC21783C8}" dt="2019-11-05T01:56:29.861" v="1551" actId="164"/>
          <ac:spMkLst>
            <pc:docMk/>
            <pc:sldMk cId="3036985574" sldId="408"/>
            <ac:spMk id="8" creationId="{89505896-84D1-4F55-9FE5-C30EE11C5137}"/>
          </ac:spMkLst>
        </pc:spChg>
        <pc:spChg chg="mod topLvl">
          <ac:chgData name="李 隽杰" userId="ff89c632df0cd7f1" providerId="LiveId" clId="{D5145214-9A4F-41E3-8622-548CC21783C8}" dt="2019-11-05T01:56:29.861" v="1551" actId="164"/>
          <ac:spMkLst>
            <pc:docMk/>
            <pc:sldMk cId="3036985574" sldId="408"/>
            <ac:spMk id="10" creationId="{2F3ED7B8-BB28-4D96-B01F-F17101CF75EE}"/>
          </ac:spMkLst>
        </pc:spChg>
        <pc:spChg chg="mod topLvl">
          <ac:chgData name="李 隽杰" userId="ff89c632df0cd7f1" providerId="LiveId" clId="{D5145214-9A4F-41E3-8622-548CC21783C8}" dt="2019-11-05T01:56:29.861" v="1551" actId="164"/>
          <ac:spMkLst>
            <pc:docMk/>
            <pc:sldMk cId="3036985574" sldId="408"/>
            <ac:spMk id="14" creationId="{19AE3CB8-0242-4D36-8B42-96024C594E7F}"/>
          </ac:spMkLst>
        </pc:spChg>
        <pc:spChg chg="del mod topLvl">
          <ac:chgData name="李 隽杰" userId="ff89c632df0cd7f1" providerId="LiveId" clId="{D5145214-9A4F-41E3-8622-548CC21783C8}" dt="2019-11-05T01:50:49.801" v="1494" actId="478"/>
          <ac:spMkLst>
            <pc:docMk/>
            <pc:sldMk cId="3036985574" sldId="408"/>
            <ac:spMk id="15" creationId="{E8D8BA62-2BDD-4AF5-AC49-B7D84DF6A9EE}"/>
          </ac:spMkLst>
        </pc:spChg>
        <pc:spChg chg="del">
          <ac:chgData name="李 隽杰" userId="ff89c632df0cd7f1" providerId="LiveId" clId="{D5145214-9A4F-41E3-8622-548CC21783C8}" dt="2019-11-05T01:49:58.391" v="1473" actId="478"/>
          <ac:spMkLst>
            <pc:docMk/>
            <pc:sldMk cId="3036985574" sldId="408"/>
            <ac:spMk id="17" creationId="{93EA10F3-5747-4F8F-9945-2E7681C829ED}"/>
          </ac:spMkLst>
        </pc:spChg>
        <pc:spChg chg="mod topLvl">
          <ac:chgData name="李 隽杰" userId="ff89c632df0cd7f1" providerId="LiveId" clId="{D5145214-9A4F-41E3-8622-548CC21783C8}" dt="2019-11-05T01:56:29.861" v="1551" actId="164"/>
          <ac:spMkLst>
            <pc:docMk/>
            <pc:sldMk cId="3036985574" sldId="408"/>
            <ac:spMk id="18" creationId="{7D0ADD47-1788-4C60-854A-6B68323C59C7}"/>
          </ac:spMkLst>
        </pc:spChg>
        <pc:spChg chg="mod topLvl">
          <ac:chgData name="李 隽杰" userId="ff89c632df0cd7f1" providerId="LiveId" clId="{D5145214-9A4F-41E3-8622-548CC21783C8}" dt="2019-11-05T01:56:29.861" v="1551" actId="164"/>
          <ac:spMkLst>
            <pc:docMk/>
            <pc:sldMk cId="3036985574" sldId="408"/>
            <ac:spMk id="19" creationId="{D4E93B83-2539-4DCB-B05C-20C4D517DD5C}"/>
          </ac:spMkLst>
        </pc:spChg>
        <pc:spChg chg="mod topLvl">
          <ac:chgData name="李 隽杰" userId="ff89c632df0cd7f1" providerId="LiveId" clId="{D5145214-9A4F-41E3-8622-548CC21783C8}" dt="2019-11-05T01:56:29.861" v="1551" actId="164"/>
          <ac:spMkLst>
            <pc:docMk/>
            <pc:sldMk cId="3036985574" sldId="408"/>
            <ac:spMk id="23" creationId="{9543CE54-8750-4660-AA41-87294DD8C733}"/>
          </ac:spMkLst>
        </pc:spChg>
        <pc:spChg chg="mod topLvl">
          <ac:chgData name="李 隽杰" userId="ff89c632df0cd7f1" providerId="LiveId" clId="{D5145214-9A4F-41E3-8622-548CC21783C8}" dt="2019-11-05T01:56:29.861" v="1551" actId="164"/>
          <ac:spMkLst>
            <pc:docMk/>
            <pc:sldMk cId="3036985574" sldId="408"/>
            <ac:spMk id="25" creationId="{77B81992-2D4E-48B8-875F-93387163958B}"/>
          </ac:spMkLst>
        </pc:spChg>
        <pc:spChg chg="mod topLvl">
          <ac:chgData name="李 隽杰" userId="ff89c632df0cd7f1" providerId="LiveId" clId="{D5145214-9A4F-41E3-8622-548CC21783C8}" dt="2019-11-05T03:16:51.511" v="2044" actId="1076"/>
          <ac:spMkLst>
            <pc:docMk/>
            <pc:sldMk cId="3036985574" sldId="408"/>
            <ac:spMk id="27" creationId="{2F37622C-6CEE-460B-9499-CAA659FB7EA3}"/>
          </ac:spMkLst>
        </pc:spChg>
        <pc:spChg chg="del">
          <ac:chgData name="李 隽杰" userId="ff89c632df0cd7f1" providerId="LiveId" clId="{D5145214-9A4F-41E3-8622-548CC21783C8}" dt="2019-10-31T09:10:17.561" v="517" actId="478"/>
          <ac:spMkLst>
            <pc:docMk/>
            <pc:sldMk cId="3036985574" sldId="408"/>
            <ac:spMk id="28" creationId="{5F8BC385-1B9D-4660-B9E0-36B57CDAE178}"/>
          </ac:spMkLst>
        </pc:spChg>
        <pc:spChg chg="mod topLvl">
          <ac:chgData name="李 隽杰" userId="ff89c632df0cd7f1" providerId="LiveId" clId="{D5145214-9A4F-41E3-8622-548CC21783C8}" dt="2019-11-05T01:56:29.861" v="1551" actId="164"/>
          <ac:spMkLst>
            <pc:docMk/>
            <pc:sldMk cId="3036985574" sldId="408"/>
            <ac:spMk id="28" creationId="{A5726848-D572-4BB5-957F-536143A86085}"/>
          </ac:spMkLst>
        </pc:spChg>
        <pc:spChg chg="mod">
          <ac:chgData name="李 隽杰" userId="ff89c632df0cd7f1" providerId="LiveId" clId="{D5145214-9A4F-41E3-8622-548CC21783C8}" dt="2019-11-05T02:08:02.687" v="1603" actId="20577"/>
          <ac:spMkLst>
            <pc:docMk/>
            <pc:sldMk cId="3036985574" sldId="408"/>
            <ac:spMk id="29" creationId="{A3A4618D-3273-4A2E-8F17-94E68E88BAA8}"/>
          </ac:spMkLst>
        </pc:spChg>
        <pc:spChg chg="mod topLvl">
          <ac:chgData name="李 隽杰" userId="ff89c632df0cd7f1" providerId="LiveId" clId="{D5145214-9A4F-41E3-8622-548CC21783C8}" dt="2019-11-05T01:56:29.861" v="1551" actId="164"/>
          <ac:spMkLst>
            <pc:docMk/>
            <pc:sldMk cId="3036985574" sldId="408"/>
            <ac:spMk id="30" creationId="{13A2B9C5-2198-487C-9E82-5D189FAE8F4A}"/>
          </ac:spMkLst>
        </pc:spChg>
        <pc:spChg chg="mod topLvl">
          <ac:chgData name="李 隽杰" userId="ff89c632df0cd7f1" providerId="LiveId" clId="{D5145214-9A4F-41E3-8622-548CC21783C8}" dt="2019-11-05T01:58:20.042" v="1565" actId="1076"/>
          <ac:spMkLst>
            <pc:docMk/>
            <pc:sldMk cId="3036985574" sldId="408"/>
            <ac:spMk id="31" creationId="{2C7C601C-9C2C-48C3-92A0-E6F5CE9774A8}"/>
          </ac:spMkLst>
        </pc:spChg>
        <pc:spChg chg="mod topLvl">
          <ac:chgData name="李 隽杰" userId="ff89c632df0cd7f1" providerId="LiveId" clId="{D5145214-9A4F-41E3-8622-548CC21783C8}" dt="2019-11-05T01:56:29.861" v="1551" actId="164"/>
          <ac:spMkLst>
            <pc:docMk/>
            <pc:sldMk cId="3036985574" sldId="408"/>
            <ac:spMk id="32" creationId="{C7A082F6-2DCF-461E-9556-C69D641EA398}"/>
          </ac:spMkLst>
        </pc:spChg>
        <pc:spChg chg="del">
          <ac:chgData name="李 隽杰" userId="ff89c632df0cd7f1" providerId="LiveId" clId="{D5145214-9A4F-41E3-8622-548CC21783C8}" dt="2019-10-31T09:24:22.164" v="574" actId="478"/>
          <ac:spMkLst>
            <pc:docMk/>
            <pc:sldMk cId="3036985574" sldId="408"/>
            <ac:spMk id="37" creationId="{502717B4-23B1-497E-91FC-890CA83ED84C}"/>
          </ac:spMkLst>
        </pc:spChg>
        <pc:spChg chg="mod">
          <ac:chgData name="李 隽杰" userId="ff89c632df0cd7f1" providerId="LiveId" clId="{D5145214-9A4F-41E3-8622-548CC21783C8}" dt="2019-11-01T07:38:59.752" v="1218" actId="20577"/>
          <ac:spMkLst>
            <pc:docMk/>
            <pc:sldMk cId="3036985574" sldId="408"/>
            <ac:spMk id="60" creationId="{BC9E551F-DD2A-4E3A-90A3-C4C9972003F8}"/>
          </ac:spMkLst>
        </pc:spChg>
        <pc:spChg chg="del">
          <ac:chgData name="李 隽杰" userId="ff89c632df0cd7f1" providerId="LiveId" clId="{D5145214-9A4F-41E3-8622-548CC21783C8}" dt="2019-10-31T08:59:47.846" v="475" actId="478"/>
          <ac:spMkLst>
            <pc:docMk/>
            <pc:sldMk cId="3036985574" sldId="408"/>
            <ac:spMk id="64" creationId="{D472667F-964F-4182-A37C-B0403D200BE0}"/>
          </ac:spMkLst>
        </pc:spChg>
        <pc:spChg chg="mod">
          <ac:chgData name="李 隽杰" userId="ff89c632df0cd7f1" providerId="LiveId" clId="{D5145214-9A4F-41E3-8622-548CC21783C8}" dt="2019-10-31T09:10:56.860" v="525" actId="1038"/>
          <ac:spMkLst>
            <pc:docMk/>
            <pc:sldMk cId="3036985574" sldId="408"/>
            <ac:spMk id="65" creationId="{DFED50AE-33CF-49E4-AC48-F73FA268B980}"/>
          </ac:spMkLst>
        </pc:spChg>
        <pc:spChg chg="del">
          <ac:chgData name="李 隽杰" userId="ff89c632df0cd7f1" providerId="LiveId" clId="{D5145214-9A4F-41E3-8622-548CC21783C8}" dt="2019-10-31T08:59:50.235" v="476" actId="478"/>
          <ac:spMkLst>
            <pc:docMk/>
            <pc:sldMk cId="3036985574" sldId="408"/>
            <ac:spMk id="66" creationId="{CA9F6D9F-5464-4BE6-9278-29B8B272CD18}"/>
          </ac:spMkLst>
        </pc:spChg>
        <pc:spChg chg="mod">
          <ac:chgData name="李 隽杰" userId="ff89c632df0cd7f1" providerId="LiveId" clId="{D5145214-9A4F-41E3-8622-548CC21783C8}" dt="2019-10-31T09:17:49.697" v="568" actId="1076"/>
          <ac:spMkLst>
            <pc:docMk/>
            <pc:sldMk cId="3036985574" sldId="408"/>
            <ac:spMk id="78" creationId="{BE89945F-3AE3-4CBB-9458-A536D47B572E}"/>
          </ac:spMkLst>
        </pc:spChg>
        <pc:spChg chg="mod">
          <ac:chgData name="李 隽杰" userId="ff89c632df0cd7f1" providerId="LiveId" clId="{D5145214-9A4F-41E3-8622-548CC21783C8}" dt="2019-10-31T09:11:53.186" v="530" actId="1076"/>
          <ac:spMkLst>
            <pc:docMk/>
            <pc:sldMk cId="3036985574" sldId="408"/>
            <ac:spMk id="83" creationId="{F386BE27-2841-417D-9EBF-86704CDEBD8F}"/>
          </ac:spMkLst>
        </pc:spChg>
        <pc:spChg chg="del mod">
          <ac:chgData name="李 隽杰" userId="ff89c632df0cd7f1" providerId="LiveId" clId="{D5145214-9A4F-41E3-8622-548CC21783C8}" dt="2019-10-31T09:24:15.917" v="572" actId="478"/>
          <ac:spMkLst>
            <pc:docMk/>
            <pc:sldMk cId="3036985574" sldId="408"/>
            <ac:spMk id="86" creationId="{2DD14DC0-272B-406C-AE43-5A75BC798852}"/>
          </ac:spMkLst>
        </pc:spChg>
        <pc:spChg chg="del">
          <ac:chgData name="李 隽杰" userId="ff89c632df0cd7f1" providerId="LiveId" clId="{D5145214-9A4F-41E3-8622-548CC21783C8}" dt="2019-10-31T09:24:18.874" v="573" actId="478"/>
          <ac:spMkLst>
            <pc:docMk/>
            <pc:sldMk cId="3036985574" sldId="408"/>
            <ac:spMk id="87" creationId="{0EF3C589-A801-43D0-BAA2-408531EFBA17}"/>
          </ac:spMkLst>
        </pc:spChg>
        <pc:spChg chg="mod">
          <ac:chgData name="李 隽杰" userId="ff89c632df0cd7f1" providerId="LiveId" clId="{D5145214-9A4F-41E3-8622-548CC21783C8}" dt="2019-10-31T09:19:01.822" v="570" actId="1076"/>
          <ac:spMkLst>
            <pc:docMk/>
            <pc:sldMk cId="3036985574" sldId="408"/>
            <ac:spMk id="88" creationId="{8E60FBBE-3F6C-4BB0-B110-BC5A36B8A90B}"/>
          </ac:spMkLst>
        </pc:spChg>
        <pc:spChg chg="mod">
          <ac:chgData name="李 隽杰" userId="ff89c632df0cd7f1" providerId="LiveId" clId="{D5145214-9A4F-41E3-8622-548CC21783C8}" dt="2019-10-31T09:18:05.558" v="569" actId="1076"/>
          <ac:spMkLst>
            <pc:docMk/>
            <pc:sldMk cId="3036985574" sldId="408"/>
            <ac:spMk id="91" creationId="{E891989E-D9AF-43CB-B789-304A22F30618}"/>
          </ac:spMkLst>
        </pc:spChg>
        <pc:spChg chg="del">
          <ac:chgData name="李 隽杰" userId="ff89c632df0cd7f1" providerId="LiveId" clId="{D5145214-9A4F-41E3-8622-548CC21783C8}" dt="2019-10-31T09:24:24.703" v="575" actId="478"/>
          <ac:spMkLst>
            <pc:docMk/>
            <pc:sldMk cId="3036985574" sldId="408"/>
            <ac:spMk id="92" creationId="{F485F362-261C-401A-8AFD-38B1670148A5}"/>
          </ac:spMkLst>
        </pc:spChg>
        <pc:grpChg chg="add del mod">
          <ac:chgData name="李 隽杰" userId="ff89c632df0cd7f1" providerId="LiveId" clId="{D5145214-9A4F-41E3-8622-548CC21783C8}" dt="2019-11-01T07:39:09.154" v="1219" actId="478"/>
          <ac:grpSpMkLst>
            <pc:docMk/>
            <pc:sldMk cId="3036985574" sldId="408"/>
            <ac:grpSpMk id="3" creationId="{9900E949-D992-4C72-A8C7-71CCE160ACC2}"/>
          </ac:grpSpMkLst>
        </pc:grpChg>
        <pc:grpChg chg="add del mod">
          <ac:chgData name="李 隽杰" userId="ff89c632df0cd7f1" providerId="LiveId" clId="{D5145214-9A4F-41E3-8622-548CC21783C8}" dt="2019-11-05T01:50:08.214" v="1474" actId="165"/>
          <ac:grpSpMkLst>
            <pc:docMk/>
            <pc:sldMk cId="3036985574" sldId="408"/>
            <ac:grpSpMk id="6" creationId="{D2BE8B4C-E0E4-4C40-B78E-8813353C5B23}"/>
          </ac:grpSpMkLst>
        </pc:grpChg>
        <pc:grpChg chg="del mod topLvl">
          <ac:chgData name="李 隽杰" userId="ff89c632df0cd7f1" providerId="LiveId" clId="{D5145214-9A4F-41E3-8622-548CC21783C8}" dt="2019-11-05T01:50:15.887" v="1475" actId="165"/>
          <ac:grpSpMkLst>
            <pc:docMk/>
            <pc:sldMk cId="3036985574" sldId="408"/>
            <ac:grpSpMk id="7" creationId="{6F9422B2-7312-4A8D-BE8B-F088B3690E4D}"/>
          </ac:grpSpMkLst>
        </pc:grpChg>
        <pc:grpChg chg="del mod topLvl">
          <ac:chgData name="李 隽杰" userId="ff89c632df0cd7f1" providerId="LiveId" clId="{D5145214-9A4F-41E3-8622-548CC21783C8}" dt="2019-11-05T01:50:22.174" v="1476" actId="165"/>
          <ac:grpSpMkLst>
            <pc:docMk/>
            <pc:sldMk cId="3036985574" sldId="408"/>
            <ac:grpSpMk id="9" creationId="{7E6F5474-F16E-4A36-9279-5057570D6194}"/>
          </ac:grpSpMkLst>
        </pc:grpChg>
        <pc:grpChg chg="add mod">
          <ac:chgData name="李 隽杰" userId="ff89c632df0cd7f1" providerId="LiveId" clId="{D5145214-9A4F-41E3-8622-548CC21783C8}" dt="2019-11-05T01:56:35.264" v="1552" actId="1076"/>
          <ac:grpSpMkLst>
            <pc:docMk/>
            <pc:sldMk cId="3036985574" sldId="408"/>
            <ac:grpSpMk id="46" creationId="{337175A7-6723-44B4-885C-17E4F79E54E8}"/>
          </ac:grpSpMkLst>
        </pc:grpChg>
        <pc:cxnChg chg="del mod">
          <ac:chgData name="李 隽杰" userId="ff89c632df0cd7f1" providerId="LiveId" clId="{D5145214-9A4F-41E3-8622-548CC21783C8}" dt="2019-10-31T09:10:22.734" v="520" actId="478"/>
          <ac:cxnSpMkLst>
            <pc:docMk/>
            <pc:sldMk cId="3036985574" sldId="408"/>
            <ac:cxnSpMk id="9" creationId="{4337E0C4-ED31-42E9-B76B-BBAFB85BDA1A}"/>
          </ac:cxnSpMkLst>
        </pc:cxnChg>
        <pc:cxnChg chg="mod">
          <ac:chgData name="李 隽杰" userId="ff89c632df0cd7f1" providerId="LiveId" clId="{D5145214-9A4F-41E3-8622-548CC21783C8}" dt="2019-10-31T09:17:39.841" v="567" actId="14100"/>
          <ac:cxnSpMkLst>
            <pc:docMk/>
            <pc:sldMk cId="3036985574" sldId="408"/>
            <ac:cxnSpMk id="11" creationId="{B0693E8E-764A-419F-A558-FE79B0BFB625}"/>
          </ac:cxnSpMkLst>
        </pc:cxnChg>
        <pc:cxnChg chg="del mod topLvl">
          <ac:chgData name="李 隽杰" userId="ff89c632df0cd7f1" providerId="LiveId" clId="{D5145214-9A4F-41E3-8622-548CC21783C8}" dt="2019-11-05T01:51:48.737" v="1511" actId="478"/>
          <ac:cxnSpMkLst>
            <pc:docMk/>
            <pc:sldMk cId="3036985574" sldId="408"/>
            <ac:cxnSpMk id="11" creationId="{E287AD9C-095A-42C9-90A3-690D51A49051}"/>
          </ac:cxnSpMkLst>
        </pc:cxnChg>
        <pc:cxnChg chg="mod topLvl">
          <ac:chgData name="李 隽杰" userId="ff89c632df0cd7f1" providerId="LiveId" clId="{D5145214-9A4F-41E3-8622-548CC21783C8}" dt="2019-11-05T01:56:29.861" v="1551" actId="164"/>
          <ac:cxnSpMkLst>
            <pc:docMk/>
            <pc:sldMk cId="3036985574" sldId="408"/>
            <ac:cxnSpMk id="12" creationId="{9197BB6B-075F-476A-87E4-05998B25B0EE}"/>
          </ac:cxnSpMkLst>
        </pc:cxnChg>
        <pc:cxnChg chg="del mod topLvl">
          <ac:chgData name="李 隽杰" userId="ff89c632df0cd7f1" providerId="LiveId" clId="{D5145214-9A4F-41E3-8622-548CC21783C8}" dt="2019-11-05T01:51:57.027" v="1514" actId="478"/>
          <ac:cxnSpMkLst>
            <pc:docMk/>
            <pc:sldMk cId="3036985574" sldId="408"/>
            <ac:cxnSpMk id="13" creationId="{A956447B-81A2-402D-8367-534867D1B172}"/>
          </ac:cxnSpMkLst>
        </pc:cxnChg>
        <pc:cxnChg chg="del mod">
          <ac:chgData name="李 隽杰" userId="ff89c632df0cd7f1" providerId="LiveId" clId="{D5145214-9A4F-41E3-8622-548CC21783C8}" dt="2019-10-31T09:15:54.562" v="556" actId="478"/>
          <ac:cxnSpMkLst>
            <pc:docMk/>
            <pc:sldMk cId="3036985574" sldId="408"/>
            <ac:cxnSpMk id="15" creationId="{5C8FFCAA-4AEF-4DE6-8589-A093590E5867}"/>
          </ac:cxnSpMkLst>
        </pc:cxnChg>
        <pc:cxnChg chg="del mod topLvl">
          <ac:chgData name="李 隽杰" userId="ff89c632df0cd7f1" providerId="LiveId" clId="{D5145214-9A4F-41E3-8622-548CC21783C8}" dt="2019-11-05T01:50:50.980" v="1495" actId="478"/>
          <ac:cxnSpMkLst>
            <pc:docMk/>
            <pc:sldMk cId="3036985574" sldId="408"/>
            <ac:cxnSpMk id="16" creationId="{B3987583-6C89-4DD6-9430-D0094CEF3D53}"/>
          </ac:cxnSpMkLst>
        </pc:cxnChg>
        <pc:cxnChg chg="mod topLvl">
          <ac:chgData name="李 隽杰" userId="ff89c632df0cd7f1" providerId="LiveId" clId="{D5145214-9A4F-41E3-8622-548CC21783C8}" dt="2019-11-05T01:56:29.861" v="1551" actId="164"/>
          <ac:cxnSpMkLst>
            <pc:docMk/>
            <pc:sldMk cId="3036985574" sldId="408"/>
            <ac:cxnSpMk id="20" creationId="{6CCF8F14-0091-4464-B02F-4DC2E55447CF}"/>
          </ac:cxnSpMkLst>
        </pc:cxnChg>
        <pc:cxnChg chg="del mod topLvl">
          <ac:chgData name="李 隽杰" userId="ff89c632df0cd7f1" providerId="LiveId" clId="{D5145214-9A4F-41E3-8622-548CC21783C8}" dt="2019-11-05T01:51:23.201" v="1505" actId="478"/>
          <ac:cxnSpMkLst>
            <pc:docMk/>
            <pc:sldMk cId="3036985574" sldId="408"/>
            <ac:cxnSpMk id="21" creationId="{77481F04-3862-444C-9746-FA2556A2E757}"/>
          </ac:cxnSpMkLst>
        </pc:cxnChg>
        <pc:cxnChg chg="mod topLvl">
          <ac:chgData name="李 隽杰" userId="ff89c632df0cd7f1" providerId="LiveId" clId="{D5145214-9A4F-41E3-8622-548CC21783C8}" dt="2019-11-05T01:56:29.861" v="1551" actId="164"/>
          <ac:cxnSpMkLst>
            <pc:docMk/>
            <pc:sldMk cId="3036985574" sldId="408"/>
            <ac:cxnSpMk id="22" creationId="{426AD9FB-0F7B-4C6D-A549-21039C28440C}"/>
          </ac:cxnSpMkLst>
        </pc:cxnChg>
        <pc:cxnChg chg="del mod topLvl">
          <ac:chgData name="李 隽杰" userId="ff89c632df0cd7f1" providerId="LiveId" clId="{D5145214-9A4F-41E3-8622-548CC21783C8}" dt="2019-11-05T01:51:45.762" v="1510" actId="478"/>
          <ac:cxnSpMkLst>
            <pc:docMk/>
            <pc:sldMk cId="3036985574" sldId="408"/>
            <ac:cxnSpMk id="24" creationId="{3139D7D4-0908-44FD-9ED9-DDEB3E3F8CD2}"/>
          </ac:cxnSpMkLst>
        </pc:cxnChg>
        <pc:cxnChg chg="del mod topLvl">
          <ac:chgData name="李 隽杰" userId="ff89c632df0cd7f1" providerId="LiveId" clId="{D5145214-9A4F-41E3-8622-548CC21783C8}" dt="2019-11-05T01:51:50.910" v="1512" actId="478"/>
          <ac:cxnSpMkLst>
            <pc:docMk/>
            <pc:sldMk cId="3036985574" sldId="408"/>
            <ac:cxnSpMk id="26" creationId="{FDBCF1A5-E4F5-4297-98EA-240573B5F5DF}"/>
          </ac:cxnSpMkLst>
        </pc:cxnChg>
        <pc:cxnChg chg="add mod">
          <ac:chgData name="李 隽杰" userId="ff89c632df0cd7f1" providerId="LiveId" clId="{D5145214-9A4F-41E3-8622-548CC21783C8}" dt="2019-11-05T01:56:29.861" v="1551" actId="164"/>
          <ac:cxnSpMkLst>
            <pc:docMk/>
            <pc:sldMk cId="3036985574" sldId="408"/>
            <ac:cxnSpMk id="39" creationId="{30D6E090-F63E-4910-998D-D77EF22F4A51}"/>
          </ac:cxnSpMkLst>
        </pc:cxnChg>
        <pc:cxnChg chg="add mod">
          <ac:chgData name="李 隽杰" userId="ff89c632df0cd7f1" providerId="LiveId" clId="{D5145214-9A4F-41E3-8622-548CC21783C8}" dt="2019-11-05T01:56:29.861" v="1551" actId="164"/>
          <ac:cxnSpMkLst>
            <pc:docMk/>
            <pc:sldMk cId="3036985574" sldId="408"/>
            <ac:cxnSpMk id="43" creationId="{98022C9D-3D3F-458C-9D3A-418663AE6A32}"/>
          </ac:cxnSpMkLst>
        </pc:cxnChg>
        <pc:cxnChg chg="add mod">
          <ac:chgData name="李 隽杰" userId="ff89c632df0cd7f1" providerId="LiveId" clId="{D5145214-9A4F-41E3-8622-548CC21783C8}" dt="2019-11-05T01:56:29.861" v="1551" actId="164"/>
          <ac:cxnSpMkLst>
            <pc:docMk/>
            <pc:sldMk cId="3036985574" sldId="408"/>
            <ac:cxnSpMk id="45" creationId="{CB851F3F-9F08-4710-8B47-413EBEB90C01}"/>
          </ac:cxnSpMkLst>
        </pc:cxnChg>
        <pc:cxnChg chg="add mod">
          <ac:chgData name="李 隽杰" userId="ff89c632df0cd7f1" providerId="LiveId" clId="{D5145214-9A4F-41E3-8622-548CC21783C8}" dt="2019-11-05T03:16:42.536" v="2043" actId="14100"/>
          <ac:cxnSpMkLst>
            <pc:docMk/>
            <pc:sldMk cId="3036985574" sldId="408"/>
            <ac:cxnSpMk id="48" creationId="{813E530E-DE5A-493C-9C9B-7E8387C4A36A}"/>
          </ac:cxnSpMkLst>
        </pc:cxnChg>
        <pc:cxnChg chg="mod">
          <ac:chgData name="李 隽杰" userId="ff89c632df0cd7f1" providerId="LiveId" clId="{D5145214-9A4F-41E3-8622-548CC21783C8}" dt="2019-11-01T07:39:09.154" v="1219" actId="478"/>
          <ac:cxnSpMkLst>
            <pc:docMk/>
            <pc:sldMk cId="3036985574" sldId="408"/>
            <ac:cxnSpMk id="62" creationId="{2095C417-4B55-479E-B462-DCEF93C2C23D}"/>
          </ac:cxnSpMkLst>
        </pc:cxnChg>
        <pc:cxnChg chg="del mod">
          <ac:chgData name="李 隽杰" userId="ff89c632df0cd7f1" providerId="LiveId" clId="{D5145214-9A4F-41E3-8622-548CC21783C8}" dt="2019-10-31T08:59:56.018" v="479" actId="478"/>
          <ac:cxnSpMkLst>
            <pc:docMk/>
            <pc:sldMk cId="3036985574" sldId="408"/>
            <ac:cxnSpMk id="70" creationId="{99BD5768-BA77-485C-A70D-169B9931A77E}"/>
          </ac:cxnSpMkLst>
        </pc:cxnChg>
        <pc:cxnChg chg="del mod">
          <ac:chgData name="李 隽杰" userId="ff89c632df0cd7f1" providerId="LiveId" clId="{D5145214-9A4F-41E3-8622-548CC21783C8}" dt="2019-10-31T09:00:02.820" v="480" actId="478"/>
          <ac:cxnSpMkLst>
            <pc:docMk/>
            <pc:sldMk cId="3036985574" sldId="408"/>
            <ac:cxnSpMk id="74" creationId="{C1D54CE5-4B4B-4336-A48C-2C9709A4CC30}"/>
          </ac:cxnSpMkLst>
        </pc:cxnChg>
        <pc:cxnChg chg="mod">
          <ac:chgData name="李 隽杰" userId="ff89c632df0cd7f1" providerId="LiveId" clId="{D5145214-9A4F-41E3-8622-548CC21783C8}" dt="2019-10-31T09:11:42.295" v="528" actId="14100"/>
          <ac:cxnSpMkLst>
            <pc:docMk/>
            <pc:sldMk cId="3036985574" sldId="408"/>
            <ac:cxnSpMk id="77" creationId="{75B3F9B6-6992-41D6-95E2-9B35F18814DD}"/>
          </ac:cxnSpMkLst>
        </pc:cxnChg>
        <pc:cxnChg chg="del mod">
          <ac:chgData name="李 隽杰" userId="ff89c632df0cd7f1" providerId="LiveId" clId="{D5145214-9A4F-41E3-8622-548CC21783C8}" dt="2019-10-31T09:10:31.823" v="522" actId="478"/>
          <ac:cxnSpMkLst>
            <pc:docMk/>
            <pc:sldMk cId="3036985574" sldId="408"/>
            <ac:cxnSpMk id="82" creationId="{4F97FD5B-BB00-4DCF-98F7-756A66CA58F2}"/>
          </ac:cxnSpMkLst>
        </pc:cxnChg>
        <pc:cxnChg chg="del mod">
          <ac:chgData name="李 隽杰" userId="ff89c632df0cd7f1" providerId="LiveId" clId="{D5145214-9A4F-41E3-8622-548CC21783C8}" dt="2019-10-31T09:10:26.961" v="521" actId="478"/>
          <ac:cxnSpMkLst>
            <pc:docMk/>
            <pc:sldMk cId="3036985574" sldId="408"/>
            <ac:cxnSpMk id="85" creationId="{B6844640-7D16-46D1-BB86-8AB3AF3DC628}"/>
          </ac:cxnSpMkLst>
        </pc:cxnChg>
      </pc:sldChg>
      <pc:sldChg chg="addSp modSp add mod">
        <pc:chgData name="李 隽杰" userId="ff89c632df0cd7f1" providerId="LiveId" clId="{D5145214-9A4F-41E3-8622-548CC21783C8}" dt="2019-11-05T01:49:20.208" v="1470" actId="164"/>
        <pc:sldMkLst>
          <pc:docMk/>
          <pc:sldMk cId="841381043" sldId="409"/>
        </pc:sldMkLst>
        <pc:spChg chg="add mod">
          <ac:chgData name="李 隽杰" userId="ff89c632df0cd7f1" providerId="LiveId" clId="{D5145214-9A4F-41E3-8622-548CC21783C8}" dt="2019-11-05T01:49:20.208" v="1470" actId="164"/>
          <ac:spMkLst>
            <pc:docMk/>
            <pc:sldMk cId="841381043" sldId="409"/>
            <ac:spMk id="30" creationId="{91C3C861-C863-4C1E-92A5-AEEC06909AD0}"/>
          </ac:spMkLst>
        </pc:spChg>
        <pc:grpChg chg="mod">
          <ac:chgData name="李 隽杰" userId="ff89c632df0cd7f1" providerId="LiveId" clId="{D5145214-9A4F-41E3-8622-548CC21783C8}" dt="2019-11-05T01:49:20.208" v="1470" actId="164"/>
          <ac:grpSpMkLst>
            <pc:docMk/>
            <pc:sldMk cId="841381043" sldId="409"/>
            <ac:grpSpMk id="3" creationId="{9900E949-D992-4C72-A8C7-71CCE160ACC2}"/>
          </ac:grpSpMkLst>
        </pc:grpChg>
        <pc:grpChg chg="add mod">
          <ac:chgData name="李 隽杰" userId="ff89c632df0cd7f1" providerId="LiveId" clId="{D5145214-9A4F-41E3-8622-548CC21783C8}" dt="2019-11-05T01:49:20.208" v="1470" actId="164"/>
          <ac:grpSpMkLst>
            <pc:docMk/>
            <pc:sldMk cId="841381043" sldId="409"/>
            <ac:grpSpMk id="5" creationId="{192364CD-F8D4-44D9-A15F-F18AB9F1EA35}"/>
          </ac:grpSpMkLst>
        </pc:grpChg>
      </pc:sldChg>
      <pc:sldChg chg="new del">
        <pc:chgData name="李 隽杰" userId="ff89c632df0cd7f1" providerId="LiveId" clId="{D5145214-9A4F-41E3-8622-548CC21783C8}" dt="2019-11-01T01:33:21.337" v="703" actId="47"/>
        <pc:sldMkLst>
          <pc:docMk/>
          <pc:sldMk cId="3634839846" sldId="409"/>
        </pc:sldMkLst>
      </pc:sldChg>
      <pc:sldChg chg="new del">
        <pc:chgData name="李 隽杰" userId="ff89c632df0cd7f1" providerId="LiveId" clId="{D5145214-9A4F-41E3-8622-548CC21783C8}" dt="2019-10-31T08:45:31.540" v="411" actId="47"/>
        <pc:sldMkLst>
          <pc:docMk/>
          <pc:sldMk cId="4100305233" sldId="409"/>
        </pc:sldMkLst>
      </pc:sldChg>
      <pc:sldChg chg="new del">
        <pc:chgData name="李 隽杰" userId="ff89c632df0cd7f1" providerId="LiveId" clId="{D5145214-9A4F-41E3-8622-548CC21783C8}" dt="2019-11-01T02:51:07.358" v="1048" actId="2696"/>
        <pc:sldMkLst>
          <pc:docMk/>
          <pc:sldMk cId="289593310" sldId="410"/>
        </pc:sldMkLst>
      </pc:sldChg>
      <pc:sldChg chg="modSp add mod">
        <pc:chgData name="李 隽杰" userId="ff89c632df0cd7f1" providerId="LiveId" clId="{D5145214-9A4F-41E3-8622-548CC21783C8}" dt="2019-11-10T14:07:50.031" v="5722" actId="20577"/>
        <pc:sldMkLst>
          <pc:docMk/>
          <pc:sldMk cId="1626985316" sldId="410"/>
        </pc:sldMkLst>
        <pc:spChg chg="mod">
          <ac:chgData name="李 隽杰" userId="ff89c632df0cd7f1" providerId="LiveId" clId="{D5145214-9A4F-41E3-8622-548CC21783C8}" dt="2019-11-10T14:07:50.031" v="5722" actId="20577"/>
          <ac:spMkLst>
            <pc:docMk/>
            <pc:sldMk cId="1626985316" sldId="410"/>
            <ac:spMk id="29" creationId="{A3A4618D-3273-4A2E-8F17-94E68E88BAA8}"/>
          </ac:spMkLst>
        </pc:spChg>
      </pc:sldChg>
      <pc:sldChg chg="new del">
        <pc:chgData name="李 隽杰" userId="ff89c632df0cd7f1" providerId="LiveId" clId="{D5145214-9A4F-41E3-8622-548CC21783C8}" dt="2019-11-01T03:01:14.376" v="1079" actId="47"/>
        <pc:sldMkLst>
          <pc:docMk/>
          <pc:sldMk cId="3888780602" sldId="410"/>
        </pc:sldMkLst>
      </pc:sldChg>
      <pc:sldChg chg="new del">
        <pc:chgData name="李 隽杰" userId="ff89c632df0cd7f1" providerId="LiveId" clId="{D5145214-9A4F-41E3-8622-548CC21783C8}" dt="2019-11-05T02:22:15.192" v="1659" actId="47"/>
        <pc:sldMkLst>
          <pc:docMk/>
          <pc:sldMk cId="2679375239" sldId="411"/>
        </pc:sldMkLst>
      </pc:sldChg>
      <pc:sldChg chg="addSp modSp add mod">
        <pc:chgData name="李 隽杰" userId="ff89c632df0cd7f1" providerId="LiveId" clId="{D5145214-9A4F-41E3-8622-548CC21783C8}" dt="2019-11-05T02:27:51.101" v="1769" actId="207"/>
        <pc:sldMkLst>
          <pc:docMk/>
          <pc:sldMk cId="3234294609" sldId="411"/>
        </pc:sldMkLst>
        <pc:spChg chg="mod">
          <ac:chgData name="李 隽杰" userId="ff89c632df0cd7f1" providerId="LiveId" clId="{D5145214-9A4F-41E3-8622-548CC21783C8}" dt="2019-11-05T02:27:51.101" v="1769" actId="207"/>
          <ac:spMkLst>
            <pc:docMk/>
            <pc:sldMk cId="3234294609" sldId="411"/>
            <ac:spMk id="29" creationId="{A3A4618D-3273-4A2E-8F17-94E68E88BAA8}"/>
          </ac:spMkLst>
        </pc:spChg>
        <pc:picChg chg="add mod">
          <ac:chgData name="李 隽杰" userId="ff89c632df0cd7f1" providerId="LiveId" clId="{D5145214-9A4F-41E3-8622-548CC21783C8}" dt="2019-11-05T02:26:56.333" v="1686" actId="1076"/>
          <ac:picMkLst>
            <pc:docMk/>
            <pc:sldMk cId="3234294609" sldId="411"/>
            <ac:picMk id="1026" creationId="{AFF96D4B-D8E2-467E-809E-EA86F832B665}"/>
          </ac:picMkLst>
        </pc:picChg>
      </pc:sldChg>
      <pc:sldChg chg="addSp delSp modSp new mod ord">
        <pc:chgData name="李 隽杰" userId="ff89c632df0cd7f1" providerId="LiveId" clId="{D5145214-9A4F-41E3-8622-548CC21783C8}" dt="2019-11-10T13:06:59.727" v="5495" actId="1076"/>
        <pc:sldMkLst>
          <pc:docMk/>
          <pc:sldMk cId="2438193695" sldId="412"/>
        </pc:sldMkLst>
        <pc:spChg chg="mod">
          <ac:chgData name="李 隽杰" userId="ff89c632df0cd7f1" providerId="LiveId" clId="{D5145214-9A4F-41E3-8622-548CC21783C8}" dt="2019-11-05T02:29:30.556" v="1788" actId="20577"/>
          <ac:spMkLst>
            <pc:docMk/>
            <pc:sldMk cId="2438193695" sldId="412"/>
            <ac:spMk id="2" creationId="{C3F8D6A7-4C1F-4DC5-8652-C8DEFC611CEA}"/>
          </ac:spMkLst>
        </pc:spChg>
        <pc:spChg chg="mod">
          <ac:chgData name="李 隽杰" userId="ff89c632df0cd7f1" providerId="LiveId" clId="{D5145214-9A4F-41E3-8622-548CC21783C8}" dt="2019-11-10T07:24:02.589" v="4970" actId="20577"/>
          <ac:spMkLst>
            <pc:docMk/>
            <pc:sldMk cId="2438193695" sldId="412"/>
            <ac:spMk id="3" creationId="{0077207F-368D-4936-AEC2-44C751AC106B}"/>
          </ac:spMkLst>
        </pc:spChg>
        <pc:picChg chg="add del mod">
          <ac:chgData name="李 隽杰" userId="ff89c632df0cd7f1" providerId="LiveId" clId="{D5145214-9A4F-41E3-8622-548CC21783C8}" dt="2019-11-10T13:06:33.117" v="5487" actId="478"/>
          <ac:picMkLst>
            <pc:docMk/>
            <pc:sldMk cId="2438193695" sldId="412"/>
            <ac:picMk id="6" creationId="{04DCC6DA-F0CA-4104-A86A-4842286A23EE}"/>
          </ac:picMkLst>
        </pc:picChg>
        <pc:picChg chg="add mod ord">
          <ac:chgData name="李 隽杰" userId="ff89c632df0cd7f1" providerId="LiveId" clId="{D5145214-9A4F-41E3-8622-548CC21783C8}" dt="2019-11-10T13:06:59.727" v="5495" actId="1076"/>
          <ac:picMkLst>
            <pc:docMk/>
            <pc:sldMk cId="2438193695" sldId="412"/>
            <ac:picMk id="8" creationId="{EFD7467A-2EA3-4F14-8C13-D4E72AEE9E92}"/>
          </ac:picMkLst>
        </pc:picChg>
      </pc:sldChg>
      <pc:sldChg chg="delSp modSp add mod">
        <pc:chgData name="李 隽杰" userId="ff89c632df0cd7f1" providerId="LiveId" clId="{D5145214-9A4F-41E3-8622-548CC21783C8}" dt="2019-11-10T09:34:39.918" v="5322" actId="20577"/>
        <pc:sldMkLst>
          <pc:docMk/>
          <pc:sldMk cId="240492940" sldId="413"/>
        </pc:sldMkLst>
        <pc:spChg chg="mod">
          <ac:chgData name="李 隽杰" userId="ff89c632df0cd7f1" providerId="LiveId" clId="{D5145214-9A4F-41E3-8622-548CC21783C8}" dt="2019-11-10T09:34:39.918" v="5322" actId="20577"/>
          <ac:spMkLst>
            <pc:docMk/>
            <pc:sldMk cId="240492940" sldId="413"/>
            <ac:spMk id="29" creationId="{A3A4618D-3273-4A2E-8F17-94E68E88BAA8}"/>
          </ac:spMkLst>
        </pc:spChg>
        <pc:grpChg chg="del">
          <ac:chgData name="李 隽杰" userId="ff89c632df0cd7f1" providerId="LiveId" clId="{D5145214-9A4F-41E3-8622-548CC21783C8}" dt="2019-11-05T02:31:22.296" v="1790" actId="478"/>
          <ac:grpSpMkLst>
            <pc:docMk/>
            <pc:sldMk cId="240492940" sldId="413"/>
            <ac:grpSpMk id="5" creationId="{192364CD-F8D4-44D9-A15F-F18AB9F1EA35}"/>
          </ac:grpSpMkLst>
        </pc:grpChg>
        <pc:cxnChg chg="mod">
          <ac:chgData name="李 隽杰" userId="ff89c632df0cd7f1" providerId="LiveId" clId="{D5145214-9A4F-41E3-8622-548CC21783C8}" dt="2019-11-05T02:31:22.296" v="1790" actId="478"/>
          <ac:cxnSpMkLst>
            <pc:docMk/>
            <pc:sldMk cId="240492940" sldId="413"/>
            <ac:cxnSpMk id="9" creationId="{4337E0C4-ED31-42E9-B76B-BBAFB85BDA1A}"/>
          </ac:cxnSpMkLst>
        </pc:cxnChg>
        <pc:cxnChg chg="mod">
          <ac:chgData name="李 隽杰" userId="ff89c632df0cd7f1" providerId="LiveId" clId="{D5145214-9A4F-41E3-8622-548CC21783C8}" dt="2019-11-05T02:31:22.296" v="1790" actId="478"/>
          <ac:cxnSpMkLst>
            <pc:docMk/>
            <pc:sldMk cId="240492940" sldId="413"/>
            <ac:cxnSpMk id="11" creationId="{B0693E8E-764A-419F-A558-FE79B0BFB625}"/>
          </ac:cxnSpMkLst>
        </pc:cxnChg>
        <pc:cxnChg chg="mod">
          <ac:chgData name="李 隽杰" userId="ff89c632df0cd7f1" providerId="LiveId" clId="{D5145214-9A4F-41E3-8622-548CC21783C8}" dt="2019-11-05T02:31:22.296" v="1790" actId="478"/>
          <ac:cxnSpMkLst>
            <pc:docMk/>
            <pc:sldMk cId="240492940" sldId="413"/>
            <ac:cxnSpMk id="15" creationId="{5C8FFCAA-4AEF-4DE6-8589-A093590E5867}"/>
          </ac:cxnSpMkLst>
        </pc:cxnChg>
        <pc:cxnChg chg="mod">
          <ac:chgData name="李 隽杰" userId="ff89c632df0cd7f1" providerId="LiveId" clId="{D5145214-9A4F-41E3-8622-548CC21783C8}" dt="2019-11-05T02:31:22.296" v="1790" actId="478"/>
          <ac:cxnSpMkLst>
            <pc:docMk/>
            <pc:sldMk cId="240492940" sldId="413"/>
            <ac:cxnSpMk id="62" creationId="{2095C417-4B55-479E-B462-DCEF93C2C23D}"/>
          </ac:cxnSpMkLst>
        </pc:cxnChg>
        <pc:cxnChg chg="mod">
          <ac:chgData name="李 隽杰" userId="ff89c632df0cd7f1" providerId="LiveId" clId="{D5145214-9A4F-41E3-8622-548CC21783C8}" dt="2019-11-05T02:31:22.296" v="1790" actId="478"/>
          <ac:cxnSpMkLst>
            <pc:docMk/>
            <pc:sldMk cId="240492940" sldId="413"/>
            <ac:cxnSpMk id="70" creationId="{99BD5768-BA77-485C-A70D-169B9931A77E}"/>
          </ac:cxnSpMkLst>
        </pc:cxnChg>
        <pc:cxnChg chg="mod">
          <ac:chgData name="李 隽杰" userId="ff89c632df0cd7f1" providerId="LiveId" clId="{D5145214-9A4F-41E3-8622-548CC21783C8}" dt="2019-11-05T02:31:22.296" v="1790" actId="478"/>
          <ac:cxnSpMkLst>
            <pc:docMk/>
            <pc:sldMk cId="240492940" sldId="413"/>
            <ac:cxnSpMk id="74" creationId="{C1D54CE5-4B4B-4336-A48C-2C9709A4CC30}"/>
          </ac:cxnSpMkLst>
        </pc:cxnChg>
        <pc:cxnChg chg="mod">
          <ac:chgData name="李 隽杰" userId="ff89c632df0cd7f1" providerId="LiveId" clId="{D5145214-9A4F-41E3-8622-548CC21783C8}" dt="2019-11-05T02:31:22.296" v="1790" actId="478"/>
          <ac:cxnSpMkLst>
            <pc:docMk/>
            <pc:sldMk cId="240492940" sldId="413"/>
            <ac:cxnSpMk id="77" creationId="{75B3F9B6-6992-41D6-95E2-9B35F18814DD}"/>
          </ac:cxnSpMkLst>
        </pc:cxnChg>
        <pc:cxnChg chg="mod">
          <ac:chgData name="李 隽杰" userId="ff89c632df0cd7f1" providerId="LiveId" clId="{D5145214-9A4F-41E3-8622-548CC21783C8}" dt="2019-11-05T02:31:22.296" v="1790" actId="478"/>
          <ac:cxnSpMkLst>
            <pc:docMk/>
            <pc:sldMk cId="240492940" sldId="413"/>
            <ac:cxnSpMk id="82" creationId="{4F97FD5B-BB00-4DCF-98F7-756A66CA58F2}"/>
          </ac:cxnSpMkLst>
        </pc:cxnChg>
        <pc:cxnChg chg="mod">
          <ac:chgData name="李 隽杰" userId="ff89c632df0cd7f1" providerId="LiveId" clId="{D5145214-9A4F-41E3-8622-548CC21783C8}" dt="2019-11-05T02:31:22.296" v="1790" actId="478"/>
          <ac:cxnSpMkLst>
            <pc:docMk/>
            <pc:sldMk cId="240492940" sldId="413"/>
            <ac:cxnSpMk id="85" creationId="{B6844640-7D16-46D1-BB86-8AB3AF3DC628}"/>
          </ac:cxnSpMkLst>
        </pc:cxnChg>
      </pc:sldChg>
      <pc:sldChg chg="addSp delSp modSp new mod">
        <pc:chgData name="李 隽杰" userId="ff89c632df0cd7f1" providerId="LiveId" clId="{D5145214-9A4F-41E3-8622-548CC21783C8}" dt="2019-11-09T09:11:19.706" v="4942" actId="20577"/>
        <pc:sldMkLst>
          <pc:docMk/>
          <pc:sldMk cId="147256862" sldId="414"/>
        </pc:sldMkLst>
        <pc:spChg chg="mod">
          <ac:chgData name="李 隽杰" userId="ff89c632df0cd7f1" providerId="LiveId" clId="{D5145214-9A4F-41E3-8622-548CC21783C8}" dt="2019-11-05T03:15:36.694" v="2028" actId="20577"/>
          <ac:spMkLst>
            <pc:docMk/>
            <pc:sldMk cId="147256862" sldId="414"/>
            <ac:spMk id="2" creationId="{69378B32-B0D1-49DA-84C8-0E6691631784}"/>
          </ac:spMkLst>
        </pc:spChg>
        <pc:spChg chg="mod">
          <ac:chgData name="李 隽杰" userId="ff89c632df0cd7f1" providerId="LiveId" clId="{D5145214-9A4F-41E3-8622-548CC21783C8}" dt="2019-11-09T09:11:19.706" v="4942" actId="20577"/>
          <ac:spMkLst>
            <pc:docMk/>
            <pc:sldMk cId="147256862" sldId="414"/>
            <ac:spMk id="3" creationId="{888ED058-C716-4142-8906-A3009C4E56B2}"/>
          </ac:spMkLst>
        </pc:spChg>
        <pc:spChg chg="add mod">
          <ac:chgData name="李 隽杰" userId="ff89c632df0cd7f1" providerId="LiveId" clId="{D5145214-9A4F-41E3-8622-548CC21783C8}" dt="2019-11-05T03:24:50.659" v="2215" actId="164"/>
          <ac:spMkLst>
            <pc:docMk/>
            <pc:sldMk cId="147256862" sldId="414"/>
            <ac:spMk id="5" creationId="{27164802-1BE7-4B7D-963C-F3A3233ED17A}"/>
          </ac:spMkLst>
        </pc:spChg>
        <pc:spChg chg="add mod">
          <ac:chgData name="李 隽杰" userId="ff89c632df0cd7f1" providerId="LiveId" clId="{D5145214-9A4F-41E3-8622-548CC21783C8}" dt="2019-11-05T03:24:50.659" v="2215" actId="164"/>
          <ac:spMkLst>
            <pc:docMk/>
            <pc:sldMk cId="147256862" sldId="414"/>
            <ac:spMk id="6" creationId="{7FA81866-A836-456D-AE71-3789E318D122}"/>
          </ac:spMkLst>
        </pc:spChg>
        <pc:spChg chg="add mod">
          <ac:chgData name="李 隽杰" userId="ff89c632df0cd7f1" providerId="LiveId" clId="{D5145214-9A4F-41E3-8622-548CC21783C8}" dt="2019-11-05T03:24:50.659" v="2215" actId="164"/>
          <ac:spMkLst>
            <pc:docMk/>
            <pc:sldMk cId="147256862" sldId="414"/>
            <ac:spMk id="7" creationId="{DF4DA003-5E1D-491B-9C55-0C6F48E83933}"/>
          </ac:spMkLst>
        </pc:spChg>
        <pc:spChg chg="add mod">
          <ac:chgData name="李 隽杰" userId="ff89c632df0cd7f1" providerId="LiveId" clId="{D5145214-9A4F-41E3-8622-548CC21783C8}" dt="2019-11-05T03:24:50.659" v="2215" actId="164"/>
          <ac:spMkLst>
            <pc:docMk/>
            <pc:sldMk cId="147256862" sldId="414"/>
            <ac:spMk id="8" creationId="{A19EB41B-47D5-4EBF-A38E-51705B4D1F8F}"/>
          </ac:spMkLst>
        </pc:spChg>
        <pc:spChg chg="add del mod">
          <ac:chgData name="李 隽杰" userId="ff89c632df0cd7f1" providerId="LiveId" clId="{D5145214-9A4F-41E3-8622-548CC21783C8}" dt="2019-11-05T03:21:26.649" v="2166" actId="478"/>
          <ac:spMkLst>
            <pc:docMk/>
            <pc:sldMk cId="147256862" sldId="414"/>
            <ac:spMk id="9" creationId="{41A243AD-5FE3-4E52-9A78-BF037A098056}"/>
          </ac:spMkLst>
        </pc:spChg>
        <pc:spChg chg="add del mod">
          <ac:chgData name="李 隽杰" userId="ff89c632df0cd7f1" providerId="LiveId" clId="{D5145214-9A4F-41E3-8622-548CC21783C8}" dt="2019-11-05T03:22:57.450" v="2202"/>
          <ac:spMkLst>
            <pc:docMk/>
            <pc:sldMk cId="147256862" sldId="414"/>
            <ac:spMk id="10" creationId="{2FD8E7C0-4F57-4B1E-8DD3-BE0583FDEDAF}"/>
          </ac:spMkLst>
        </pc:spChg>
        <pc:spChg chg="add mod">
          <ac:chgData name="李 隽杰" userId="ff89c632df0cd7f1" providerId="LiveId" clId="{D5145214-9A4F-41E3-8622-548CC21783C8}" dt="2019-11-05T07:05:30.793" v="2260" actId="1076"/>
          <ac:spMkLst>
            <pc:docMk/>
            <pc:sldMk cId="147256862" sldId="414"/>
            <ac:spMk id="22" creationId="{7A8E9D38-2EE2-4E3D-8DE8-9FB677F04FCF}"/>
          </ac:spMkLst>
        </pc:spChg>
        <pc:spChg chg="add mod">
          <ac:chgData name="李 隽杰" userId="ff89c632df0cd7f1" providerId="LiveId" clId="{D5145214-9A4F-41E3-8622-548CC21783C8}" dt="2019-11-05T07:05:20.908" v="2259" actId="1076"/>
          <ac:spMkLst>
            <pc:docMk/>
            <pc:sldMk cId="147256862" sldId="414"/>
            <ac:spMk id="23" creationId="{C7612C66-C59C-4D34-A773-BCDCBC3DB185}"/>
          </ac:spMkLst>
        </pc:spChg>
        <pc:spChg chg="add mod">
          <ac:chgData name="李 隽杰" userId="ff89c632df0cd7f1" providerId="LiveId" clId="{D5145214-9A4F-41E3-8622-548CC21783C8}" dt="2019-11-05T07:05:07.518" v="2258" actId="1076"/>
          <ac:spMkLst>
            <pc:docMk/>
            <pc:sldMk cId="147256862" sldId="414"/>
            <ac:spMk id="24" creationId="{AEDF84EB-9288-480B-A392-955FAE1A4DD3}"/>
          </ac:spMkLst>
        </pc:spChg>
        <pc:spChg chg="add mod">
          <ac:chgData name="李 隽杰" userId="ff89c632df0cd7f1" providerId="LiveId" clId="{D5145214-9A4F-41E3-8622-548CC21783C8}" dt="2019-11-05T07:41:47.996" v="2733" actId="1076"/>
          <ac:spMkLst>
            <pc:docMk/>
            <pc:sldMk cId="147256862" sldId="414"/>
            <ac:spMk id="25" creationId="{3C56B5C2-70A4-48E0-8B9F-B4552C488C45}"/>
          </ac:spMkLst>
        </pc:spChg>
        <pc:grpChg chg="add mod">
          <ac:chgData name="李 隽杰" userId="ff89c632df0cd7f1" providerId="LiveId" clId="{D5145214-9A4F-41E3-8622-548CC21783C8}" dt="2019-11-05T03:26:11.725" v="2237" actId="1076"/>
          <ac:grpSpMkLst>
            <pc:docMk/>
            <pc:sldMk cId="147256862" sldId="414"/>
            <ac:grpSpMk id="21" creationId="{289DFCC9-2515-4D17-9941-2B958554FC06}"/>
          </ac:grpSpMkLst>
        </pc:grpChg>
        <pc:cxnChg chg="add del mod">
          <ac:chgData name="李 隽杰" userId="ff89c632df0cd7f1" providerId="LiveId" clId="{D5145214-9A4F-41E3-8622-548CC21783C8}" dt="2019-11-05T03:23:01.063" v="2203" actId="478"/>
          <ac:cxnSpMkLst>
            <pc:docMk/>
            <pc:sldMk cId="147256862" sldId="414"/>
            <ac:cxnSpMk id="12" creationId="{AC82D99E-B0C8-4E81-8988-431D90C6CB78}"/>
          </ac:cxnSpMkLst>
        </pc:cxnChg>
        <pc:cxnChg chg="add mod">
          <ac:chgData name="李 隽杰" userId="ff89c632df0cd7f1" providerId="LiveId" clId="{D5145214-9A4F-41E3-8622-548CC21783C8}" dt="2019-11-05T07:02:54.707" v="2239" actId="208"/>
          <ac:cxnSpMkLst>
            <pc:docMk/>
            <pc:sldMk cId="147256862" sldId="414"/>
            <ac:cxnSpMk id="14" creationId="{FF63C5B8-F206-45E4-BCA5-86A16EDC8515}"/>
          </ac:cxnSpMkLst>
        </pc:cxnChg>
        <pc:cxnChg chg="add mod">
          <ac:chgData name="李 隽杰" userId="ff89c632df0cd7f1" providerId="LiveId" clId="{D5145214-9A4F-41E3-8622-548CC21783C8}" dt="2019-11-05T07:02:48.779" v="2238" actId="208"/>
          <ac:cxnSpMkLst>
            <pc:docMk/>
            <pc:sldMk cId="147256862" sldId="414"/>
            <ac:cxnSpMk id="15" creationId="{37DB8953-7965-4788-998A-9E68F30A7D90}"/>
          </ac:cxnSpMkLst>
        </pc:cxnChg>
        <pc:cxnChg chg="add mod">
          <ac:chgData name="李 隽杰" userId="ff89c632df0cd7f1" providerId="LiveId" clId="{D5145214-9A4F-41E3-8622-548CC21783C8}" dt="2019-11-05T07:02:59.838" v="2240" actId="208"/>
          <ac:cxnSpMkLst>
            <pc:docMk/>
            <pc:sldMk cId="147256862" sldId="414"/>
            <ac:cxnSpMk id="17" creationId="{5B411B73-7B8B-4A45-A6B7-48D921EB5A9D}"/>
          </ac:cxnSpMkLst>
        </pc:cxnChg>
      </pc:sldChg>
      <pc:sldChg chg="delSp modSp add mod">
        <pc:chgData name="李 隽杰" userId="ff89c632df0cd7f1" providerId="LiveId" clId="{D5145214-9A4F-41E3-8622-548CC21783C8}" dt="2019-11-08T03:05:30.202" v="4819" actId="20577"/>
        <pc:sldMkLst>
          <pc:docMk/>
          <pc:sldMk cId="3153056500" sldId="415"/>
        </pc:sldMkLst>
        <pc:spChg chg="mod">
          <ac:chgData name="李 隽杰" userId="ff89c632df0cd7f1" providerId="LiveId" clId="{D5145214-9A4F-41E3-8622-548CC21783C8}" dt="2019-11-08T03:05:30.202" v="4819" actId="20577"/>
          <ac:spMkLst>
            <pc:docMk/>
            <pc:sldMk cId="3153056500" sldId="415"/>
            <ac:spMk id="3" creationId="{888ED058-C716-4142-8906-A3009C4E56B2}"/>
          </ac:spMkLst>
        </pc:spChg>
        <pc:spChg chg="del">
          <ac:chgData name="李 隽杰" userId="ff89c632df0cd7f1" providerId="LiveId" clId="{D5145214-9A4F-41E3-8622-548CC21783C8}" dt="2019-11-05T07:15:10.607" v="2518" actId="478"/>
          <ac:spMkLst>
            <pc:docMk/>
            <pc:sldMk cId="3153056500" sldId="415"/>
            <ac:spMk id="22" creationId="{7A8E9D38-2EE2-4E3D-8DE8-9FB677F04FCF}"/>
          </ac:spMkLst>
        </pc:spChg>
        <pc:spChg chg="del">
          <ac:chgData name="李 隽杰" userId="ff89c632df0cd7f1" providerId="LiveId" clId="{D5145214-9A4F-41E3-8622-548CC21783C8}" dt="2019-11-05T07:15:10.607" v="2518" actId="478"/>
          <ac:spMkLst>
            <pc:docMk/>
            <pc:sldMk cId="3153056500" sldId="415"/>
            <ac:spMk id="23" creationId="{C7612C66-C59C-4D34-A773-BCDCBC3DB185}"/>
          </ac:spMkLst>
        </pc:spChg>
        <pc:spChg chg="del">
          <ac:chgData name="李 隽杰" userId="ff89c632df0cd7f1" providerId="LiveId" clId="{D5145214-9A4F-41E3-8622-548CC21783C8}" dt="2019-11-05T07:15:10.607" v="2518" actId="478"/>
          <ac:spMkLst>
            <pc:docMk/>
            <pc:sldMk cId="3153056500" sldId="415"/>
            <ac:spMk id="24" creationId="{AEDF84EB-9288-480B-A392-955FAE1A4DD3}"/>
          </ac:spMkLst>
        </pc:spChg>
        <pc:spChg chg="del">
          <ac:chgData name="李 隽杰" userId="ff89c632df0cd7f1" providerId="LiveId" clId="{D5145214-9A4F-41E3-8622-548CC21783C8}" dt="2019-11-05T07:15:10.607" v="2518" actId="478"/>
          <ac:spMkLst>
            <pc:docMk/>
            <pc:sldMk cId="3153056500" sldId="415"/>
            <ac:spMk id="25" creationId="{3C56B5C2-70A4-48E0-8B9F-B4552C488C45}"/>
          </ac:spMkLst>
        </pc:spChg>
        <pc:grpChg chg="del">
          <ac:chgData name="李 隽杰" userId="ff89c632df0cd7f1" providerId="LiveId" clId="{D5145214-9A4F-41E3-8622-548CC21783C8}" dt="2019-11-05T07:15:10.607" v="2518" actId="478"/>
          <ac:grpSpMkLst>
            <pc:docMk/>
            <pc:sldMk cId="3153056500" sldId="415"/>
            <ac:grpSpMk id="21" creationId="{289DFCC9-2515-4D17-9941-2B958554FC06}"/>
          </ac:grpSpMkLst>
        </pc:grpChg>
        <pc:cxnChg chg="mod">
          <ac:chgData name="李 隽杰" userId="ff89c632df0cd7f1" providerId="LiveId" clId="{D5145214-9A4F-41E3-8622-548CC21783C8}" dt="2019-11-05T07:15:10.607" v="2518" actId="478"/>
          <ac:cxnSpMkLst>
            <pc:docMk/>
            <pc:sldMk cId="3153056500" sldId="415"/>
            <ac:cxnSpMk id="14" creationId="{FF63C5B8-F206-45E4-BCA5-86A16EDC8515}"/>
          </ac:cxnSpMkLst>
        </pc:cxnChg>
        <pc:cxnChg chg="mod">
          <ac:chgData name="李 隽杰" userId="ff89c632df0cd7f1" providerId="LiveId" clId="{D5145214-9A4F-41E3-8622-548CC21783C8}" dt="2019-11-05T07:15:10.607" v="2518" actId="478"/>
          <ac:cxnSpMkLst>
            <pc:docMk/>
            <pc:sldMk cId="3153056500" sldId="415"/>
            <ac:cxnSpMk id="15" creationId="{37DB8953-7965-4788-998A-9E68F30A7D90}"/>
          </ac:cxnSpMkLst>
        </pc:cxnChg>
        <pc:cxnChg chg="mod">
          <ac:chgData name="李 隽杰" userId="ff89c632df0cd7f1" providerId="LiveId" clId="{D5145214-9A4F-41E3-8622-548CC21783C8}" dt="2019-11-05T07:15:10.607" v="2518" actId="478"/>
          <ac:cxnSpMkLst>
            <pc:docMk/>
            <pc:sldMk cId="3153056500" sldId="415"/>
            <ac:cxnSpMk id="17" creationId="{5B411B73-7B8B-4A45-A6B7-48D921EB5A9D}"/>
          </ac:cxnSpMkLst>
        </pc:cxnChg>
      </pc:sldChg>
      <pc:sldChg chg="modSp new mod">
        <pc:chgData name="李 隽杰" userId="ff89c632df0cd7f1" providerId="LiveId" clId="{D5145214-9A4F-41E3-8622-548CC21783C8}" dt="2019-11-10T13:36:04.980" v="5652" actId="20577"/>
        <pc:sldMkLst>
          <pc:docMk/>
          <pc:sldMk cId="2622586722" sldId="416"/>
        </pc:sldMkLst>
        <pc:spChg chg="mod">
          <ac:chgData name="李 隽杰" userId="ff89c632df0cd7f1" providerId="LiveId" clId="{D5145214-9A4F-41E3-8622-548CC21783C8}" dt="2019-11-05T08:26:35.772" v="3437" actId="20577"/>
          <ac:spMkLst>
            <pc:docMk/>
            <pc:sldMk cId="2622586722" sldId="416"/>
            <ac:spMk id="2" creationId="{EF799CAA-61E7-461F-900C-36D405981859}"/>
          </ac:spMkLst>
        </pc:spChg>
        <pc:spChg chg="mod">
          <ac:chgData name="李 隽杰" userId="ff89c632df0cd7f1" providerId="LiveId" clId="{D5145214-9A4F-41E3-8622-548CC21783C8}" dt="2019-11-10T13:36:04.980" v="5652" actId="20577"/>
          <ac:spMkLst>
            <pc:docMk/>
            <pc:sldMk cId="2622586722" sldId="416"/>
            <ac:spMk id="3" creationId="{91C6D1CD-AD62-4F5B-A713-951D87AE5F51}"/>
          </ac:spMkLst>
        </pc:spChg>
      </pc:sldChg>
      <pc:sldChg chg="add del">
        <pc:chgData name="李 隽杰" userId="ff89c632df0cd7f1" providerId="LiveId" clId="{D5145214-9A4F-41E3-8622-548CC21783C8}" dt="2019-11-05T07:38:47.676" v="2715" actId="2696"/>
        <pc:sldMkLst>
          <pc:docMk/>
          <pc:sldMk cId="2712528162" sldId="417"/>
        </pc:sldMkLst>
      </pc:sldChg>
      <pc:sldChg chg="delSp modSp add mod ord">
        <pc:chgData name="李 隽杰" userId="ff89c632df0cd7f1" providerId="LiveId" clId="{D5145214-9A4F-41E3-8622-548CC21783C8}" dt="2019-11-09T09:14:02.071" v="4967" actId="20577"/>
        <pc:sldMkLst>
          <pc:docMk/>
          <pc:sldMk cId="2731371660" sldId="417"/>
        </pc:sldMkLst>
        <pc:spChg chg="mod">
          <ac:chgData name="李 隽杰" userId="ff89c632df0cd7f1" providerId="LiveId" clId="{D5145214-9A4F-41E3-8622-548CC21783C8}" dt="2019-11-09T09:14:02.071" v="4967" actId="20577"/>
          <ac:spMkLst>
            <pc:docMk/>
            <pc:sldMk cId="2731371660" sldId="417"/>
            <ac:spMk id="3" creationId="{888ED058-C716-4142-8906-A3009C4E56B2}"/>
          </ac:spMkLst>
        </pc:spChg>
        <pc:spChg chg="del">
          <ac:chgData name="李 隽杰" userId="ff89c632df0cd7f1" providerId="LiveId" clId="{D5145214-9A4F-41E3-8622-548CC21783C8}" dt="2019-11-05T07:45:26.168" v="2790" actId="478"/>
          <ac:spMkLst>
            <pc:docMk/>
            <pc:sldMk cId="2731371660" sldId="417"/>
            <ac:spMk id="22" creationId="{7A8E9D38-2EE2-4E3D-8DE8-9FB677F04FCF}"/>
          </ac:spMkLst>
        </pc:spChg>
        <pc:spChg chg="del">
          <ac:chgData name="李 隽杰" userId="ff89c632df0cd7f1" providerId="LiveId" clId="{D5145214-9A4F-41E3-8622-548CC21783C8}" dt="2019-11-05T07:45:23.719" v="2789" actId="478"/>
          <ac:spMkLst>
            <pc:docMk/>
            <pc:sldMk cId="2731371660" sldId="417"/>
            <ac:spMk id="23" creationId="{C7612C66-C59C-4D34-A773-BCDCBC3DB185}"/>
          </ac:spMkLst>
        </pc:spChg>
        <pc:spChg chg="del">
          <ac:chgData name="李 隽杰" userId="ff89c632df0cd7f1" providerId="LiveId" clId="{D5145214-9A4F-41E3-8622-548CC21783C8}" dt="2019-11-05T07:45:29.371" v="2791" actId="478"/>
          <ac:spMkLst>
            <pc:docMk/>
            <pc:sldMk cId="2731371660" sldId="417"/>
            <ac:spMk id="24" creationId="{AEDF84EB-9288-480B-A392-955FAE1A4DD3}"/>
          </ac:spMkLst>
        </pc:spChg>
        <pc:spChg chg="del mod">
          <ac:chgData name="李 隽杰" userId="ff89c632df0cd7f1" providerId="LiveId" clId="{D5145214-9A4F-41E3-8622-548CC21783C8}" dt="2019-11-05T07:45:17.416" v="2787" actId="478"/>
          <ac:spMkLst>
            <pc:docMk/>
            <pc:sldMk cId="2731371660" sldId="417"/>
            <ac:spMk id="25" creationId="{3C56B5C2-70A4-48E0-8B9F-B4552C488C45}"/>
          </ac:spMkLst>
        </pc:spChg>
        <pc:grpChg chg="del">
          <ac:chgData name="李 隽杰" userId="ff89c632df0cd7f1" providerId="LiveId" clId="{D5145214-9A4F-41E3-8622-548CC21783C8}" dt="2019-11-05T07:45:19.737" v="2788" actId="478"/>
          <ac:grpSpMkLst>
            <pc:docMk/>
            <pc:sldMk cId="2731371660" sldId="417"/>
            <ac:grpSpMk id="21" creationId="{289DFCC9-2515-4D17-9941-2B958554FC06}"/>
          </ac:grpSpMkLst>
        </pc:grpChg>
        <pc:cxnChg chg="mod">
          <ac:chgData name="李 隽杰" userId="ff89c632df0cd7f1" providerId="LiveId" clId="{D5145214-9A4F-41E3-8622-548CC21783C8}" dt="2019-11-05T07:45:19.737" v="2788" actId="478"/>
          <ac:cxnSpMkLst>
            <pc:docMk/>
            <pc:sldMk cId="2731371660" sldId="417"/>
            <ac:cxnSpMk id="14" creationId="{FF63C5B8-F206-45E4-BCA5-86A16EDC8515}"/>
          </ac:cxnSpMkLst>
        </pc:cxnChg>
        <pc:cxnChg chg="mod">
          <ac:chgData name="李 隽杰" userId="ff89c632df0cd7f1" providerId="LiveId" clId="{D5145214-9A4F-41E3-8622-548CC21783C8}" dt="2019-11-05T07:45:19.737" v="2788" actId="478"/>
          <ac:cxnSpMkLst>
            <pc:docMk/>
            <pc:sldMk cId="2731371660" sldId="417"/>
            <ac:cxnSpMk id="15" creationId="{37DB8953-7965-4788-998A-9E68F30A7D90}"/>
          </ac:cxnSpMkLst>
        </pc:cxnChg>
        <pc:cxnChg chg="mod">
          <ac:chgData name="李 隽杰" userId="ff89c632df0cd7f1" providerId="LiveId" clId="{D5145214-9A4F-41E3-8622-548CC21783C8}" dt="2019-11-05T07:45:19.737" v="2788" actId="478"/>
          <ac:cxnSpMkLst>
            <pc:docMk/>
            <pc:sldMk cId="2731371660" sldId="417"/>
            <ac:cxnSpMk id="17" creationId="{5B411B73-7B8B-4A45-A6B7-48D921EB5A9D}"/>
          </ac:cxnSpMkLst>
        </pc:cxnChg>
      </pc:sldChg>
      <pc:sldChg chg="modSp add mod ord">
        <pc:chgData name="李 隽杰" userId="ff89c632df0cd7f1" providerId="LiveId" clId="{D5145214-9A4F-41E3-8622-548CC21783C8}" dt="2019-11-08T02:04:02.986" v="4815" actId="20577"/>
        <pc:sldMkLst>
          <pc:docMk/>
          <pc:sldMk cId="3743621072" sldId="418"/>
        </pc:sldMkLst>
        <pc:spChg chg="mod">
          <ac:chgData name="李 隽杰" userId="ff89c632df0cd7f1" providerId="LiveId" clId="{D5145214-9A4F-41E3-8622-548CC21783C8}" dt="2019-11-08T02:04:02.986" v="4815" actId="20577"/>
          <ac:spMkLst>
            <pc:docMk/>
            <pc:sldMk cId="3743621072" sldId="418"/>
            <ac:spMk id="3" creationId="{888ED058-C716-4142-8906-A3009C4E56B2}"/>
          </ac:spMkLst>
        </pc:spChg>
      </pc:sldChg>
      <pc:sldChg chg="addSp delSp modSp add mod modAnim">
        <pc:chgData name="李 隽杰" userId="ff89c632df0cd7f1" providerId="LiveId" clId="{D5145214-9A4F-41E3-8622-548CC21783C8}" dt="2019-11-06T12:39:38.753" v="4247" actId="207"/>
        <pc:sldMkLst>
          <pc:docMk/>
          <pc:sldMk cId="4000601818" sldId="419"/>
        </pc:sldMkLst>
        <pc:spChg chg="mod">
          <ac:chgData name="李 隽杰" userId="ff89c632df0cd7f1" providerId="LiveId" clId="{D5145214-9A4F-41E3-8622-548CC21783C8}" dt="2019-11-06T12:39:38.753" v="4247" actId="207"/>
          <ac:spMkLst>
            <pc:docMk/>
            <pc:sldMk cId="4000601818" sldId="419"/>
            <ac:spMk id="3" creationId="{888ED058-C716-4142-8906-A3009C4E56B2}"/>
          </ac:spMkLst>
        </pc:spChg>
        <pc:spChg chg="add mod">
          <ac:chgData name="李 隽杰" userId="ff89c632df0cd7f1" providerId="LiveId" clId="{D5145214-9A4F-41E3-8622-548CC21783C8}" dt="2019-11-05T08:45:38" v="3784" actId="164"/>
          <ac:spMkLst>
            <pc:docMk/>
            <pc:sldMk cId="4000601818" sldId="419"/>
            <ac:spMk id="5" creationId="{8E5DDF02-4741-4CFD-B53B-2A041258C15F}"/>
          </ac:spMkLst>
        </pc:spChg>
        <pc:spChg chg="add del">
          <ac:chgData name="李 隽杰" userId="ff89c632df0cd7f1" providerId="LiveId" clId="{D5145214-9A4F-41E3-8622-548CC21783C8}" dt="2019-11-05T08:38:38.459" v="3753" actId="478"/>
          <ac:spMkLst>
            <pc:docMk/>
            <pc:sldMk cId="4000601818" sldId="419"/>
            <ac:spMk id="6" creationId="{11659A61-5C0C-487E-A550-D46724069C54}"/>
          </ac:spMkLst>
        </pc:spChg>
        <pc:spChg chg="add mod">
          <ac:chgData name="李 隽杰" userId="ff89c632df0cd7f1" providerId="LiveId" clId="{D5145214-9A4F-41E3-8622-548CC21783C8}" dt="2019-11-05T08:47:24.357" v="3787" actId="164"/>
          <ac:spMkLst>
            <pc:docMk/>
            <pc:sldMk cId="4000601818" sldId="419"/>
            <ac:spMk id="7" creationId="{29CAC8A1-C7FD-4351-A7DF-34C4D3F7783A}"/>
          </ac:spMkLst>
        </pc:spChg>
        <pc:spChg chg="add del mod">
          <ac:chgData name="李 隽杰" userId="ff89c632df0cd7f1" providerId="LiveId" clId="{D5145214-9A4F-41E3-8622-548CC21783C8}" dt="2019-11-05T08:40:03" v="3768" actId="478"/>
          <ac:spMkLst>
            <pc:docMk/>
            <pc:sldMk cId="4000601818" sldId="419"/>
            <ac:spMk id="8" creationId="{5C56BA85-91BC-4271-AC7F-A2369D59ED8D}"/>
          </ac:spMkLst>
        </pc:spChg>
        <pc:spChg chg="add mod">
          <ac:chgData name="李 隽杰" userId="ff89c632df0cd7f1" providerId="LiveId" clId="{D5145214-9A4F-41E3-8622-548CC21783C8}" dt="2019-11-05T08:45:38" v="3784" actId="164"/>
          <ac:spMkLst>
            <pc:docMk/>
            <pc:sldMk cId="4000601818" sldId="419"/>
            <ac:spMk id="9" creationId="{50106C6D-7063-4C68-9DF5-67690F109A6E}"/>
          </ac:spMkLst>
        </pc:spChg>
        <pc:spChg chg="add del mod">
          <ac:chgData name="李 隽杰" userId="ff89c632df0cd7f1" providerId="LiveId" clId="{D5145214-9A4F-41E3-8622-548CC21783C8}" dt="2019-11-05T08:47:32.061" v="3790" actId="478"/>
          <ac:spMkLst>
            <pc:docMk/>
            <pc:sldMk cId="4000601818" sldId="419"/>
            <ac:spMk id="10" creationId="{C31177BA-E323-4EF1-8A02-F83891B70922}"/>
          </ac:spMkLst>
        </pc:spChg>
        <pc:spChg chg="add mod">
          <ac:chgData name="李 隽杰" userId="ff89c632df0cd7f1" providerId="LiveId" clId="{D5145214-9A4F-41E3-8622-548CC21783C8}" dt="2019-11-05T08:47:24.357" v="3787" actId="164"/>
          <ac:spMkLst>
            <pc:docMk/>
            <pc:sldMk cId="4000601818" sldId="419"/>
            <ac:spMk id="11" creationId="{4E8CC4AA-D21F-4CE6-B8AF-D73EC83A28D6}"/>
          </ac:spMkLst>
        </pc:spChg>
        <pc:spChg chg="add mod">
          <ac:chgData name="李 隽杰" userId="ff89c632df0cd7f1" providerId="LiveId" clId="{D5145214-9A4F-41E3-8622-548CC21783C8}" dt="2019-11-06T12:30:01.408" v="4206" actId="164"/>
          <ac:spMkLst>
            <pc:docMk/>
            <pc:sldMk cId="4000601818" sldId="419"/>
            <ac:spMk id="32" creationId="{5442D0D5-1634-4940-9B22-F34FFD0B1897}"/>
          </ac:spMkLst>
        </pc:spChg>
        <pc:spChg chg="add mod">
          <ac:chgData name="李 隽杰" userId="ff89c632df0cd7f1" providerId="LiveId" clId="{D5145214-9A4F-41E3-8622-548CC21783C8}" dt="2019-11-06T12:30:01.408" v="4206" actId="164"/>
          <ac:spMkLst>
            <pc:docMk/>
            <pc:sldMk cId="4000601818" sldId="419"/>
            <ac:spMk id="33" creationId="{86904CFD-01CC-467A-91FD-8CBC30D2127C}"/>
          </ac:spMkLst>
        </pc:spChg>
        <pc:grpChg chg="add mod">
          <ac:chgData name="李 隽杰" userId="ff89c632df0cd7f1" providerId="LiveId" clId="{D5145214-9A4F-41E3-8622-548CC21783C8}" dt="2019-11-05T08:55:44.440" v="3812" actId="164"/>
          <ac:grpSpMkLst>
            <pc:docMk/>
            <pc:sldMk cId="4000601818" sldId="419"/>
            <ac:grpSpMk id="12" creationId="{82F18B64-5FCB-4D79-AD91-7EEEDF7FFAC3}"/>
          </ac:grpSpMkLst>
        </pc:grpChg>
        <pc:grpChg chg="add mod">
          <ac:chgData name="李 隽杰" userId="ff89c632df0cd7f1" providerId="LiveId" clId="{D5145214-9A4F-41E3-8622-548CC21783C8}" dt="2019-11-05T08:55:44.440" v="3812" actId="164"/>
          <ac:grpSpMkLst>
            <pc:docMk/>
            <pc:sldMk cId="4000601818" sldId="419"/>
            <ac:grpSpMk id="13" creationId="{869B46D0-5391-4ECD-A9AE-24139474E6CB}"/>
          </ac:grpSpMkLst>
        </pc:grpChg>
        <pc:grpChg chg="add mod">
          <ac:chgData name="李 隽杰" userId="ff89c632df0cd7f1" providerId="LiveId" clId="{D5145214-9A4F-41E3-8622-548CC21783C8}" dt="2019-11-05T08:55:44.440" v="3812" actId="164"/>
          <ac:grpSpMkLst>
            <pc:docMk/>
            <pc:sldMk cId="4000601818" sldId="419"/>
            <ac:grpSpMk id="14" creationId="{77AF5663-1BC6-4635-8C90-3618413A66D0}"/>
          </ac:grpSpMkLst>
        </pc:grpChg>
        <pc:grpChg chg="add mod">
          <ac:chgData name="李 隽杰" userId="ff89c632df0cd7f1" providerId="LiveId" clId="{D5145214-9A4F-41E3-8622-548CC21783C8}" dt="2019-11-06T12:30:01.408" v="4206" actId="164"/>
          <ac:grpSpMkLst>
            <pc:docMk/>
            <pc:sldMk cId="4000601818" sldId="419"/>
            <ac:grpSpMk id="31" creationId="{70AC9BED-515E-47DC-89CF-35EAB24797D6}"/>
          </ac:grpSpMkLst>
        </pc:grpChg>
        <pc:grpChg chg="add mod">
          <ac:chgData name="李 隽杰" userId="ff89c632df0cd7f1" providerId="LiveId" clId="{D5145214-9A4F-41E3-8622-548CC21783C8}" dt="2019-11-06T12:30:01.408" v="4206" actId="164"/>
          <ac:grpSpMkLst>
            <pc:docMk/>
            <pc:sldMk cId="4000601818" sldId="419"/>
            <ac:grpSpMk id="36" creationId="{C1B0D6B0-8008-4399-850A-98D3527C289C}"/>
          </ac:grpSpMkLst>
        </pc:grpChg>
        <pc:cxnChg chg="add mod">
          <ac:chgData name="李 隽杰" userId="ff89c632df0cd7f1" providerId="LiveId" clId="{D5145214-9A4F-41E3-8622-548CC21783C8}" dt="2019-11-05T08:55:44.440" v="3812" actId="164"/>
          <ac:cxnSpMkLst>
            <pc:docMk/>
            <pc:sldMk cId="4000601818" sldId="419"/>
            <ac:cxnSpMk id="18" creationId="{797D1EAC-AFA8-4D4E-8E56-DAF70EA1A97A}"/>
          </ac:cxnSpMkLst>
        </pc:cxnChg>
        <pc:cxnChg chg="add mod">
          <ac:chgData name="李 隽杰" userId="ff89c632df0cd7f1" providerId="LiveId" clId="{D5145214-9A4F-41E3-8622-548CC21783C8}" dt="2019-11-05T08:55:44.440" v="3812" actId="164"/>
          <ac:cxnSpMkLst>
            <pc:docMk/>
            <pc:sldMk cId="4000601818" sldId="419"/>
            <ac:cxnSpMk id="23" creationId="{462B19E5-4FDD-4402-899D-8F57E352F6BB}"/>
          </ac:cxnSpMkLst>
        </pc:cxnChg>
        <pc:cxnChg chg="add mod">
          <ac:chgData name="李 隽杰" userId="ff89c632df0cd7f1" providerId="LiveId" clId="{D5145214-9A4F-41E3-8622-548CC21783C8}" dt="2019-11-05T08:55:44.440" v="3812" actId="164"/>
          <ac:cxnSpMkLst>
            <pc:docMk/>
            <pc:sldMk cId="4000601818" sldId="419"/>
            <ac:cxnSpMk id="25" creationId="{14E06598-2E23-4379-86FC-A7D166A4F328}"/>
          </ac:cxnSpMkLst>
        </pc:cxnChg>
        <pc:cxnChg chg="add mod">
          <ac:chgData name="李 隽杰" userId="ff89c632df0cd7f1" providerId="LiveId" clId="{D5145214-9A4F-41E3-8622-548CC21783C8}" dt="2019-11-06T12:30:01.408" v="4206" actId="164"/>
          <ac:cxnSpMkLst>
            <pc:docMk/>
            <pc:sldMk cId="4000601818" sldId="419"/>
            <ac:cxnSpMk id="26" creationId="{F13BD1A5-9769-4F1B-938F-3F4D27B03D99}"/>
          </ac:cxnSpMkLst>
        </pc:cxnChg>
        <pc:cxnChg chg="add mod">
          <ac:chgData name="李 隽杰" userId="ff89c632df0cd7f1" providerId="LiveId" clId="{D5145214-9A4F-41E3-8622-548CC21783C8}" dt="2019-11-06T12:30:01.408" v="4206" actId="164"/>
          <ac:cxnSpMkLst>
            <pc:docMk/>
            <pc:sldMk cId="4000601818" sldId="419"/>
            <ac:cxnSpMk id="28" creationId="{1249AC46-299F-4398-9591-B16BC019350E}"/>
          </ac:cxnSpMkLst>
        </pc:cxnChg>
      </pc:sldChg>
      <pc:sldChg chg="new del">
        <pc:chgData name="李 隽杰" userId="ff89c632df0cd7f1" providerId="LiveId" clId="{D5145214-9A4F-41E3-8622-548CC21783C8}" dt="2019-11-05T09:00:32.190" v="3861" actId="47"/>
        <pc:sldMkLst>
          <pc:docMk/>
          <pc:sldMk cId="3588708975" sldId="420"/>
        </pc:sldMkLst>
      </pc:sldChg>
      <pc:sldChg chg="delSp modSp add mod modAnim">
        <pc:chgData name="李 隽杰" userId="ff89c632df0cd7f1" providerId="LiveId" clId="{D5145214-9A4F-41E3-8622-548CC21783C8}" dt="2019-11-10T09:15:16.114" v="5253" actId="20577"/>
        <pc:sldMkLst>
          <pc:docMk/>
          <pc:sldMk cId="21192555" sldId="421"/>
        </pc:sldMkLst>
        <pc:spChg chg="mod">
          <ac:chgData name="李 隽杰" userId="ff89c632df0cd7f1" providerId="LiveId" clId="{D5145214-9A4F-41E3-8622-548CC21783C8}" dt="2019-11-10T09:15:16.114" v="5253" actId="20577"/>
          <ac:spMkLst>
            <pc:docMk/>
            <pc:sldMk cId="21192555" sldId="421"/>
            <ac:spMk id="3" creationId="{888ED058-C716-4142-8906-A3009C4E56B2}"/>
          </ac:spMkLst>
        </pc:spChg>
        <pc:spChg chg="del">
          <ac:chgData name="李 隽杰" userId="ff89c632df0cd7f1" providerId="LiveId" clId="{D5145214-9A4F-41E3-8622-548CC21783C8}" dt="2019-11-05T09:10:10.594" v="3947" actId="478"/>
          <ac:spMkLst>
            <pc:docMk/>
            <pc:sldMk cId="21192555" sldId="421"/>
            <ac:spMk id="32" creationId="{5442D0D5-1634-4940-9B22-F34FFD0B1897}"/>
          </ac:spMkLst>
        </pc:spChg>
        <pc:spChg chg="del mod">
          <ac:chgData name="李 隽杰" userId="ff89c632df0cd7f1" providerId="LiveId" clId="{D5145214-9A4F-41E3-8622-548CC21783C8}" dt="2019-11-05T09:10:10.594" v="3947" actId="478"/>
          <ac:spMkLst>
            <pc:docMk/>
            <pc:sldMk cId="21192555" sldId="421"/>
            <ac:spMk id="33" creationId="{86904CFD-01CC-467A-91FD-8CBC30D2127C}"/>
          </ac:spMkLst>
        </pc:spChg>
        <pc:grpChg chg="del">
          <ac:chgData name="李 隽杰" userId="ff89c632df0cd7f1" providerId="LiveId" clId="{D5145214-9A4F-41E3-8622-548CC21783C8}" dt="2019-11-05T09:00:37.772" v="3862" actId="478"/>
          <ac:grpSpMkLst>
            <pc:docMk/>
            <pc:sldMk cId="21192555" sldId="421"/>
            <ac:grpSpMk id="31" creationId="{70AC9BED-515E-47DC-89CF-35EAB24797D6}"/>
          </ac:grpSpMkLst>
        </pc:grpChg>
        <pc:cxnChg chg="mod">
          <ac:chgData name="李 隽杰" userId="ff89c632df0cd7f1" providerId="LiveId" clId="{D5145214-9A4F-41E3-8622-548CC21783C8}" dt="2019-11-05T09:00:37.772" v="3862" actId="478"/>
          <ac:cxnSpMkLst>
            <pc:docMk/>
            <pc:sldMk cId="21192555" sldId="421"/>
            <ac:cxnSpMk id="18" creationId="{797D1EAC-AFA8-4D4E-8E56-DAF70EA1A97A}"/>
          </ac:cxnSpMkLst>
        </pc:cxnChg>
        <pc:cxnChg chg="mod">
          <ac:chgData name="李 隽杰" userId="ff89c632df0cd7f1" providerId="LiveId" clId="{D5145214-9A4F-41E3-8622-548CC21783C8}" dt="2019-11-05T09:00:37.772" v="3862" actId="478"/>
          <ac:cxnSpMkLst>
            <pc:docMk/>
            <pc:sldMk cId="21192555" sldId="421"/>
            <ac:cxnSpMk id="23" creationId="{462B19E5-4FDD-4402-899D-8F57E352F6BB}"/>
          </ac:cxnSpMkLst>
        </pc:cxnChg>
        <pc:cxnChg chg="mod">
          <ac:chgData name="李 隽杰" userId="ff89c632df0cd7f1" providerId="LiveId" clId="{D5145214-9A4F-41E3-8622-548CC21783C8}" dt="2019-11-05T09:00:37.772" v="3862" actId="478"/>
          <ac:cxnSpMkLst>
            <pc:docMk/>
            <pc:sldMk cId="21192555" sldId="421"/>
            <ac:cxnSpMk id="25" creationId="{14E06598-2E23-4379-86FC-A7D166A4F328}"/>
          </ac:cxnSpMkLst>
        </pc:cxnChg>
        <pc:cxnChg chg="del">
          <ac:chgData name="李 隽杰" userId="ff89c632df0cd7f1" providerId="LiveId" clId="{D5145214-9A4F-41E3-8622-548CC21783C8}" dt="2019-11-05T09:10:10.594" v="3947" actId="478"/>
          <ac:cxnSpMkLst>
            <pc:docMk/>
            <pc:sldMk cId="21192555" sldId="421"/>
            <ac:cxnSpMk id="26" creationId="{F13BD1A5-9769-4F1B-938F-3F4D27B03D99}"/>
          </ac:cxnSpMkLst>
        </pc:cxnChg>
        <pc:cxnChg chg="del">
          <ac:chgData name="李 隽杰" userId="ff89c632df0cd7f1" providerId="LiveId" clId="{D5145214-9A4F-41E3-8622-548CC21783C8}" dt="2019-11-05T09:10:10.594" v="3947" actId="478"/>
          <ac:cxnSpMkLst>
            <pc:docMk/>
            <pc:sldMk cId="21192555" sldId="421"/>
            <ac:cxnSpMk id="28" creationId="{1249AC46-299F-4398-9591-B16BC019350E}"/>
          </ac:cxnSpMkLst>
        </pc:cxnChg>
      </pc:sldChg>
      <pc:sldChg chg="modSp add mod">
        <pc:chgData name="李 隽杰" userId="ff89c632df0cd7f1" providerId="LiveId" clId="{D5145214-9A4F-41E3-8622-548CC21783C8}" dt="2019-11-06T13:34:01.091" v="4504" actId="20577"/>
        <pc:sldMkLst>
          <pc:docMk/>
          <pc:sldMk cId="553884327" sldId="422"/>
        </pc:sldMkLst>
        <pc:spChg chg="mod">
          <ac:chgData name="李 隽杰" userId="ff89c632df0cd7f1" providerId="LiveId" clId="{D5145214-9A4F-41E3-8622-548CC21783C8}" dt="2019-11-06T13:34:01.091" v="4504" actId="20577"/>
          <ac:spMkLst>
            <pc:docMk/>
            <pc:sldMk cId="553884327" sldId="422"/>
            <ac:spMk id="3" creationId="{888ED058-C716-4142-8906-A3009C4E56B2}"/>
          </ac:spMkLst>
        </pc:spChg>
      </pc:sldChg>
      <pc:sldChg chg="addSp delSp modSp add mod">
        <pc:chgData name="李 隽杰" userId="ff89c632df0cd7f1" providerId="LiveId" clId="{D5145214-9A4F-41E3-8622-548CC21783C8}" dt="2019-11-10T13:22:37.621" v="5522" actId="20577"/>
        <pc:sldMkLst>
          <pc:docMk/>
          <pc:sldMk cId="3994331026" sldId="423"/>
        </pc:sldMkLst>
        <pc:spChg chg="mod">
          <ac:chgData name="李 隽杰" userId="ff89c632df0cd7f1" providerId="LiveId" clId="{D5145214-9A4F-41E3-8622-548CC21783C8}" dt="2019-11-10T13:22:37.621" v="5522" actId="20577"/>
          <ac:spMkLst>
            <pc:docMk/>
            <pc:sldMk cId="3994331026" sldId="423"/>
            <ac:spMk id="3" creationId="{0077207F-368D-4936-AEC2-44C751AC106B}"/>
          </ac:spMkLst>
        </pc:spChg>
        <pc:picChg chg="add del mod ord">
          <ac:chgData name="李 隽杰" userId="ff89c632df0cd7f1" providerId="LiveId" clId="{D5145214-9A4F-41E3-8622-548CC21783C8}" dt="2019-11-10T10:35:02.339" v="5329" actId="14100"/>
          <ac:picMkLst>
            <pc:docMk/>
            <pc:sldMk cId="3994331026" sldId="423"/>
            <ac:picMk id="6" creationId="{2B73AA3A-3E57-4F77-83E1-7E7B6FA065F9}"/>
          </ac:picMkLst>
        </pc:picChg>
      </pc:sldChg>
      <pc:sldChg chg="addSp modSp add mod">
        <pc:chgData name="李 隽杰" userId="ff89c632df0cd7f1" providerId="LiveId" clId="{D5145214-9A4F-41E3-8622-548CC21783C8}" dt="2019-11-10T13:22:23.913" v="5518" actId="20577"/>
        <pc:sldMkLst>
          <pc:docMk/>
          <pc:sldMk cId="2150469291" sldId="424"/>
        </pc:sldMkLst>
        <pc:spChg chg="mod">
          <ac:chgData name="李 隽杰" userId="ff89c632df0cd7f1" providerId="LiveId" clId="{D5145214-9A4F-41E3-8622-548CC21783C8}" dt="2019-11-10T13:22:23.913" v="5518" actId="20577"/>
          <ac:spMkLst>
            <pc:docMk/>
            <pc:sldMk cId="2150469291" sldId="424"/>
            <ac:spMk id="3" creationId="{0077207F-368D-4936-AEC2-44C751AC106B}"/>
          </ac:spMkLst>
        </pc:spChg>
        <pc:picChg chg="add mod ord">
          <ac:chgData name="李 隽杰" userId="ff89c632df0cd7f1" providerId="LiveId" clId="{D5145214-9A4F-41E3-8622-548CC21783C8}" dt="2019-11-10T09:05:01.562" v="5222" actId="1076"/>
          <ac:picMkLst>
            <pc:docMk/>
            <pc:sldMk cId="2150469291" sldId="424"/>
            <ac:picMk id="6" creationId="{8D12FD05-8D56-414C-B474-F5E4EAB786C6}"/>
          </ac:picMkLst>
        </pc:picChg>
      </pc:sldChg>
      <pc:sldChg chg="new del">
        <pc:chgData name="李 隽杰" userId="ff89c632df0cd7f1" providerId="LiveId" clId="{D5145214-9A4F-41E3-8622-548CC21783C8}" dt="2019-11-07T08:09:35.283" v="4632" actId="2696"/>
        <pc:sldMkLst>
          <pc:docMk/>
          <pc:sldMk cId="3951051634" sldId="424"/>
        </pc:sldMkLst>
      </pc:sldChg>
      <pc:sldChg chg="new del">
        <pc:chgData name="李 隽杰" userId="ff89c632df0cd7f1" providerId="LiveId" clId="{D5145214-9A4F-41E3-8622-548CC21783C8}" dt="2019-11-10T08:36:03.501" v="5018" actId="2696"/>
        <pc:sldMkLst>
          <pc:docMk/>
          <pc:sldMk cId="1573568549" sldId="425"/>
        </pc:sldMkLst>
      </pc:sldChg>
      <pc:sldChg chg="addSp delSp modSp add mod">
        <pc:chgData name="李 隽杰" userId="ff89c632df0cd7f1" providerId="LiveId" clId="{D5145214-9A4F-41E3-8622-548CC21783C8}" dt="2019-11-10T13:06:53.851" v="5493" actId="1076"/>
        <pc:sldMkLst>
          <pc:docMk/>
          <pc:sldMk cId="2549721013" sldId="426"/>
        </pc:sldMkLst>
        <pc:spChg chg="mod">
          <ac:chgData name="李 隽杰" userId="ff89c632df0cd7f1" providerId="LiveId" clId="{D5145214-9A4F-41E3-8622-548CC21783C8}" dt="2019-11-10T08:39:19.153" v="5069" actId="20577"/>
          <ac:spMkLst>
            <pc:docMk/>
            <pc:sldMk cId="2549721013" sldId="426"/>
            <ac:spMk id="3" creationId="{0077207F-368D-4936-AEC2-44C751AC106B}"/>
          </ac:spMkLst>
        </pc:spChg>
        <pc:picChg chg="add del mod">
          <ac:chgData name="李 隽杰" userId="ff89c632df0cd7f1" providerId="LiveId" clId="{D5145214-9A4F-41E3-8622-548CC21783C8}" dt="2019-11-10T07:36:35.001" v="5008" actId="21"/>
          <ac:picMkLst>
            <pc:docMk/>
            <pc:sldMk cId="2549721013" sldId="426"/>
            <ac:picMk id="6" creationId="{3961E336-831F-4B57-B0B6-2910ED7D3E02}"/>
          </ac:picMkLst>
        </pc:picChg>
        <pc:picChg chg="add del mod">
          <ac:chgData name="李 隽杰" userId="ff89c632df0cd7f1" providerId="LiveId" clId="{D5145214-9A4F-41E3-8622-548CC21783C8}" dt="2019-11-10T12:41:36.176" v="5483" actId="478"/>
          <ac:picMkLst>
            <pc:docMk/>
            <pc:sldMk cId="2549721013" sldId="426"/>
            <ac:picMk id="8" creationId="{150287B1-6419-4F74-99AE-EF135F751757}"/>
          </ac:picMkLst>
        </pc:picChg>
        <pc:picChg chg="add del mod">
          <ac:chgData name="李 隽杰" userId="ff89c632df0cd7f1" providerId="LiveId" clId="{D5145214-9A4F-41E3-8622-548CC21783C8}" dt="2019-11-10T12:41:42.504" v="5486" actId="478"/>
          <ac:picMkLst>
            <pc:docMk/>
            <pc:sldMk cId="2549721013" sldId="426"/>
            <ac:picMk id="10" creationId="{67EC2E1D-727C-49C2-A0DF-D9B0EDE5D4CE}"/>
          </ac:picMkLst>
        </pc:picChg>
        <pc:picChg chg="add mod ord">
          <ac:chgData name="李 隽杰" userId="ff89c632df0cd7f1" providerId="LiveId" clId="{D5145214-9A4F-41E3-8622-548CC21783C8}" dt="2019-11-10T13:06:53.851" v="5493" actId="1076"/>
          <ac:picMkLst>
            <pc:docMk/>
            <pc:sldMk cId="2549721013" sldId="426"/>
            <ac:picMk id="12" creationId="{E2A2873A-4D6B-4C3A-9AE1-EC27758161D4}"/>
          </ac:picMkLst>
        </pc:picChg>
      </pc:sldChg>
      <pc:sldChg chg="addSp delSp modSp add mod">
        <pc:chgData name="李 隽杰" userId="ff89c632df0cd7f1" providerId="LiveId" clId="{D5145214-9A4F-41E3-8622-548CC21783C8}" dt="2019-11-10T13:22:32.569" v="5520" actId="20577"/>
        <pc:sldMkLst>
          <pc:docMk/>
          <pc:sldMk cId="3046545595" sldId="427"/>
        </pc:sldMkLst>
        <pc:spChg chg="mod">
          <ac:chgData name="李 隽杰" userId="ff89c632df0cd7f1" providerId="LiveId" clId="{D5145214-9A4F-41E3-8622-548CC21783C8}" dt="2019-11-10T13:22:32.569" v="5520" actId="20577"/>
          <ac:spMkLst>
            <pc:docMk/>
            <pc:sldMk cId="3046545595" sldId="427"/>
            <ac:spMk id="3" creationId="{0077207F-368D-4936-AEC2-44C751AC106B}"/>
          </ac:spMkLst>
        </pc:spChg>
        <pc:picChg chg="add del mod">
          <ac:chgData name="李 隽杰" userId="ff89c632df0cd7f1" providerId="LiveId" clId="{D5145214-9A4F-41E3-8622-548CC21783C8}" dt="2019-11-10T07:36:17.520" v="4998" actId="21"/>
          <ac:picMkLst>
            <pc:docMk/>
            <pc:sldMk cId="3046545595" sldId="427"/>
            <ac:picMk id="6" creationId="{59A2E572-0425-44A8-A8E6-C5F478A2ED18}"/>
          </ac:picMkLst>
        </pc:picChg>
        <pc:picChg chg="add del mod">
          <ac:chgData name="李 隽杰" userId="ff89c632df0cd7f1" providerId="LiveId" clId="{D5145214-9A4F-41E3-8622-548CC21783C8}" dt="2019-11-10T07:36:31.127" v="5006"/>
          <ac:picMkLst>
            <pc:docMk/>
            <pc:sldMk cId="3046545595" sldId="427"/>
            <ac:picMk id="7" creationId="{25A013EF-CCD3-4C2A-925A-AA0C6E4BBEC8}"/>
          </ac:picMkLst>
        </pc:picChg>
        <pc:picChg chg="add mod ord">
          <ac:chgData name="李 隽杰" userId="ff89c632df0cd7f1" providerId="LiveId" clId="{D5145214-9A4F-41E3-8622-548CC21783C8}" dt="2019-11-10T09:01:47.194" v="5181" actId="1076"/>
          <ac:picMkLst>
            <pc:docMk/>
            <pc:sldMk cId="3046545595" sldId="427"/>
            <ac:picMk id="8" creationId="{0A8472EE-8860-4273-80FF-E08FB0034959}"/>
          </ac:picMkLst>
        </pc:picChg>
      </pc:sldChg>
      <pc:sldChg chg="addSp delSp modSp add mod ord">
        <pc:chgData name="李 隽杰" userId="ff89c632df0cd7f1" providerId="LiveId" clId="{D5145214-9A4F-41E3-8622-548CC21783C8}" dt="2019-11-10T09:13:50.471" v="5252" actId="1076"/>
        <pc:sldMkLst>
          <pc:docMk/>
          <pc:sldMk cId="573362907" sldId="428"/>
        </pc:sldMkLst>
        <pc:spChg chg="mod">
          <ac:chgData name="李 隽杰" userId="ff89c632df0cd7f1" providerId="LiveId" clId="{D5145214-9A4F-41E3-8622-548CC21783C8}" dt="2019-11-10T09:08:36.347" v="5228"/>
          <ac:spMkLst>
            <pc:docMk/>
            <pc:sldMk cId="573362907" sldId="428"/>
            <ac:spMk id="3" creationId="{0077207F-368D-4936-AEC2-44C751AC106B}"/>
          </ac:spMkLst>
        </pc:spChg>
        <pc:picChg chg="add del mod ord modCrop">
          <ac:chgData name="李 隽杰" userId="ff89c632df0cd7f1" providerId="LiveId" clId="{D5145214-9A4F-41E3-8622-548CC21783C8}" dt="2019-11-10T09:11:30.243" v="5244" actId="478"/>
          <ac:picMkLst>
            <pc:docMk/>
            <pc:sldMk cId="573362907" sldId="428"/>
            <ac:picMk id="5" creationId="{B87EBB13-D505-4F49-A048-3CE1B49E8CFA}"/>
          </ac:picMkLst>
        </pc:picChg>
        <pc:picChg chg="add mod ord modCrop">
          <ac:chgData name="李 隽杰" userId="ff89c632df0cd7f1" providerId="LiveId" clId="{D5145214-9A4F-41E3-8622-548CC21783C8}" dt="2019-11-10T09:13:50.471" v="5252" actId="1076"/>
          <ac:picMkLst>
            <pc:docMk/>
            <pc:sldMk cId="573362907" sldId="428"/>
            <ac:picMk id="7" creationId="{CFBBF233-5009-4C39-8E28-0978EAFAD345}"/>
          </ac:picMkLst>
        </pc:picChg>
      </pc:sldChg>
      <pc:sldChg chg="addSp delSp modSp add mod">
        <pc:chgData name="李 隽杰" userId="ff89c632df0cd7f1" providerId="LiveId" clId="{D5145214-9A4F-41E3-8622-548CC21783C8}" dt="2019-11-10T13:37:34.975" v="5653" actId="255"/>
        <pc:sldMkLst>
          <pc:docMk/>
          <pc:sldMk cId="1954562544" sldId="429"/>
        </pc:sldMkLst>
        <pc:spChg chg="del mod">
          <ac:chgData name="李 隽杰" userId="ff89c632df0cd7f1" providerId="LiveId" clId="{D5145214-9A4F-41E3-8622-548CC21783C8}" dt="2019-11-08T03:06:19.135" v="4823"/>
          <ac:spMkLst>
            <pc:docMk/>
            <pc:sldMk cId="1954562544" sldId="429"/>
            <ac:spMk id="3" creationId="{888ED058-C716-4142-8906-A3009C4E56B2}"/>
          </ac:spMkLst>
        </pc:spChg>
        <pc:spChg chg="add mod">
          <ac:chgData name="李 隽杰" userId="ff89c632df0cd7f1" providerId="LiveId" clId="{D5145214-9A4F-41E3-8622-548CC21783C8}" dt="2019-11-10T13:37:34.975" v="5653" actId="255"/>
          <ac:spMkLst>
            <pc:docMk/>
            <pc:sldMk cId="1954562544" sldId="429"/>
            <ac:spMk id="7" creationId="{4E6082A6-0FF3-4959-8595-56F0BCEBE5BC}"/>
          </ac:spMkLst>
        </pc:spChg>
        <pc:picChg chg="add mod">
          <ac:chgData name="李 隽杰" userId="ff89c632df0cd7f1" providerId="LiveId" clId="{D5145214-9A4F-41E3-8622-548CC21783C8}" dt="2019-11-08T03:13:24.462" v="4857" actId="1076"/>
          <ac:picMkLst>
            <pc:docMk/>
            <pc:sldMk cId="1954562544" sldId="429"/>
            <ac:picMk id="6" creationId="{D99C1FE1-34C4-4C2A-A43C-5FF3CD92FC74}"/>
          </ac:picMkLst>
        </pc:picChg>
      </pc:sldChg>
      <pc:sldChg chg="addSp delSp modSp add mod">
        <pc:chgData name="李 隽杰" userId="ff89c632df0cd7f1" providerId="LiveId" clId="{D5145214-9A4F-41E3-8622-548CC21783C8}" dt="2019-11-10T13:37:41.604" v="5654" actId="255"/>
        <pc:sldMkLst>
          <pc:docMk/>
          <pc:sldMk cId="1360002953" sldId="430"/>
        </pc:sldMkLst>
        <pc:spChg chg="del">
          <ac:chgData name="李 隽杰" userId="ff89c632df0cd7f1" providerId="LiveId" clId="{D5145214-9A4F-41E3-8622-548CC21783C8}" dt="2019-11-08T03:06:32.897" v="4825" actId="478"/>
          <ac:spMkLst>
            <pc:docMk/>
            <pc:sldMk cId="1360002953" sldId="430"/>
            <ac:spMk id="3" creationId="{888ED058-C716-4142-8906-A3009C4E56B2}"/>
          </ac:spMkLst>
        </pc:spChg>
        <pc:spChg chg="add del mod">
          <ac:chgData name="李 隽杰" userId="ff89c632df0cd7f1" providerId="LiveId" clId="{D5145214-9A4F-41E3-8622-548CC21783C8}" dt="2019-11-08T03:06:41.242" v="4826"/>
          <ac:spMkLst>
            <pc:docMk/>
            <pc:sldMk cId="1360002953" sldId="430"/>
            <ac:spMk id="6" creationId="{1392D275-5FB6-4625-870A-B5C585D72412}"/>
          </ac:spMkLst>
        </pc:spChg>
        <pc:spChg chg="add mod">
          <ac:chgData name="李 隽杰" userId="ff89c632df0cd7f1" providerId="LiveId" clId="{D5145214-9A4F-41E3-8622-548CC21783C8}" dt="2019-11-10T13:37:41.604" v="5654" actId="255"/>
          <ac:spMkLst>
            <pc:docMk/>
            <pc:sldMk cId="1360002953" sldId="430"/>
            <ac:spMk id="9" creationId="{ECD5A7FF-EE8D-407F-BA93-448DE1883FFB}"/>
          </ac:spMkLst>
        </pc:spChg>
        <pc:picChg chg="add mod">
          <ac:chgData name="李 隽杰" userId="ff89c632df0cd7f1" providerId="LiveId" clId="{D5145214-9A4F-41E3-8622-548CC21783C8}" dt="2019-11-08T03:13:31.010" v="4860" actId="1076"/>
          <ac:picMkLst>
            <pc:docMk/>
            <pc:sldMk cId="1360002953" sldId="430"/>
            <ac:picMk id="8" creationId="{43C0CD8A-4422-4B26-94D2-A29F5DB95F35}"/>
          </ac:picMkLst>
        </pc:picChg>
      </pc:sldChg>
      <pc:sldChg chg="modSp add mod">
        <pc:chgData name="李 隽杰" userId="ff89c632df0cd7f1" providerId="LiveId" clId="{D5145214-9A4F-41E3-8622-548CC21783C8}" dt="2019-11-10T13:22:47.506" v="5524" actId="20577"/>
        <pc:sldMkLst>
          <pc:docMk/>
          <pc:sldMk cId="1545283045" sldId="431"/>
        </pc:sldMkLst>
        <pc:spChg chg="mod">
          <ac:chgData name="李 隽杰" userId="ff89c632df0cd7f1" providerId="LiveId" clId="{D5145214-9A4F-41E3-8622-548CC21783C8}" dt="2019-11-10T13:22:47.506" v="5524" actId="20577"/>
          <ac:spMkLst>
            <pc:docMk/>
            <pc:sldMk cId="1545283045" sldId="431"/>
            <ac:spMk id="3" creationId="{0077207F-368D-4936-AEC2-44C751AC106B}"/>
          </ac:spMkLst>
        </pc:spChg>
        <pc:picChg chg="mod modCrop">
          <ac:chgData name="李 隽杰" userId="ff89c632df0cd7f1" providerId="LiveId" clId="{D5145214-9A4F-41E3-8622-548CC21783C8}" dt="2019-11-10T09:09:38.461" v="5239" actId="1076"/>
          <ac:picMkLst>
            <pc:docMk/>
            <pc:sldMk cId="1545283045" sldId="431"/>
            <ac:picMk id="5" creationId="{B87EBB13-D505-4F49-A048-3CE1B49E8CFA}"/>
          </ac:picMkLst>
        </pc:picChg>
      </pc:sldChg>
      <pc:sldChg chg="addSp delSp modSp add mod">
        <pc:chgData name="李 隽杰" userId="ff89c632df0cd7f1" providerId="LiveId" clId="{D5145214-9A4F-41E3-8622-548CC21783C8}" dt="2019-11-10T09:07:58.201" v="5226" actId="1076"/>
        <pc:sldMkLst>
          <pc:docMk/>
          <pc:sldMk cId="3491796758" sldId="432"/>
        </pc:sldMkLst>
        <pc:spChg chg="mod">
          <ac:chgData name="李 隽杰" userId="ff89c632df0cd7f1" providerId="LiveId" clId="{D5145214-9A4F-41E3-8622-548CC21783C8}" dt="2019-11-10T09:00:11.609" v="5137" actId="20577"/>
          <ac:spMkLst>
            <pc:docMk/>
            <pc:sldMk cId="3491796758" sldId="432"/>
            <ac:spMk id="3" creationId="{0077207F-368D-4936-AEC2-44C751AC106B}"/>
          </ac:spMkLst>
        </pc:spChg>
        <pc:picChg chg="del">
          <ac:chgData name="李 隽杰" userId="ff89c632df0cd7f1" providerId="LiveId" clId="{D5145214-9A4F-41E3-8622-548CC21783C8}" dt="2019-11-10T09:00:15.170" v="5138" actId="478"/>
          <ac:picMkLst>
            <pc:docMk/>
            <pc:sldMk cId="3491796758" sldId="432"/>
            <ac:picMk id="6" creationId="{2B73AA3A-3E57-4F77-83E1-7E7B6FA065F9}"/>
          </ac:picMkLst>
        </pc:picChg>
        <pc:picChg chg="add mod ord">
          <ac:chgData name="李 隽杰" userId="ff89c632df0cd7f1" providerId="LiveId" clId="{D5145214-9A4F-41E3-8622-548CC21783C8}" dt="2019-11-10T09:07:58.201" v="5226" actId="1076"/>
          <ac:picMkLst>
            <pc:docMk/>
            <pc:sldMk cId="3491796758" sldId="432"/>
            <ac:picMk id="7" creationId="{72D39796-26A8-40E4-B6D6-D986E1FE6948}"/>
          </ac:picMkLst>
        </pc:picChg>
      </pc:sldChg>
      <pc:sldChg chg="addSp delSp modSp add mod">
        <pc:chgData name="李 隽杰" userId="ff89c632df0cd7f1" providerId="LiveId" clId="{D5145214-9A4F-41E3-8622-548CC21783C8}" dt="2019-11-10T09:02:21.253" v="5196" actId="1076"/>
        <pc:sldMkLst>
          <pc:docMk/>
          <pc:sldMk cId="4034302077" sldId="433"/>
        </pc:sldMkLst>
        <pc:spChg chg="mod">
          <ac:chgData name="李 隽杰" userId="ff89c632df0cd7f1" providerId="LiveId" clId="{D5145214-9A4F-41E3-8622-548CC21783C8}" dt="2019-11-10T09:01:57.807" v="5191" actId="20577"/>
          <ac:spMkLst>
            <pc:docMk/>
            <pc:sldMk cId="4034302077" sldId="433"/>
            <ac:spMk id="3" creationId="{0077207F-368D-4936-AEC2-44C751AC106B}"/>
          </ac:spMkLst>
        </pc:spChg>
        <pc:picChg chg="add mod ord">
          <ac:chgData name="李 隽杰" userId="ff89c632df0cd7f1" providerId="LiveId" clId="{D5145214-9A4F-41E3-8622-548CC21783C8}" dt="2019-11-10T09:02:21.253" v="5196" actId="1076"/>
          <ac:picMkLst>
            <pc:docMk/>
            <pc:sldMk cId="4034302077" sldId="433"/>
            <ac:picMk id="6" creationId="{F5C14870-4E46-4ED1-B7E3-9ECC430B8508}"/>
          </ac:picMkLst>
        </pc:picChg>
        <pc:picChg chg="del">
          <ac:chgData name="李 隽杰" userId="ff89c632df0cd7f1" providerId="LiveId" clId="{D5145214-9A4F-41E3-8622-548CC21783C8}" dt="2019-11-10T09:02:04.305" v="5192" actId="478"/>
          <ac:picMkLst>
            <pc:docMk/>
            <pc:sldMk cId="4034302077" sldId="433"/>
            <ac:picMk id="8" creationId="{0A8472EE-8860-4273-80FF-E08FB0034959}"/>
          </ac:picMkLst>
        </pc:picChg>
      </pc:sldChg>
      <pc:sldChg chg="addSp delSp modSp add mod">
        <pc:chgData name="李 隽杰" userId="ff89c632df0cd7f1" providerId="LiveId" clId="{D5145214-9A4F-41E3-8622-548CC21783C8}" dt="2019-11-10T09:09:26.814" v="5237" actId="1076"/>
        <pc:sldMkLst>
          <pc:docMk/>
          <pc:sldMk cId="3150066955" sldId="434"/>
        </pc:sldMkLst>
        <pc:spChg chg="mod">
          <ac:chgData name="李 隽杰" userId="ff89c632df0cd7f1" providerId="LiveId" clId="{D5145214-9A4F-41E3-8622-548CC21783C8}" dt="2019-11-10T09:03:21.517" v="5211" actId="20577"/>
          <ac:spMkLst>
            <pc:docMk/>
            <pc:sldMk cId="3150066955" sldId="434"/>
            <ac:spMk id="3" creationId="{0077207F-368D-4936-AEC2-44C751AC106B}"/>
          </ac:spMkLst>
        </pc:spChg>
        <pc:picChg chg="del">
          <ac:chgData name="李 隽杰" userId="ff89c632df0cd7f1" providerId="LiveId" clId="{D5145214-9A4F-41E3-8622-548CC21783C8}" dt="2019-11-10T09:03:43.310" v="5212" actId="478"/>
          <ac:picMkLst>
            <pc:docMk/>
            <pc:sldMk cId="3150066955" sldId="434"/>
            <ac:picMk id="6" creationId="{8D12FD05-8D56-414C-B474-F5E4EAB786C6}"/>
          </ac:picMkLst>
        </pc:picChg>
        <pc:picChg chg="add mod ord modCrop">
          <ac:chgData name="李 隽杰" userId="ff89c632df0cd7f1" providerId="LiveId" clId="{D5145214-9A4F-41E3-8622-548CC21783C8}" dt="2019-11-10T09:09:26.814" v="5237" actId="1076"/>
          <ac:picMkLst>
            <pc:docMk/>
            <pc:sldMk cId="3150066955" sldId="434"/>
            <ac:picMk id="7" creationId="{2BBFF08F-940D-48BB-A24F-92AA2FB164C8}"/>
          </ac:picMkLst>
        </pc:picChg>
      </pc:sldChg>
      <pc:sldChg chg="add del">
        <pc:chgData name="李 隽杰" userId="ff89c632df0cd7f1" providerId="LiveId" clId="{D5145214-9A4F-41E3-8622-548CC21783C8}" dt="2019-11-10T13:22:52.563" v="5525" actId="2696"/>
        <pc:sldMkLst>
          <pc:docMk/>
          <pc:sldMk cId="1352326211" sldId="435"/>
        </pc:sldMkLst>
      </pc:sldChg>
      <pc:sldChg chg="delSp modSp add mod">
        <pc:chgData name="李 隽杰" userId="ff89c632df0cd7f1" providerId="LiveId" clId="{D5145214-9A4F-41E3-8622-548CC21783C8}" dt="2019-11-10T13:50:09.745" v="5720" actId="20577"/>
        <pc:sldMkLst>
          <pc:docMk/>
          <pc:sldMk cId="2350860079" sldId="436"/>
        </pc:sldMkLst>
        <pc:spChg chg="mod">
          <ac:chgData name="李 隽杰" userId="ff89c632df0cd7f1" providerId="LiveId" clId="{D5145214-9A4F-41E3-8622-548CC21783C8}" dt="2019-11-10T13:50:09.745" v="5720" actId="20577"/>
          <ac:spMkLst>
            <pc:docMk/>
            <pc:sldMk cId="2350860079" sldId="436"/>
            <ac:spMk id="3" creationId="{0077207F-368D-4936-AEC2-44C751AC106B}"/>
          </ac:spMkLst>
        </pc:spChg>
        <pc:picChg chg="del">
          <ac:chgData name="李 隽杰" userId="ff89c632df0cd7f1" providerId="LiveId" clId="{D5145214-9A4F-41E3-8622-548CC21783C8}" dt="2019-11-10T12:09:56.020" v="5331" actId="478"/>
          <ac:picMkLst>
            <pc:docMk/>
            <pc:sldMk cId="2350860079" sldId="436"/>
            <ac:picMk id="7" creationId="{CFBBF233-5009-4C39-8E28-0978EAFAD345}"/>
          </ac:picMkLst>
        </pc:picChg>
      </pc:sldChg>
      <pc:sldChg chg="modSp add del mod">
        <pc:chgData name="李 隽杰" userId="ff89c632df0cd7f1" providerId="LiveId" clId="{D5145214-9A4F-41E3-8622-548CC21783C8}" dt="2019-11-10T14:14:40.546" v="5807" actId="2696"/>
        <pc:sldMkLst>
          <pc:docMk/>
          <pc:sldMk cId="2146337827" sldId="437"/>
        </pc:sldMkLst>
        <pc:spChg chg="mod">
          <ac:chgData name="李 隽杰" userId="ff89c632df0cd7f1" providerId="LiveId" clId="{D5145214-9A4F-41E3-8622-548CC21783C8}" dt="2019-11-10T14:14:18.832" v="5806" actId="20577"/>
          <ac:spMkLst>
            <pc:docMk/>
            <pc:sldMk cId="2146337827" sldId="437"/>
            <ac:spMk id="8" creationId="{C67A4BDC-37EA-4CB2-BF28-C65EE5CFA567}"/>
          </ac:spMkLst>
        </pc:spChg>
      </pc:sldChg>
      <pc:sldChg chg="new del">
        <pc:chgData name="李 隽杰" userId="ff89c632df0cd7f1" providerId="LiveId" clId="{D5145214-9A4F-41E3-8622-548CC21783C8}" dt="2019-11-10T14:10:23.617" v="5730" actId="2696"/>
        <pc:sldMkLst>
          <pc:docMk/>
          <pc:sldMk cId="3154006492" sldId="437"/>
        </pc:sldMkLst>
      </pc:sldChg>
      <pc:sldChg chg="add del">
        <pc:chgData name="李 隽杰" userId="ff89c632df0cd7f1" providerId="LiveId" clId="{D5145214-9A4F-41E3-8622-548CC21783C8}" dt="2019-11-10T14:10:46.441" v="5732" actId="2696"/>
        <pc:sldMkLst>
          <pc:docMk/>
          <pc:sldMk cId="3826803609" sldId="437"/>
        </pc:sldMkLst>
      </pc:sldChg>
    </pc:docChg>
  </pc:docChgLst>
  <pc:docChgLst>
    <pc:chgData name="李 隽杰" userId="ff89c632df0cd7f1" providerId="LiveId" clId="{0780BFB9-B401-46F3-8104-548C092400A7}"/>
    <pc:docChg chg="undo custSel addSld delSld modSld sldOrd">
      <pc:chgData name="李 隽杰" userId="ff89c632df0cd7f1" providerId="LiveId" clId="{0780BFB9-B401-46F3-8104-548C092400A7}" dt="2019-10-09T02:04:01.636" v="1822" actId="1076"/>
      <pc:docMkLst>
        <pc:docMk/>
      </pc:docMkLst>
      <pc:sldChg chg="modSp mod modNotesTx">
        <pc:chgData name="李 隽杰" userId="ff89c632df0cd7f1" providerId="LiveId" clId="{0780BFB9-B401-46F3-8104-548C092400A7}" dt="2019-10-09T01:59:07.653" v="1801" actId="20577"/>
        <pc:sldMkLst>
          <pc:docMk/>
          <pc:sldMk cId="3059923027" sldId="257"/>
        </pc:sldMkLst>
        <pc:spChg chg="mod">
          <ac:chgData name="李 隽杰" userId="ff89c632df0cd7f1" providerId="LiveId" clId="{0780BFB9-B401-46F3-8104-548C092400A7}" dt="2019-10-08T12:00:34.286" v="1687" actId="20577"/>
          <ac:spMkLst>
            <pc:docMk/>
            <pc:sldMk cId="3059923027" sldId="257"/>
            <ac:spMk id="10" creationId="{00000000-0000-0000-0000-000000000000}"/>
          </ac:spMkLst>
        </pc:spChg>
      </pc:sldChg>
      <pc:sldChg chg="del">
        <pc:chgData name="李 隽杰" userId="ff89c632df0cd7f1" providerId="LiveId" clId="{0780BFB9-B401-46F3-8104-548C092400A7}" dt="2019-09-30T03:07:46.779" v="51" actId="2696"/>
        <pc:sldMkLst>
          <pc:docMk/>
          <pc:sldMk cId="3864294768" sldId="375"/>
        </pc:sldMkLst>
      </pc:sldChg>
      <pc:sldChg chg="addSp delSp modSp mod">
        <pc:chgData name="李 隽杰" userId="ff89c632df0cd7f1" providerId="LiveId" clId="{0780BFB9-B401-46F3-8104-548C092400A7}" dt="2019-10-09T02:04:01.636" v="1822" actId="1076"/>
        <pc:sldMkLst>
          <pc:docMk/>
          <pc:sldMk cId="2517053357" sldId="376"/>
        </pc:sldMkLst>
        <pc:spChg chg="add del mod">
          <ac:chgData name="李 隽杰" userId="ff89c632df0cd7f1" providerId="LiveId" clId="{0780BFB9-B401-46F3-8104-548C092400A7}" dt="2019-10-09T02:02:08.576" v="1808" actId="478"/>
          <ac:spMkLst>
            <pc:docMk/>
            <pc:sldMk cId="2517053357" sldId="376"/>
            <ac:spMk id="24" creationId="{705F986C-70B7-40D4-BFCC-53A5E9B0D2CD}"/>
          </ac:spMkLst>
        </pc:spChg>
        <pc:spChg chg="add del">
          <ac:chgData name="李 隽杰" userId="ff89c632df0cd7f1" providerId="LiveId" clId="{0780BFB9-B401-46F3-8104-548C092400A7}" dt="2019-10-09T02:02:23.474" v="1810" actId="478"/>
          <ac:spMkLst>
            <pc:docMk/>
            <pc:sldMk cId="2517053357" sldId="376"/>
            <ac:spMk id="27" creationId="{CA9F6D9F-5464-4BE6-9278-29B8B272CD18}"/>
          </ac:spMkLst>
        </pc:spChg>
        <pc:spChg chg="add mod">
          <ac:chgData name="李 隽杰" userId="ff89c632df0cd7f1" providerId="LiveId" clId="{0780BFB9-B401-46F3-8104-548C092400A7}" dt="2019-10-09T02:02:41.186" v="1814" actId="1076"/>
          <ac:spMkLst>
            <pc:docMk/>
            <pc:sldMk cId="2517053357" sldId="376"/>
            <ac:spMk id="28" creationId="{5F8BC385-1B9D-4660-B9E0-36B57CDAE178}"/>
          </ac:spMkLst>
        </pc:spChg>
        <pc:spChg chg="add mod">
          <ac:chgData name="李 隽杰" userId="ff89c632df0cd7f1" providerId="LiveId" clId="{0780BFB9-B401-46F3-8104-548C092400A7}" dt="2019-10-09T02:04:01.636" v="1822" actId="1076"/>
          <ac:spMkLst>
            <pc:docMk/>
            <pc:sldMk cId="2517053357" sldId="376"/>
            <ac:spMk id="37" creationId="{502717B4-23B1-497E-91FC-890CA83ED84C}"/>
          </ac:spMkLst>
        </pc:spChg>
        <pc:spChg chg="mod">
          <ac:chgData name="李 隽杰" userId="ff89c632df0cd7f1" providerId="LiveId" clId="{0780BFB9-B401-46F3-8104-548C092400A7}" dt="2019-10-09T02:01:20.554" v="1804" actId="1076"/>
          <ac:spMkLst>
            <pc:docMk/>
            <pc:sldMk cId="2517053357" sldId="376"/>
            <ac:spMk id="83" creationId="{F386BE27-2841-417D-9EBF-86704CDEBD8F}"/>
          </ac:spMkLst>
        </pc:spChg>
        <pc:spChg chg="mod">
          <ac:chgData name="李 隽杰" userId="ff89c632df0cd7f1" providerId="LiveId" clId="{0780BFB9-B401-46F3-8104-548C092400A7}" dt="2019-10-09T02:03:27.316" v="1818" actId="1076"/>
          <ac:spMkLst>
            <pc:docMk/>
            <pc:sldMk cId="2517053357" sldId="376"/>
            <ac:spMk id="86" creationId="{2DD14DC0-272B-406C-AE43-5A75BC798852}"/>
          </ac:spMkLst>
        </pc:spChg>
        <pc:spChg chg="mod">
          <ac:chgData name="李 隽杰" userId="ff89c632df0cd7f1" providerId="LiveId" clId="{0780BFB9-B401-46F3-8104-548C092400A7}" dt="2019-10-09T02:01:46.635" v="1806" actId="1076"/>
          <ac:spMkLst>
            <pc:docMk/>
            <pc:sldMk cId="2517053357" sldId="376"/>
            <ac:spMk id="87" creationId="{0EF3C589-A801-43D0-BAA2-408531EFBA17}"/>
          </ac:spMkLst>
        </pc:spChg>
        <pc:spChg chg="mod">
          <ac:chgData name="李 隽杰" userId="ff89c632df0cd7f1" providerId="LiveId" clId="{0780BFB9-B401-46F3-8104-548C092400A7}" dt="2019-10-09T02:03:20.566" v="1817" actId="1076"/>
          <ac:spMkLst>
            <pc:docMk/>
            <pc:sldMk cId="2517053357" sldId="376"/>
            <ac:spMk id="91" creationId="{E891989E-D9AF-43CB-B789-304A22F30618}"/>
          </ac:spMkLst>
        </pc:spChg>
        <pc:grpChg chg="mod">
          <ac:chgData name="李 隽杰" userId="ff89c632df0cd7f1" providerId="LiveId" clId="{0780BFB9-B401-46F3-8104-548C092400A7}" dt="2019-10-09T02:01:15.926" v="1803" actId="1076"/>
          <ac:grpSpMkLst>
            <pc:docMk/>
            <pc:sldMk cId="2517053357" sldId="376"/>
            <ac:grpSpMk id="93" creationId="{A2A7F220-DB97-4051-AB8E-FE965218C123}"/>
          </ac:grpSpMkLst>
        </pc:grpChg>
        <pc:picChg chg="add del mod">
          <ac:chgData name="李 隽杰" userId="ff89c632df0cd7f1" providerId="LiveId" clId="{0780BFB9-B401-46F3-8104-548C092400A7}" dt="2019-10-09T01:47:33.498" v="1692"/>
          <ac:picMkLst>
            <pc:docMk/>
            <pc:sldMk cId="2517053357" sldId="376"/>
            <ac:picMk id="5" creationId="{9A1BFAC3-1EEB-4FC8-A2A3-78B1D12CBE61}"/>
          </ac:picMkLst>
        </pc:picChg>
        <pc:cxnChg chg="add">
          <ac:chgData name="李 隽杰" userId="ff89c632df0cd7f1" providerId="LiveId" clId="{0780BFB9-B401-46F3-8104-548C092400A7}" dt="2019-10-09T02:02:53.277" v="1815" actId="11529"/>
          <ac:cxnSpMkLst>
            <pc:docMk/>
            <pc:sldMk cId="2517053357" sldId="376"/>
            <ac:cxnSpMk id="9" creationId="{4337E0C4-ED31-42E9-B76B-BBAFB85BDA1A}"/>
          </ac:cxnSpMkLst>
        </pc:cxnChg>
        <pc:cxnChg chg="add mod">
          <ac:chgData name="李 隽杰" userId="ff89c632df0cd7f1" providerId="LiveId" clId="{0780BFB9-B401-46F3-8104-548C092400A7}" dt="2019-10-09T02:03:32.343" v="1819" actId="14100"/>
          <ac:cxnSpMkLst>
            <pc:docMk/>
            <pc:sldMk cId="2517053357" sldId="376"/>
            <ac:cxnSpMk id="11" creationId="{B0693E8E-764A-419F-A558-FE79B0BFB625}"/>
          </ac:cxnSpMkLst>
        </pc:cxnChg>
        <pc:cxnChg chg="add">
          <ac:chgData name="李 隽杰" userId="ff89c632df0cd7f1" providerId="LiveId" clId="{0780BFB9-B401-46F3-8104-548C092400A7}" dt="2019-10-09T02:03:47.012" v="1820" actId="11529"/>
          <ac:cxnSpMkLst>
            <pc:docMk/>
            <pc:sldMk cId="2517053357" sldId="376"/>
            <ac:cxnSpMk id="15" creationId="{5C8FFCAA-4AEF-4DE6-8589-A093590E5867}"/>
          </ac:cxnSpMkLst>
        </pc:cxnChg>
        <pc:cxnChg chg="mod">
          <ac:chgData name="李 隽杰" userId="ff89c632df0cd7f1" providerId="LiveId" clId="{0780BFB9-B401-46F3-8104-548C092400A7}" dt="2019-10-09T02:01:38.096" v="1805" actId="14100"/>
          <ac:cxnSpMkLst>
            <pc:docMk/>
            <pc:sldMk cId="2517053357" sldId="376"/>
            <ac:cxnSpMk id="82" creationId="{4F97FD5B-BB00-4DCF-98F7-756A66CA58F2}"/>
          </ac:cxnSpMkLst>
        </pc:cxnChg>
        <pc:cxnChg chg="mod">
          <ac:chgData name="李 隽杰" userId="ff89c632df0cd7f1" providerId="LiveId" clId="{0780BFB9-B401-46F3-8104-548C092400A7}" dt="2019-10-09T02:03:27.316" v="1818" actId="1076"/>
          <ac:cxnSpMkLst>
            <pc:docMk/>
            <pc:sldMk cId="2517053357" sldId="376"/>
            <ac:cxnSpMk id="85" creationId="{B6844640-7D16-46D1-BB86-8AB3AF3DC628}"/>
          </ac:cxnSpMkLst>
        </pc:cxnChg>
      </pc:sldChg>
      <pc:sldChg chg="modSp mod">
        <pc:chgData name="李 隽杰" userId="ff89c632df0cd7f1" providerId="LiveId" clId="{0780BFB9-B401-46F3-8104-548C092400A7}" dt="2019-10-09T01:53:00.389" v="1800" actId="20577"/>
        <pc:sldMkLst>
          <pc:docMk/>
          <pc:sldMk cId="2817501710" sldId="377"/>
        </pc:sldMkLst>
        <pc:spChg chg="mod">
          <ac:chgData name="李 隽杰" userId="ff89c632df0cd7f1" providerId="LiveId" clId="{0780BFB9-B401-46F3-8104-548C092400A7}" dt="2019-10-09T01:53:00.389" v="1800" actId="20577"/>
          <ac:spMkLst>
            <pc:docMk/>
            <pc:sldMk cId="2817501710" sldId="377"/>
            <ac:spMk id="3" creationId="{8BDA5BCD-3E7D-4010-B7DC-D5D7F0E5F609}"/>
          </ac:spMkLst>
        </pc:spChg>
        <pc:grpChg chg="mod">
          <ac:chgData name="李 隽杰" userId="ff89c632df0cd7f1" providerId="LiveId" clId="{0780BFB9-B401-46F3-8104-548C092400A7}" dt="2019-10-09T01:52:40.699" v="1788" actId="1076"/>
          <ac:grpSpMkLst>
            <pc:docMk/>
            <pc:sldMk cId="2817501710" sldId="377"/>
            <ac:grpSpMk id="58" creationId="{7338105F-6820-48DD-A2A9-357F2D59A502}"/>
          </ac:grpSpMkLst>
        </pc:grpChg>
      </pc:sldChg>
      <pc:sldChg chg="del">
        <pc:chgData name="李 隽杰" userId="ff89c632df0cd7f1" providerId="LiveId" clId="{0780BFB9-B401-46F3-8104-548C092400A7}" dt="2019-09-30T09:07:38.091" v="1050" actId="2696"/>
        <pc:sldMkLst>
          <pc:docMk/>
          <pc:sldMk cId="237372389" sldId="379"/>
        </pc:sldMkLst>
      </pc:sldChg>
      <pc:sldChg chg="modSp mod">
        <pc:chgData name="李 隽杰" userId="ff89c632df0cd7f1" providerId="LiveId" clId="{0780BFB9-B401-46F3-8104-548C092400A7}" dt="2019-10-09T01:49:41.676" v="1739"/>
        <pc:sldMkLst>
          <pc:docMk/>
          <pc:sldMk cId="2984236818" sldId="380"/>
        </pc:sldMkLst>
        <pc:spChg chg="mod">
          <ac:chgData name="李 隽杰" userId="ff89c632df0cd7f1" providerId="LiveId" clId="{0780BFB9-B401-46F3-8104-548C092400A7}" dt="2019-10-09T01:49:41.676" v="1739"/>
          <ac:spMkLst>
            <pc:docMk/>
            <pc:sldMk cId="2984236818" sldId="380"/>
            <ac:spMk id="3" creationId="{DBBF48E2-BDAE-4F11-98D1-69098A0FF48C}"/>
          </ac:spMkLst>
        </pc:spChg>
      </pc:sldChg>
      <pc:sldChg chg="modSp mod">
        <pc:chgData name="李 隽杰" userId="ff89c632df0cd7f1" providerId="LiveId" clId="{0780BFB9-B401-46F3-8104-548C092400A7}" dt="2019-10-09T01:49:16.681" v="1730" actId="113"/>
        <pc:sldMkLst>
          <pc:docMk/>
          <pc:sldMk cId="651367668" sldId="384"/>
        </pc:sldMkLst>
        <pc:spChg chg="mod">
          <ac:chgData name="李 隽杰" userId="ff89c632df0cd7f1" providerId="LiveId" clId="{0780BFB9-B401-46F3-8104-548C092400A7}" dt="2019-10-09T01:49:16.681" v="1730" actId="113"/>
          <ac:spMkLst>
            <pc:docMk/>
            <pc:sldMk cId="651367668" sldId="384"/>
            <ac:spMk id="3" creationId="{58B70B2C-150A-4B78-8E06-D96ADE9CBF10}"/>
          </ac:spMkLst>
        </pc:spChg>
      </pc:sldChg>
      <pc:sldChg chg="modSp mod">
        <pc:chgData name="李 隽杰" userId="ff89c632df0cd7f1" providerId="LiveId" clId="{0780BFB9-B401-46F3-8104-548C092400A7}" dt="2019-10-09T01:49:10.674" v="1729" actId="113"/>
        <pc:sldMkLst>
          <pc:docMk/>
          <pc:sldMk cId="164310441" sldId="385"/>
        </pc:sldMkLst>
        <pc:spChg chg="mod">
          <ac:chgData name="李 隽杰" userId="ff89c632df0cd7f1" providerId="LiveId" clId="{0780BFB9-B401-46F3-8104-548C092400A7}" dt="2019-10-09T01:49:10.674" v="1729" actId="113"/>
          <ac:spMkLst>
            <pc:docMk/>
            <pc:sldMk cId="164310441" sldId="385"/>
            <ac:spMk id="3" creationId="{58B70B2C-150A-4B78-8E06-D96ADE9CBF10}"/>
          </ac:spMkLst>
        </pc:spChg>
      </pc:sldChg>
      <pc:sldChg chg="modSp mod">
        <pc:chgData name="李 隽杰" userId="ff89c632df0cd7f1" providerId="LiveId" clId="{0780BFB9-B401-46F3-8104-548C092400A7}" dt="2019-10-09T01:49:31.421" v="1733" actId="113"/>
        <pc:sldMkLst>
          <pc:docMk/>
          <pc:sldMk cId="2086521725" sldId="386"/>
        </pc:sldMkLst>
        <pc:spChg chg="mod">
          <ac:chgData name="李 隽杰" userId="ff89c632df0cd7f1" providerId="LiveId" clId="{0780BFB9-B401-46F3-8104-548C092400A7}" dt="2019-10-09T01:49:31.421" v="1733" actId="113"/>
          <ac:spMkLst>
            <pc:docMk/>
            <pc:sldMk cId="2086521725" sldId="386"/>
            <ac:spMk id="5" creationId="{2C864A16-9464-4017-9855-BE4124B2F8AF}"/>
          </ac:spMkLst>
        </pc:spChg>
      </pc:sldChg>
      <pc:sldChg chg="del">
        <pc:chgData name="李 隽杰" userId="ff89c632df0cd7f1" providerId="LiveId" clId="{0780BFB9-B401-46F3-8104-548C092400A7}" dt="2019-09-30T03:07:35.134" v="50" actId="2696"/>
        <pc:sldMkLst>
          <pc:docMk/>
          <pc:sldMk cId="2669031237" sldId="389"/>
        </pc:sldMkLst>
      </pc:sldChg>
      <pc:sldChg chg="modSp mod">
        <pc:chgData name="李 隽杰" userId="ff89c632df0cd7f1" providerId="LiveId" clId="{0780BFB9-B401-46F3-8104-548C092400A7}" dt="2019-10-09T01:49:21.527" v="1731" actId="113"/>
        <pc:sldMkLst>
          <pc:docMk/>
          <pc:sldMk cId="3483362279" sldId="390"/>
        </pc:sldMkLst>
        <pc:spChg chg="mod">
          <ac:chgData name="李 隽杰" userId="ff89c632df0cd7f1" providerId="LiveId" clId="{0780BFB9-B401-46F3-8104-548C092400A7}" dt="2019-10-09T01:49:21.527" v="1731" actId="113"/>
          <ac:spMkLst>
            <pc:docMk/>
            <pc:sldMk cId="3483362279" sldId="390"/>
            <ac:spMk id="70" creationId="{909D1F1B-DF7E-440E-BB4D-BE51D711D116}"/>
          </ac:spMkLst>
        </pc:spChg>
      </pc:sldChg>
      <pc:sldChg chg="addSp delSp modSp new add del mod">
        <pc:chgData name="李 隽杰" userId="ff89c632df0cd7f1" providerId="LiveId" clId="{0780BFB9-B401-46F3-8104-548C092400A7}" dt="2019-10-08T07:13:06.830" v="1378"/>
        <pc:sldMkLst>
          <pc:docMk/>
          <pc:sldMk cId="2602410891" sldId="391"/>
        </pc:sldMkLst>
        <pc:spChg chg="mod">
          <ac:chgData name="李 隽杰" userId="ff89c632df0cd7f1" providerId="LiveId" clId="{0780BFB9-B401-46F3-8104-548C092400A7}" dt="2019-09-30T03:08:14.912" v="59" actId="20577"/>
          <ac:spMkLst>
            <pc:docMk/>
            <pc:sldMk cId="2602410891" sldId="391"/>
            <ac:spMk id="2" creationId="{C0B7CC45-A758-46C5-8F81-80DBF9F57C51}"/>
          </ac:spMkLst>
        </pc:spChg>
        <pc:spChg chg="del">
          <ac:chgData name="李 隽杰" userId="ff89c632df0cd7f1" providerId="LiveId" clId="{0780BFB9-B401-46F3-8104-548C092400A7}" dt="2019-09-30T03:08:38.621" v="60"/>
          <ac:spMkLst>
            <pc:docMk/>
            <pc:sldMk cId="2602410891" sldId="391"/>
            <ac:spMk id="3" creationId="{F7CAD3CF-F4FF-4C48-8AD1-DEC5D153908D}"/>
          </ac:spMkLst>
        </pc:spChg>
        <pc:spChg chg="add del mod">
          <ac:chgData name="李 隽杰" userId="ff89c632df0cd7f1" providerId="LiveId" clId="{0780BFB9-B401-46F3-8104-548C092400A7}" dt="2019-09-30T03:09:04.189" v="67"/>
          <ac:spMkLst>
            <pc:docMk/>
            <pc:sldMk cId="2602410891" sldId="391"/>
            <ac:spMk id="7" creationId="{8B80CB89-DF13-4F70-AFB4-BA591EB14833}"/>
          </ac:spMkLst>
        </pc:spChg>
        <pc:spChg chg="add mod">
          <ac:chgData name="李 隽杰" userId="ff89c632df0cd7f1" providerId="LiveId" clId="{0780BFB9-B401-46F3-8104-548C092400A7}" dt="2019-10-08T07:13:06.830" v="1378"/>
          <ac:spMkLst>
            <pc:docMk/>
            <pc:sldMk cId="2602410891" sldId="391"/>
            <ac:spMk id="8" creationId="{C67A4BDC-37EA-4CB2-BF28-C65EE5CFA567}"/>
          </ac:spMkLst>
        </pc:spChg>
        <pc:picChg chg="add mod">
          <ac:chgData name="李 隽杰" userId="ff89c632df0cd7f1" providerId="LiveId" clId="{0780BFB9-B401-46F3-8104-548C092400A7}" dt="2019-09-30T07:44:56.598" v="700" actId="1076"/>
          <ac:picMkLst>
            <pc:docMk/>
            <pc:sldMk cId="2602410891" sldId="391"/>
            <ac:picMk id="6" creationId="{984D29E7-4870-4652-B61F-A10E2F474EE9}"/>
          </ac:picMkLst>
        </pc:picChg>
      </pc:sldChg>
      <pc:sldChg chg="addSp modSp new mod ord">
        <pc:chgData name="李 隽杰" userId="ff89c632df0cd7f1" providerId="LiveId" clId="{0780BFB9-B401-46F3-8104-548C092400A7}" dt="2019-09-30T07:29:34.407" v="539" actId="1076"/>
        <pc:sldMkLst>
          <pc:docMk/>
          <pc:sldMk cId="3384771915" sldId="392"/>
        </pc:sldMkLst>
        <pc:spChg chg="mod">
          <ac:chgData name="李 隽杰" userId="ff89c632df0cd7f1" providerId="LiveId" clId="{0780BFB9-B401-46F3-8104-548C092400A7}" dt="2019-09-30T03:14:47.445" v="196" actId="20577"/>
          <ac:spMkLst>
            <pc:docMk/>
            <pc:sldMk cId="3384771915" sldId="392"/>
            <ac:spMk id="2" creationId="{993FA840-47E4-4609-8908-99F842F85135}"/>
          </ac:spMkLst>
        </pc:spChg>
        <pc:spChg chg="mod">
          <ac:chgData name="李 隽杰" userId="ff89c632df0cd7f1" providerId="LiveId" clId="{0780BFB9-B401-46F3-8104-548C092400A7}" dt="2019-09-30T07:17:08.520" v="467" actId="20577"/>
          <ac:spMkLst>
            <pc:docMk/>
            <pc:sldMk cId="3384771915" sldId="392"/>
            <ac:spMk id="3" creationId="{A45D8AC0-1C9D-477C-9C95-5AAC4F19029C}"/>
          </ac:spMkLst>
        </pc:spChg>
        <pc:spChg chg="add mod">
          <ac:chgData name="李 隽杰" userId="ff89c632df0cd7f1" providerId="LiveId" clId="{0780BFB9-B401-46F3-8104-548C092400A7}" dt="2019-09-30T07:28:58.571" v="533" actId="207"/>
          <ac:spMkLst>
            <pc:docMk/>
            <pc:sldMk cId="3384771915" sldId="392"/>
            <ac:spMk id="7" creationId="{0C8F9701-666D-4F71-AE23-4816AC66A42F}"/>
          </ac:spMkLst>
        </pc:spChg>
        <pc:spChg chg="add mod">
          <ac:chgData name="李 隽杰" userId="ff89c632df0cd7f1" providerId="LiveId" clId="{0780BFB9-B401-46F3-8104-548C092400A7}" dt="2019-09-30T07:25:23.121" v="503" actId="164"/>
          <ac:spMkLst>
            <pc:docMk/>
            <pc:sldMk cId="3384771915" sldId="392"/>
            <ac:spMk id="8" creationId="{60178403-8B05-423B-BB70-D398DFD7108F}"/>
          </ac:spMkLst>
        </pc:spChg>
        <pc:spChg chg="add mod">
          <ac:chgData name="李 隽杰" userId="ff89c632df0cd7f1" providerId="LiveId" clId="{0780BFB9-B401-46F3-8104-548C092400A7}" dt="2019-09-30T07:29:04.213" v="534" actId="207"/>
          <ac:spMkLst>
            <pc:docMk/>
            <pc:sldMk cId="3384771915" sldId="392"/>
            <ac:spMk id="9" creationId="{E32499FA-523A-47E0-97C8-C845F3703359}"/>
          </ac:spMkLst>
        </pc:spChg>
        <pc:spChg chg="add mod">
          <ac:chgData name="李 隽杰" userId="ff89c632df0cd7f1" providerId="LiveId" clId="{0780BFB9-B401-46F3-8104-548C092400A7}" dt="2019-09-30T07:29:09.388" v="535" actId="207"/>
          <ac:spMkLst>
            <pc:docMk/>
            <pc:sldMk cId="3384771915" sldId="392"/>
            <ac:spMk id="10" creationId="{5BC5F129-1366-4B99-8F50-BDB4A54F967F}"/>
          </ac:spMkLst>
        </pc:spChg>
        <pc:spChg chg="add mod">
          <ac:chgData name="李 隽杰" userId="ff89c632df0cd7f1" providerId="LiveId" clId="{0780BFB9-B401-46F3-8104-548C092400A7}" dt="2019-09-30T07:25:23.121" v="503" actId="164"/>
          <ac:spMkLst>
            <pc:docMk/>
            <pc:sldMk cId="3384771915" sldId="392"/>
            <ac:spMk id="11" creationId="{0C8F9701-666D-4F71-AE23-4816AC66A42F}"/>
          </ac:spMkLst>
        </pc:spChg>
        <pc:spChg chg="add mod">
          <ac:chgData name="李 隽杰" userId="ff89c632df0cd7f1" providerId="LiveId" clId="{0780BFB9-B401-46F3-8104-548C092400A7}" dt="2019-09-30T07:25:23.121" v="503" actId="164"/>
          <ac:spMkLst>
            <pc:docMk/>
            <pc:sldMk cId="3384771915" sldId="392"/>
            <ac:spMk id="12" creationId="{0C8F9701-666D-4F71-AE23-4816AC66A42F}"/>
          </ac:spMkLst>
        </pc:spChg>
        <pc:spChg chg="add mod">
          <ac:chgData name="李 隽杰" userId="ff89c632df0cd7f1" providerId="LiveId" clId="{0780BFB9-B401-46F3-8104-548C092400A7}" dt="2019-09-30T07:29:34.407" v="539" actId="1076"/>
          <ac:spMkLst>
            <pc:docMk/>
            <pc:sldMk cId="3384771915" sldId="392"/>
            <ac:spMk id="14" creationId="{A2C64B6A-1D66-453C-85A6-FBE9D49CFC5F}"/>
          </ac:spMkLst>
        </pc:spChg>
        <pc:grpChg chg="add mod">
          <ac:chgData name="李 隽杰" userId="ff89c632df0cd7f1" providerId="LiveId" clId="{0780BFB9-B401-46F3-8104-548C092400A7}" dt="2019-09-30T07:29:30.921" v="538" actId="1076"/>
          <ac:grpSpMkLst>
            <pc:docMk/>
            <pc:sldMk cId="3384771915" sldId="392"/>
            <ac:grpSpMk id="13" creationId="{FEBC5BA2-6F37-4D4D-8D66-639A3B4F1E1F}"/>
          </ac:grpSpMkLst>
        </pc:grpChg>
        <pc:picChg chg="add mod">
          <ac:chgData name="李 隽杰" userId="ff89c632df0cd7f1" providerId="LiveId" clId="{0780BFB9-B401-46F3-8104-548C092400A7}" dt="2019-09-30T07:25:23.121" v="503" actId="164"/>
          <ac:picMkLst>
            <pc:docMk/>
            <pc:sldMk cId="3384771915" sldId="392"/>
            <ac:picMk id="6" creationId="{A8DB58DC-11CE-4349-B61D-F2695EB1DCBB}"/>
          </ac:picMkLst>
        </pc:picChg>
      </pc:sldChg>
      <pc:sldChg chg="addSp delSp modSp add mod">
        <pc:chgData name="李 隽杰" userId="ff89c632df0cd7f1" providerId="LiveId" clId="{0780BFB9-B401-46F3-8104-548C092400A7}" dt="2019-09-30T03:16:13.033" v="220" actId="166"/>
        <pc:sldMkLst>
          <pc:docMk/>
          <pc:sldMk cId="2771410770" sldId="393"/>
        </pc:sldMkLst>
        <pc:spChg chg="add del mod">
          <ac:chgData name="李 隽杰" userId="ff89c632df0cd7f1" providerId="LiveId" clId="{0780BFB9-B401-46F3-8104-548C092400A7}" dt="2019-09-30T03:14:04.924" v="166"/>
          <ac:spMkLst>
            <pc:docMk/>
            <pc:sldMk cId="2771410770" sldId="393"/>
            <ac:spMk id="5" creationId="{3C700261-8F7E-4E7B-9C41-1A0D80C98E8E}"/>
          </ac:spMkLst>
        </pc:spChg>
        <pc:spChg chg="mod ord">
          <ac:chgData name="李 隽杰" userId="ff89c632df0cd7f1" providerId="LiveId" clId="{0780BFB9-B401-46F3-8104-548C092400A7}" dt="2019-09-30T03:16:13.033" v="220" actId="166"/>
          <ac:spMkLst>
            <pc:docMk/>
            <pc:sldMk cId="2771410770" sldId="393"/>
            <ac:spMk id="8" creationId="{C67A4BDC-37EA-4CB2-BF28-C65EE5CFA567}"/>
          </ac:spMkLst>
        </pc:spChg>
        <pc:picChg chg="del">
          <ac:chgData name="李 隽杰" userId="ff89c632df0cd7f1" providerId="LiveId" clId="{0780BFB9-B401-46F3-8104-548C092400A7}" dt="2019-09-30T03:13:51.513" v="165" actId="478"/>
          <ac:picMkLst>
            <pc:docMk/>
            <pc:sldMk cId="2771410770" sldId="393"/>
            <ac:picMk id="6" creationId="{984D29E7-4870-4652-B61F-A10E2F474EE9}"/>
          </ac:picMkLst>
        </pc:picChg>
        <pc:picChg chg="add mod">
          <ac:chgData name="李 隽杰" userId="ff89c632df0cd7f1" providerId="LiveId" clId="{0780BFB9-B401-46F3-8104-548C092400A7}" dt="2019-09-30T03:16:08.839" v="219" actId="1076"/>
          <ac:picMkLst>
            <pc:docMk/>
            <pc:sldMk cId="2771410770" sldId="393"/>
            <ac:picMk id="9" creationId="{CF9E7AD8-8DF2-41C4-9616-564CD4AA2E9D}"/>
          </ac:picMkLst>
        </pc:picChg>
      </pc:sldChg>
      <pc:sldChg chg="addSp delSp modSp new mod">
        <pc:chgData name="李 隽杰" userId="ff89c632df0cd7f1" providerId="LiveId" clId="{0780BFB9-B401-46F3-8104-548C092400A7}" dt="2019-09-30T03:39:07.504" v="358" actId="20577"/>
        <pc:sldMkLst>
          <pc:docMk/>
          <pc:sldMk cId="2817338257" sldId="394"/>
        </pc:sldMkLst>
        <pc:spChg chg="mod">
          <ac:chgData name="李 隽杰" userId="ff89c632df0cd7f1" providerId="LiveId" clId="{0780BFB9-B401-46F3-8104-548C092400A7}" dt="2019-09-30T03:39:02.359" v="354" actId="20577"/>
          <ac:spMkLst>
            <pc:docMk/>
            <pc:sldMk cId="2817338257" sldId="394"/>
            <ac:spMk id="2" creationId="{2332CD32-0179-4769-8726-15F298446D49}"/>
          </ac:spMkLst>
        </pc:spChg>
        <pc:spChg chg="mod">
          <ac:chgData name="李 隽杰" userId="ff89c632df0cd7f1" providerId="LiveId" clId="{0780BFB9-B401-46F3-8104-548C092400A7}" dt="2019-09-30T03:39:07.504" v="358" actId="20577"/>
          <ac:spMkLst>
            <pc:docMk/>
            <pc:sldMk cId="2817338257" sldId="394"/>
            <ac:spMk id="3" creationId="{5D0B7229-F5C4-499E-B57F-441790435A96}"/>
          </ac:spMkLst>
        </pc:spChg>
        <pc:spChg chg="add del">
          <ac:chgData name="李 隽杰" userId="ff89c632df0cd7f1" providerId="LiveId" clId="{0780BFB9-B401-46F3-8104-548C092400A7}" dt="2019-09-30T03:26:30.612" v="256" actId="11529"/>
          <ac:spMkLst>
            <pc:docMk/>
            <pc:sldMk cId="2817338257" sldId="394"/>
            <ac:spMk id="5" creationId="{7FC086F5-7C19-4B0E-84D2-3122C677B8DF}"/>
          </ac:spMkLst>
        </pc:spChg>
        <pc:spChg chg="add del mod">
          <ac:chgData name="李 隽杰" userId="ff89c632df0cd7f1" providerId="LiveId" clId="{0780BFB9-B401-46F3-8104-548C092400A7}" dt="2019-09-30T03:30:22.746" v="294" actId="478"/>
          <ac:spMkLst>
            <pc:docMk/>
            <pc:sldMk cId="2817338257" sldId="394"/>
            <ac:spMk id="6" creationId="{29B97B4F-EC3F-4C3F-960E-E7D9D263D05A}"/>
          </ac:spMkLst>
        </pc:spChg>
        <pc:spChg chg="add del mod">
          <ac:chgData name="李 隽杰" userId="ff89c632df0cd7f1" providerId="LiveId" clId="{0780BFB9-B401-46F3-8104-548C092400A7}" dt="2019-09-30T03:30:22.746" v="294" actId="478"/>
          <ac:spMkLst>
            <pc:docMk/>
            <pc:sldMk cId="2817338257" sldId="394"/>
            <ac:spMk id="8" creationId="{88A76874-76BD-453B-A337-18CD0414CCB6}"/>
          </ac:spMkLst>
        </pc:spChg>
        <pc:spChg chg="add del mod">
          <ac:chgData name="李 隽杰" userId="ff89c632df0cd7f1" providerId="LiveId" clId="{0780BFB9-B401-46F3-8104-548C092400A7}" dt="2019-09-30T03:30:22.746" v="294" actId="478"/>
          <ac:spMkLst>
            <pc:docMk/>
            <pc:sldMk cId="2817338257" sldId="394"/>
            <ac:spMk id="9" creationId="{BC3D158A-50B8-48B7-A7A0-28ED81FADAC5}"/>
          </ac:spMkLst>
        </pc:spChg>
        <pc:spChg chg="add del mod">
          <ac:chgData name="李 隽杰" userId="ff89c632df0cd7f1" providerId="LiveId" clId="{0780BFB9-B401-46F3-8104-548C092400A7}" dt="2019-09-30T03:30:22.746" v="294" actId="478"/>
          <ac:spMkLst>
            <pc:docMk/>
            <pc:sldMk cId="2817338257" sldId="394"/>
            <ac:spMk id="10" creationId="{C8EEFB9A-EA6A-4E3C-8722-988A1CED5C9E}"/>
          </ac:spMkLst>
        </pc:spChg>
        <pc:spChg chg="add del mod">
          <ac:chgData name="李 隽杰" userId="ff89c632df0cd7f1" providerId="LiveId" clId="{0780BFB9-B401-46F3-8104-548C092400A7}" dt="2019-09-30T03:30:22.746" v="294" actId="478"/>
          <ac:spMkLst>
            <pc:docMk/>
            <pc:sldMk cId="2817338257" sldId="394"/>
            <ac:spMk id="11" creationId="{97711586-7456-4CA5-8003-87D18707E538}"/>
          </ac:spMkLst>
        </pc:spChg>
        <pc:spChg chg="add del mod">
          <ac:chgData name="李 隽杰" userId="ff89c632df0cd7f1" providerId="LiveId" clId="{0780BFB9-B401-46F3-8104-548C092400A7}" dt="2019-09-30T03:30:22.746" v="294" actId="478"/>
          <ac:spMkLst>
            <pc:docMk/>
            <pc:sldMk cId="2817338257" sldId="394"/>
            <ac:spMk id="12" creationId="{D8B3BA99-45BF-4215-84F9-CA27C921F7C6}"/>
          </ac:spMkLst>
        </pc:spChg>
        <pc:picChg chg="add del mod">
          <ac:chgData name="李 隽杰" userId="ff89c632df0cd7f1" providerId="LiveId" clId="{0780BFB9-B401-46F3-8104-548C092400A7}" dt="2019-09-30T03:27:38.058" v="261" actId="478"/>
          <ac:picMkLst>
            <pc:docMk/>
            <pc:sldMk cId="2817338257" sldId="394"/>
            <ac:picMk id="1026" creationId="{DCE92269-7134-400B-964A-5219509CAB5F}"/>
          </ac:picMkLst>
        </pc:picChg>
        <pc:picChg chg="add mod">
          <ac:chgData name="李 隽杰" userId="ff89c632df0cd7f1" providerId="LiveId" clId="{0780BFB9-B401-46F3-8104-548C092400A7}" dt="2019-09-30T03:38:23.673" v="334" actId="1076"/>
          <ac:picMkLst>
            <pc:docMk/>
            <pc:sldMk cId="2817338257" sldId="394"/>
            <ac:picMk id="1028" creationId="{BACAEE83-156B-4FCA-B4FE-1474FF2E66BC}"/>
          </ac:picMkLst>
        </pc:picChg>
        <pc:cxnChg chg="add del mod">
          <ac:chgData name="李 隽杰" userId="ff89c632df0cd7f1" providerId="LiveId" clId="{0780BFB9-B401-46F3-8104-548C092400A7}" dt="2019-09-30T03:30:22.746" v="294" actId="478"/>
          <ac:cxnSpMkLst>
            <pc:docMk/>
            <pc:sldMk cId="2817338257" sldId="394"/>
            <ac:cxnSpMk id="13" creationId="{6B57765F-06F1-442F-8498-A6140BDA1C71}"/>
          </ac:cxnSpMkLst>
        </pc:cxnChg>
        <pc:cxnChg chg="add del mod">
          <ac:chgData name="李 隽杰" userId="ff89c632df0cd7f1" providerId="LiveId" clId="{0780BFB9-B401-46F3-8104-548C092400A7}" dt="2019-09-30T03:30:22.746" v="294" actId="478"/>
          <ac:cxnSpMkLst>
            <pc:docMk/>
            <pc:sldMk cId="2817338257" sldId="394"/>
            <ac:cxnSpMk id="15" creationId="{4638EC08-7DC0-4747-AC19-9E17BACC0E04}"/>
          </ac:cxnSpMkLst>
        </pc:cxnChg>
        <pc:cxnChg chg="add del mod">
          <ac:chgData name="李 隽杰" userId="ff89c632df0cd7f1" providerId="LiveId" clId="{0780BFB9-B401-46F3-8104-548C092400A7}" dt="2019-09-30T03:30:22.746" v="294" actId="478"/>
          <ac:cxnSpMkLst>
            <pc:docMk/>
            <pc:sldMk cId="2817338257" sldId="394"/>
            <ac:cxnSpMk id="17" creationId="{53AE69A0-21AD-4E7B-8CBB-F3C41B392D4B}"/>
          </ac:cxnSpMkLst>
        </pc:cxnChg>
        <pc:cxnChg chg="add del mod">
          <ac:chgData name="李 隽杰" userId="ff89c632df0cd7f1" providerId="LiveId" clId="{0780BFB9-B401-46F3-8104-548C092400A7}" dt="2019-09-30T03:30:22.746" v="294" actId="478"/>
          <ac:cxnSpMkLst>
            <pc:docMk/>
            <pc:sldMk cId="2817338257" sldId="394"/>
            <ac:cxnSpMk id="19" creationId="{C21F3676-D5A3-4D4F-814D-223401B9D924}"/>
          </ac:cxnSpMkLst>
        </pc:cxnChg>
        <pc:cxnChg chg="add del mod">
          <ac:chgData name="李 隽杰" userId="ff89c632df0cd7f1" providerId="LiveId" clId="{0780BFB9-B401-46F3-8104-548C092400A7}" dt="2019-09-30T03:30:22.746" v="294" actId="478"/>
          <ac:cxnSpMkLst>
            <pc:docMk/>
            <pc:sldMk cId="2817338257" sldId="394"/>
            <ac:cxnSpMk id="22" creationId="{35AC338C-49B1-4EFB-BA54-33C85445079D}"/>
          </ac:cxnSpMkLst>
        </pc:cxnChg>
        <pc:cxnChg chg="add del mod">
          <ac:chgData name="李 隽杰" userId="ff89c632df0cd7f1" providerId="LiveId" clId="{0780BFB9-B401-46F3-8104-548C092400A7}" dt="2019-09-30T03:30:22.746" v="294" actId="478"/>
          <ac:cxnSpMkLst>
            <pc:docMk/>
            <pc:sldMk cId="2817338257" sldId="394"/>
            <ac:cxnSpMk id="25" creationId="{3622FF4E-1E48-4E61-8760-C5F37ECF812A}"/>
          </ac:cxnSpMkLst>
        </pc:cxnChg>
      </pc:sldChg>
      <pc:sldChg chg="addSp modSp new mod">
        <pc:chgData name="李 隽杰" userId="ff89c632df0cd7f1" providerId="LiveId" clId="{0780BFB9-B401-46F3-8104-548C092400A7}" dt="2019-09-30T06:45:33.464" v="387" actId="20577"/>
        <pc:sldMkLst>
          <pc:docMk/>
          <pc:sldMk cId="1368525136" sldId="395"/>
        </pc:sldMkLst>
        <pc:spChg chg="mod">
          <ac:chgData name="李 隽杰" userId="ff89c632df0cd7f1" providerId="LiveId" clId="{0780BFB9-B401-46F3-8104-548C092400A7}" dt="2019-09-30T06:43:02.508" v="359"/>
          <ac:spMkLst>
            <pc:docMk/>
            <pc:sldMk cId="1368525136" sldId="395"/>
            <ac:spMk id="2" creationId="{D28622C8-7DD9-48C1-B007-1431A7581722}"/>
          </ac:spMkLst>
        </pc:spChg>
        <pc:spChg chg="mod">
          <ac:chgData name="李 隽杰" userId="ff89c632df0cd7f1" providerId="LiveId" clId="{0780BFB9-B401-46F3-8104-548C092400A7}" dt="2019-09-30T06:45:33.464" v="387" actId="20577"/>
          <ac:spMkLst>
            <pc:docMk/>
            <pc:sldMk cId="1368525136" sldId="395"/>
            <ac:spMk id="3" creationId="{DED2D871-2B6D-4E7E-968C-49154855EC37}"/>
          </ac:spMkLst>
        </pc:spChg>
        <pc:picChg chg="add mod">
          <ac:chgData name="李 隽杰" userId="ff89c632df0cd7f1" providerId="LiveId" clId="{0780BFB9-B401-46F3-8104-548C092400A7}" dt="2019-09-30T06:45:28.489" v="383" actId="1076"/>
          <ac:picMkLst>
            <pc:docMk/>
            <pc:sldMk cId="1368525136" sldId="395"/>
            <ac:picMk id="2050" creationId="{033883F5-38BD-4CE1-B3AD-A1B01305F27F}"/>
          </ac:picMkLst>
        </pc:picChg>
      </pc:sldChg>
      <pc:sldChg chg="addSp delSp modSp add mod">
        <pc:chgData name="李 隽杰" userId="ff89c632df0cd7f1" providerId="LiveId" clId="{0780BFB9-B401-46F3-8104-548C092400A7}" dt="2019-09-30T08:06:49.052" v="768" actId="14100"/>
        <pc:sldMkLst>
          <pc:docMk/>
          <pc:sldMk cId="2362429089" sldId="396"/>
        </pc:sldMkLst>
        <pc:spChg chg="mod ord">
          <ac:chgData name="李 隽杰" userId="ff89c632df0cd7f1" providerId="LiveId" clId="{0780BFB9-B401-46F3-8104-548C092400A7}" dt="2019-09-30T08:06:49.052" v="768" actId="14100"/>
          <ac:spMkLst>
            <pc:docMk/>
            <pc:sldMk cId="2362429089" sldId="396"/>
            <ac:spMk id="3" creationId="{A45D8AC0-1C9D-477C-9C95-5AAC4F19029C}"/>
          </ac:spMkLst>
        </pc:spChg>
        <pc:spChg chg="add del mod">
          <ac:chgData name="李 隽杰" userId="ff89c632df0cd7f1" providerId="LiveId" clId="{0780BFB9-B401-46F3-8104-548C092400A7}" dt="2019-09-30T07:34:08.828" v="610"/>
          <ac:spMkLst>
            <pc:docMk/>
            <pc:sldMk cId="2362429089" sldId="396"/>
            <ac:spMk id="5" creationId="{040186B1-58DC-4FA1-B721-8183751434EF}"/>
          </ac:spMkLst>
        </pc:spChg>
        <pc:spChg chg="del mod">
          <ac:chgData name="李 隽杰" userId="ff89c632df0cd7f1" providerId="LiveId" clId="{0780BFB9-B401-46F3-8104-548C092400A7}" dt="2019-09-30T07:32:20.009" v="605"/>
          <ac:spMkLst>
            <pc:docMk/>
            <pc:sldMk cId="2362429089" sldId="396"/>
            <ac:spMk id="14" creationId="{A2C64B6A-1D66-453C-85A6-FBE9D49CFC5F}"/>
          </ac:spMkLst>
        </pc:spChg>
        <pc:spChg chg="add del mod">
          <ac:chgData name="李 隽杰" userId="ff89c632df0cd7f1" providerId="LiveId" clId="{0780BFB9-B401-46F3-8104-548C092400A7}" dt="2019-09-30T07:36:06.686" v="617"/>
          <ac:spMkLst>
            <pc:docMk/>
            <pc:sldMk cId="2362429089" sldId="396"/>
            <ac:spMk id="15" creationId="{4F25777C-DB0D-4136-A628-206AD55B6572}"/>
          </ac:spMkLst>
        </pc:spChg>
        <pc:spChg chg="add del mod">
          <ac:chgData name="李 隽杰" userId="ff89c632df0cd7f1" providerId="LiveId" clId="{0780BFB9-B401-46F3-8104-548C092400A7}" dt="2019-09-30T07:38:42.234" v="632" actId="478"/>
          <ac:spMkLst>
            <pc:docMk/>
            <pc:sldMk cId="2362429089" sldId="396"/>
            <ac:spMk id="16" creationId="{60F3309D-5153-445D-ABA3-DAC35E7E8CF4}"/>
          </ac:spMkLst>
        </pc:spChg>
        <pc:grpChg chg="del mod">
          <ac:chgData name="李 隽杰" userId="ff89c632df0cd7f1" providerId="LiveId" clId="{0780BFB9-B401-46F3-8104-548C092400A7}" dt="2019-09-30T08:06:42.407" v="767" actId="478"/>
          <ac:grpSpMkLst>
            <pc:docMk/>
            <pc:sldMk cId="2362429089" sldId="396"/>
            <ac:grpSpMk id="13" creationId="{FEBC5BA2-6F37-4D4D-8D66-639A3B4F1E1F}"/>
          </ac:grpSpMkLst>
        </pc:grpChg>
        <pc:picChg chg="mod">
          <ac:chgData name="李 隽杰" userId="ff89c632df0cd7f1" providerId="LiveId" clId="{0780BFB9-B401-46F3-8104-548C092400A7}" dt="2019-09-30T08:02:44.052" v="765" actId="1076"/>
          <ac:picMkLst>
            <pc:docMk/>
            <pc:sldMk cId="2362429089" sldId="396"/>
            <ac:picMk id="6" creationId="{A8DB58DC-11CE-4349-B61D-F2695EB1DCBB}"/>
          </ac:picMkLst>
        </pc:picChg>
      </pc:sldChg>
      <pc:sldChg chg="new del">
        <pc:chgData name="李 隽杰" userId="ff89c632df0cd7f1" providerId="LiveId" clId="{0780BFB9-B401-46F3-8104-548C092400A7}" dt="2019-09-30T07:29:54.567" v="541" actId="47"/>
        <pc:sldMkLst>
          <pc:docMk/>
          <pc:sldMk cId="4039375654" sldId="396"/>
        </pc:sldMkLst>
      </pc:sldChg>
      <pc:sldChg chg="modSp new del mod">
        <pc:chgData name="李 隽杰" userId="ff89c632df0cd7f1" providerId="LiveId" clId="{0780BFB9-B401-46F3-8104-548C092400A7}" dt="2019-09-30T08:15:27.955" v="778" actId="47"/>
        <pc:sldMkLst>
          <pc:docMk/>
          <pc:sldMk cId="979567317" sldId="397"/>
        </pc:sldMkLst>
        <pc:spChg chg="mod">
          <ac:chgData name="李 隽杰" userId="ff89c632df0cd7f1" providerId="LiveId" clId="{0780BFB9-B401-46F3-8104-548C092400A7}" dt="2019-09-30T08:15:25.756" v="777" actId="20577"/>
          <ac:spMkLst>
            <pc:docMk/>
            <pc:sldMk cId="979567317" sldId="397"/>
            <ac:spMk id="2" creationId="{1DFFBF6F-8D11-4A6C-83F5-577CCAF66C03}"/>
          </ac:spMkLst>
        </pc:spChg>
      </pc:sldChg>
      <pc:sldChg chg="modSp add mod">
        <pc:chgData name="李 隽杰" userId="ff89c632df0cd7f1" providerId="LiveId" clId="{0780BFB9-B401-46F3-8104-548C092400A7}" dt="2019-09-30T09:05:32.565" v="1049" actId="113"/>
        <pc:sldMkLst>
          <pc:docMk/>
          <pc:sldMk cId="2540155754" sldId="397"/>
        </pc:sldMkLst>
        <pc:spChg chg="mod">
          <ac:chgData name="李 隽杰" userId="ff89c632df0cd7f1" providerId="LiveId" clId="{0780BFB9-B401-46F3-8104-548C092400A7}" dt="2019-09-30T09:05:32.565" v="1049" actId="113"/>
          <ac:spMkLst>
            <pc:docMk/>
            <pc:sldMk cId="2540155754" sldId="397"/>
            <ac:spMk id="3" creationId="{A45D8AC0-1C9D-477C-9C95-5AAC4F19029C}"/>
          </ac:spMkLst>
        </pc:spChg>
      </pc:sldChg>
      <pc:sldChg chg="addSp delSp modSp add mod">
        <pc:chgData name="李 隽杰" userId="ff89c632df0cd7f1" providerId="LiveId" clId="{0780BFB9-B401-46F3-8104-548C092400A7}" dt="2019-09-30T08:25:15.925" v="797" actId="14100"/>
        <pc:sldMkLst>
          <pc:docMk/>
          <pc:sldMk cId="2792566015" sldId="398"/>
        </pc:sldMkLst>
        <pc:spChg chg="add del mod">
          <ac:chgData name="李 隽杰" userId="ff89c632df0cd7f1" providerId="LiveId" clId="{0780BFB9-B401-46F3-8104-548C092400A7}" dt="2019-09-30T08:24:40.975" v="790"/>
          <ac:spMkLst>
            <pc:docMk/>
            <pc:sldMk cId="2792566015" sldId="398"/>
            <ac:spMk id="5" creationId="{9A0D49CD-2877-4B4F-9F24-563238668C79}"/>
          </ac:spMkLst>
        </pc:spChg>
        <pc:spChg chg="mod ord">
          <ac:chgData name="李 隽杰" userId="ff89c632df0cd7f1" providerId="LiveId" clId="{0780BFB9-B401-46F3-8104-548C092400A7}" dt="2019-09-30T08:24:53.796" v="794" actId="1076"/>
          <ac:spMkLst>
            <pc:docMk/>
            <pc:sldMk cId="2792566015" sldId="398"/>
            <ac:spMk id="8" creationId="{C67A4BDC-37EA-4CB2-BF28-C65EE5CFA567}"/>
          </ac:spMkLst>
        </pc:spChg>
        <pc:picChg chg="del">
          <ac:chgData name="李 隽杰" userId="ff89c632df0cd7f1" providerId="LiveId" clId="{0780BFB9-B401-46F3-8104-548C092400A7}" dt="2019-09-30T08:24:27.642" v="789" actId="478"/>
          <ac:picMkLst>
            <pc:docMk/>
            <pc:sldMk cId="2792566015" sldId="398"/>
            <ac:picMk id="6" creationId="{984D29E7-4870-4652-B61F-A10E2F474EE9}"/>
          </ac:picMkLst>
        </pc:picChg>
        <pc:picChg chg="add mod">
          <ac:chgData name="李 隽杰" userId="ff89c632df0cd7f1" providerId="LiveId" clId="{0780BFB9-B401-46F3-8104-548C092400A7}" dt="2019-09-30T08:25:15.925" v="797" actId="14100"/>
          <ac:picMkLst>
            <pc:docMk/>
            <pc:sldMk cId="2792566015" sldId="398"/>
            <ac:picMk id="9" creationId="{362B4E88-2EF3-42FA-9510-4624A447A818}"/>
          </ac:picMkLst>
        </pc:picChg>
      </pc:sldChg>
      <pc:sldChg chg="modSp new mod">
        <pc:chgData name="李 隽杰" userId="ff89c632df0cd7f1" providerId="LiveId" clId="{0780BFB9-B401-46F3-8104-548C092400A7}" dt="2019-09-30T08:46:45.461" v="941" actId="20577"/>
        <pc:sldMkLst>
          <pc:docMk/>
          <pc:sldMk cId="1160728663" sldId="399"/>
        </pc:sldMkLst>
        <pc:spChg chg="mod">
          <ac:chgData name="李 隽杰" userId="ff89c632df0cd7f1" providerId="LiveId" clId="{0780BFB9-B401-46F3-8104-548C092400A7}" dt="2019-09-30T08:43:03.508" v="853" actId="20577"/>
          <ac:spMkLst>
            <pc:docMk/>
            <pc:sldMk cId="1160728663" sldId="399"/>
            <ac:spMk id="2" creationId="{3CDFB311-DFA1-4FE7-8B0C-F807661087DD}"/>
          </ac:spMkLst>
        </pc:spChg>
        <pc:spChg chg="mod">
          <ac:chgData name="李 隽杰" userId="ff89c632df0cd7f1" providerId="LiveId" clId="{0780BFB9-B401-46F3-8104-548C092400A7}" dt="2019-09-30T08:46:45.461" v="941" actId="20577"/>
          <ac:spMkLst>
            <pc:docMk/>
            <pc:sldMk cId="1160728663" sldId="399"/>
            <ac:spMk id="3" creationId="{CA4DB350-0392-454C-A532-467F9209333B}"/>
          </ac:spMkLst>
        </pc:spChg>
      </pc:sldChg>
      <pc:sldChg chg="addSp modSp mod">
        <pc:chgData name="李 隽杰" userId="ff89c632df0cd7f1" providerId="LiveId" clId="{0780BFB9-B401-46F3-8104-548C092400A7}" dt="2019-10-09T01:45:57.319" v="1690" actId="113"/>
        <pc:sldMkLst>
          <pc:docMk/>
          <pc:sldMk cId="2430475676" sldId="400"/>
        </pc:sldMkLst>
        <pc:spChg chg="mod ord">
          <ac:chgData name="李 隽杰" userId="ff89c632df0cd7f1" providerId="LiveId" clId="{0780BFB9-B401-46F3-8104-548C092400A7}" dt="2019-10-09T01:45:57.319" v="1690" actId="113"/>
          <ac:spMkLst>
            <pc:docMk/>
            <pc:sldMk cId="2430475676" sldId="400"/>
            <ac:spMk id="3" creationId="{7E36AFF0-1968-4124-ACBC-37423E555DD7}"/>
          </ac:spMkLst>
        </pc:spChg>
        <pc:spChg chg="add mod">
          <ac:chgData name="李 隽杰" userId="ff89c632df0cd7f1" providerId="LiveId" clId="{0780BFB9-B401-46F3-8104-548C092400A7}" dt="2019-10-08T06:38:31.430" v="1319" actId="164"/>
          <ac:spMkLst>
            <pc:docMk/>
            <pc:sldMk cId="2430475676" sldId="400"/>
            <ac:spMk id="5" creationId="{CCFF76BA-07CF-45AA-93E0-819741E19EA1}"/>
          </ac:spMkLst>
        </pc:spChg>
        <pc:spChg chg="add mod">
          <ac:chgData name="李 隽杰" userId="ff89c632df0cd7f1" providerId="LiveId" clId="{0780BFB9-B401-46F3-8104-548C092400A7}" dt="2019-10-08T06:38:31.430" v="1319" actId="164"/>
          <ac:spMkLst>
            <pc:docMk/>
            <pc:sldMk cId="2430475676" sldId="400"/>
            <ac:spMk id="7" creationId="{529D26CB-EAEB-4161-B089-1685EB643A96}"/>
          </ac:spMkLst>
        </pc:spChg>
        <pc:spChg chg="add mod">
          <ac:chgData name="李 隽杰" userId="ff89c632df0cd7f1" providerId="LiveId" clId="{0780BFB9-B401-46F3-8104-548C092400A7}" dt="2019-10-08T06:38:31.430" v="1319" actId="164"/>
          <ac:spMkLst>
            <pc:docMk/>
            <pc:sldMk cId="2430475676" sldId="400"/>
            <ac:spMk id="8" creationId="{3D0414A2-1DE2-4F5E-BC28-921A1FABC0DF}"/>
          </ac:spMkLst>
        </pc:spChg>
        <pc:spChg chg="add mod">
          <ac:chgData name="李 隽杰" userId="ff89c632df0cd7f1" providerId="LiveId" clId="{0780BFB9-B401-46F3-8104-548C092400A7}" dt="2019-10-08T06:38:31.430" v="1319" actId="164"/>
          <ac:spMkLst>
            <pc:docMk/>
            <pc:sldMk cId="2430475676" sldId="400"/>
            <ac:spMk id="9" creationId="{A7CFB9C8-8039-45C2-BDDA-D05DD465D75E}"/>
          </ac:spMkLst>
        </pc:spChg>
        <pc:spChg chg="add mod">
          <ac:chgData name="李 隽杰" userId="ff89c632df0cd7f1" providerId="LiveId" clId="{0780BFB9-B401-46F3-8104-548C092400A7}" dt="2019-10-08T06:38:31.430" v="1319" actId="164"/>
          <ac:spMkLst>
            <pc:docMk/>
            <pc:sldMk cId="2430475676" sldId="400"/>
            <ac:spMk id="10" creationId="{5C8BCEFB-6181-448C-885B-8AC67E991651}"/>
          </ac:spMkLst>
        </pc:spChg>
        <pc:spChg chg="add mod">
          <ac:chgData name="李 隽杰" userId="ff89c632df0cd7f1" providerId="LiveId" clId="{0780BFB9-B401-46F3-8104-548C092400A7}" dt="2019-10-08T06:38:31.430" v="1319" actId="164"/>
          <ac:spMkLst>
            <pc:docMk/>
            <pc:sldMk cId="2430475676" sldId="400"/>
            <ac:spMk id="11" creationId="{87733C40-DB3B-4297-B6E2-DD0C2F66BD0D}"/>
          </ac:spMkLst>
        </pc:spChg>
        <pc:spChg chg="add mod">
          <ac:chgData name="李 隽杰" userId="ff89c632df0cd7f1" providerId="LiveId" clId="{0780BFB9-B401-46F3-8104-548C092400A7}" dt="2019-10-08T06:38:31.430" v="1319" actId="164"/>
          <ac:spMkLst>
            <pc:docMk/>
            <pc:sldMk cId="2430475676" sldId="400"/>
            <ac:spMk id="12" creationId="{A6D4036E-441F-455F-9012-558515618EEB}"/>
          </ac:spMkLst>
        </pc:spChg>
        <pc:spChg chg="add mod">
          <ac:chgData name="李 隽杰" userId="ff89c632df0cd7f1" providerId="LiveId" clId="{0780BFB9-B401-46F3-8104-548C092400A7}" dt="2019-10-08T06:38:14.664" v="1316" actId="571"/>
          <ac:spMkLst>
            <pc:docMk/>
            <pc:sldMk cId="2430475676" sldId="400"/>
            <ac:spMk id="13" creationId="{9C7998F2-ACA2-4334-8B3B-D63396743DD5}"/>
          </ac:spMkLst>
        </pc:spChg>
        <pc:spChg chg="add mod">
          <ac:chgData name="李 隽杰" userId="ff89c632df0cd7f1" providerId="LiveId" clId="{0780BFB9-B401-46F3-8104-548C092400A7}" dt="2019-10-08T06:38:14.664" v="1316" actId="571"/>
          <ac:spMkLst>
            <pc:docMk/>
            <pc:sldMk cId="2430475676" sldId="400"/>
            <ac:spMk id="14" creationId="{6F67506D-F704-4248-B8B7-A558E62D0EFC}"/>
          </ac:spMkLst>
        </pc:spChg>
        <pc:spChg chg="add mod">
          <ac:chgData name="李 隽杰" userId="ff89c632df0cd7f1" providerId="LiveId" clId="{0780BFB9-B401-46F3-8104-548C092400A7}" dt="2019-10-08T06:38:14.664" v="1316" actId="571"/>
          <ac:spMkLst>
            <pc:docMk/>
            <pc:sldMk cId="2430475676" sldId="400"/>
            <ac:spMk id="15" creationId="{AA4D2759-793D-4810-9344-5B2022518353}"/>
          </ac:spMkLst>
        </pc:spChg>
        <pc:spChg chg="add mod">
          <ac:chgData name="李 隽杰" userId="ff89c632df0cd7f1" providerId="LiveId" clId="{0780BFB9-B401-46F3-8104-548C092400A7}" dt="2019-10-08T06:38:14.664" v="1316" actId="571"/>
          <ac:spMkLst>
            <pc:docMk/>
            <pc:sldMk cId="2430475676" sldId="400"/>
            <ac:spMk id="16" creationId="{C7233DD9-3EFD-4918-9B92-EF1A3E459518}"/>
          </ac:spMkLst>
        </pc:spChg>
        <pc:spChg chg="add mod">
          <ac:chgData name="李 隽杰" userId="ff89c632df0cd7f1" providerId="LiveId" clId="{0780BFB9-B401-46F3-8104-548C092400A7}" dt="2019-10-08T06:38:14.333" v="1315" actId="571"/>
          <ac:spMkLst>
            <pc:docMk/>
            <pc:sldMk cId="2430475676" sldId="400"/>
            <ac:spMk id="17" creationId="{2F31E5CA-CF53-40D9-8D0F-29D1932D013B}"/>
          </ac:spMkLst>
        </pc:spChg>
        <pc:spChg chg="add mod">
          <ac:chgData name="李 隽杰" userId="ff89c632df0cd7f1" providerId="LiveId" clId="{0780BFB9-B401-46F3-8104-548C092400A7}" dt="2019-10-08T06:38:14.333" v="1315" actId="571"/>
          <ac:spMkLst>
            <pc:docMk/>
            <pc:sldMk cId="2430475676" sldId="400"/>
            <ac:spMk id="18" creationId="{637AEEB9-1944-47F0-9E83-C29D2BA12FA6}"/>
          </ac:spMkLst>
        </pc:spChg>
        <pc:spChg chg="add mod">
          <ac:chgData name="李 隽杰" userId="ff89c632df0cd7f1" providerId="LiveId" clId="{0780BFB9-B401-46F3-8104-548C092400A7}" dt="2019-10-08T06:38:14.333" v="1315" actId="571"/>
          <ac:spMkLst>
            <pc:docMk/>
            <pc:sldMk cId="2430475676" sldId="400"/>
            <ac:spMk id="19" creationId="{C5FFD137-309E-4D4E-943F-C1343ECDA90E}"/>
          </ac:spMkLst>
        </pc:spChg>
        <pc:spChg chg="add mod">
          <ac:chgData name="李 隽杰" userId="ff89c632df0cd7f1" providerId="LiveId" clId="{0780BFB9-B401-46F3-8104-548C092400A7}" dt="2019-10-08T06:38:14.333" v="1315" actId="571"/>
          <ac:spMkLst>
            <pc:docMk/>
            <pc:sldMk cId="2430475676" sldId="400"/>
            <ac:spMk id="20" creationId="{D281A28E-6471-4B9C-9061-0C2211BE6AC3}"/>
          </ac:spMkLst>
        </pc:spChg>
        <pc:spChg chg="add mod">
          <ac:chgData name="李 隽杰" userId="ff89c632df0cd7f1" providerId="LiveId" clId="{0780BFB9-B401-46F3-8104-548C092400A7}" dt="2019-10-08T06:38:14.333" v="1315" actId="571"/>
          <ac:spMkLst>
            <pc:docMk/>
            <pc:sldMk cId="2430475676" sldId="400"/>
            <ac:spMk id="21" creationId="{1274A49D-80C7-47B1-8062-10BA46295A7B}"/>
          </ac:spMkLst>
        </pc:spChg>
        <pc:spChg chg="add mod">
          <ac:chgData name="李 隽杰" userId="ff89c632df0cd7f1" providerId="LiveId" clId="{0780BFB9-B401-46F3-8104-548C092400A7}" dt="2019-10-08T06:38:14.333" v="1315" actId="571"/>
          <ac:spMkLst>
            <pc:docMk/>
            <pc:sldMk cId="2430475676" sldId="400"/>
            <ac:spMk id="22" creationId="{1A8BB729-4F6E-4EDB-9B4B-22224F4F120A}"/>
          </ac:spMkLst>
        </pc:spChg>
        <pc:spChg chg="add mod">
          <ac:chgData name="李 隽杰" userId="ff89c632df0cd7f1" providerId="LiveId" clId="{0780BFB9-B401-46F3-8104-548C092400A7}" dt="2019-10-08T06:45:11.062" v="1332" actId="1076"/>
          <ac:spMkLst>
            <pc:docMk/>
            <pc:sldMk cId="2430475676" sldId="400"/>
            <ac:spMk id="24" creationId="{80D4DB1A-D1A1-4484-887C-8AD2B8A78A07}"/>
          </ac:spMkLst>
        </pc:spChg>
        <pc:grpChg chg="add mod ord">
          <ac:chgData name="李 隽杰" userId="ff89c632df0cd7f1" providerId="LiveId" clId="{0780BFB9-B401-46F3-8104-548C092400A7}" dt="2019-10-08T06:38:57.654" v="1324" actId="1076"/>
          <ac:grpSpMkLst>
            <pc:docMk/>
            <pc:sldMk cId="2430475676" sldId="400"/>
            <ac:grpSpMk id="23" creationId="{8FAD2530-51F6-498D-A71A-235C87682EE4}"/>
          </ac:grpSpMkLst>
        </pc:grpChg>
        <pc:picChg chg="add mod">
          <ac:chgData name="李 隽杰" userId="ff89c632df0cd7f1" providerId="LiveId" clId="{0780BFB9-B401-46F3-8104-548C092400A7}" dt="2019-10-08T06:38:48.204" v="1322" actId="1076"/>
          <ac:picMkLst>
            <pc:docMk/>
            <pc:sldMk cId="2430475676" sldId="400"/>
            <ac:picMk id="6" creationId="{4BA3C590-DE7F-42C6-B227-8EBE256F42D6}"/>
          </ac:picMkLst>
        </pc:picChg>
      </pc:sldChg>
      <pc:sldChg chg="modSp new mod">
        <pc:chgData name="李 隽杰" userId="ff89c632df0cd7f1" providerId="LiveId" clId="{0780BFB9-B401-46F3-8104-548C092400A7}" dt="2019-10-08T06:34:20.183" v="1261" actId="20577"/>
        <pc:sldMkLst>
          <pc:docMk/>
          <pc:sldMk cId="4230128219" sldId="401"/>
        </pc:sldMkLst>
        <pc:spChg chg="mod">
          <ac:chgData name="李 隽杰" userId="ff89c632df0cd7f1" providerId="LiveId" clId="{0780BFB9-B401-46F3-8104-548C092400A7}" dt="2019-10-08T01:20:39.351" v="1083" actId="20577"/>
          <ac:spMkLst>
            <pc:docMk/>
            <pc:sldMk cId="4230128219" sldId="401"/>
            <ac:spMk id="2" creationId="{DF38FD67-A405-437F-9774-B2FA1F3A6CB9}"/>
          </ac:spMkLst>
        </pc:spChg>
        <pc:spChg chg="mod">
          <ac:chgData name="李 隽杰" userId="ff89c632df0cd7f1" providerId="LiveId" clId="{0780BFB9-B401-46F3-8104-548C092400A7}" dt="2019-10-08T06:34:20.183" v="1261" actId="20577"/>
          <ac:spMkLst>
            <pc:docMk/>
            <pc:sldMk cId="4230128219" sldId="401"/>
            <ac:spMk id="3" creationId="{4FC9B390-71FB-4869-9FA4-F381A6CF9029}"/>
          </ac:spMkLst>
        </pc:spChg>
      </pc:sldChg>
      <pc:sldChg chg="addSp delSp modSp add mod">
        <pc:chgData name="李 隽杰" userId="ff89c632df0cd7f1" providerId="LiveId" clId="{0780BFB9-B401-46F3-8104-548C092400A7}" dt="2019-10-08T02:46:33.374" v="1219" actId="1076"/>
        <pc:sldMkLst>
          <pc:docMk/>
          <pc:sldMk cId="857919086" sldId="402"/>
        </pc:sldMkLst>
        <pc:spChg chg="mod">
          <ac:chgData name="李 隽杰" userId="ff89c632df0cd7f1" providerId="LiveId" clId="{0780BFB9-B401-46F3-8104-548C092400A7}" dt="2019-10-08T01:58:21.062" v="1191" actId="20577"/>
          <ac:spMkLst>
            <pc:docMk/>
            <pc:sldMk cId="857919086" sldId="402"/>
            <ac:spMk id="3" creationId="{4FC9B390-71FB-4869-9FA4-F381A6CF9029}"/>
          </ac:spMkLst>
        </pc:spChg>
        <pc:spChg chg="add del mod">
          <ac:chgData name="李 隽杰" userId="ff89c632df0cd7f1" providerId="LiveId" clId="{0780BFB9-B401-46F3-8104-548C092400A7}" dt="2019-10-08T02:46:16.646" v="1217" actId="478"/>
          <ac:spMkLst>
            <pc:docMk/>
            <pc:sldMk cId="857919086" sldId="402"/>
            <ac:spMk id="6" creationId="{4DE045B0-FD52-4A3C-9EBC-1E9FDA7BC6F9}"/>
          </ac:spMkLst>
        </pc:spChg>
        <pc:picChg chg="add mod">
          <ac:chgData name="李 隽杰" userId="ff89c632df0cd7f1" providerId="LiveId" clId="{0780BFB9-B401-46F3-8104-548C092400A7}" dt="2019-10-08T02:46:33.374" v="1219" actId="1076"/>
          <ac:picMkLst>
            <pc:docMk/>
            <pc:sldMk cId="857919086" sldId="402"/>
            <ac:picMk id="5" creationId="{621C5F14-8C83-4298-8019-BB1D0E3E26B4}"/>
          </ac:picMkLst>
        </pc:picChg>
      </pc:sldChg>
      <pc:sldChg chg="addSp delSp modSp add mod">
        <pc:chgData name="李 隽杰" userId="ff89c632df0cd7f1" providerId="LiveId" clId="{0780BFB9-B401-46F3-8104-548C092400A7}" dt="2019-10-08T11:51:46.423" v="1680" actId="1076"/>
        <pc:sldMkLst>
          <pc:docMk/>
          <pc:sldMk cId="749981107" sldId="403"/>
        </pc:sldMkLst>
        <pc:spChg chg="mod">
          <ac:chgData name="李 隽杰" userId="ff89c632df0cd7f1" providerId="LiveId" clId="{0780BFB9-B401-46F3-8104-548C092400A7}" dt="2019-10-08T11:14:11.863" v="1577" actId="20577"/>
          <ac:spMkLst>
            <pc:docMk/>
            <pc:sldMk cId="749981107" sldId="403"/>
            <ac:spMk id="3" creationId="{4FC9B390-71FB-4869-9FA4-F381A6CF9029}"/>
          </ac:spMkLst>
        </pc:spChg>
        <pc:picChg chg="del">
          <ac:chgData name="李 隽杰" userId="ff89c632df0cd7f1" providerId="LiveId" clId="{0780BFB9-B401-46F3-8104-548C092400A7}" dt="2019-10-08T03:19:56.446" v="1260" actId="478"/>
          <ac:picMkLst>
            <pc:docMk/>
            <pc:sldMk cId="749981107" sldId="403"/>
            <ac:picMk id="5" creationId="{621C5F14-8C83-4298-8019-BB1D0E3E26B4}"/>
          </ac:picMkLst>
        </pc:picChg>
        <pc:picChg chg="add mod modCrop">
          <ac:chgData name="李 隽杰" userId="ff89c632df0cd7f1" providerId="LiveId" clId="{0780BFB9-B401-46F3-8104-548C092400A7}" dt="2019-10-08T11:51:46.423" v="1680" actId="1076"/>
          <ac:picMkLst>
            <pc:docMk/>
            <pc:sldMk cId="749981107" sldId="403"/>
            <ac:picMk id="7" creationId="{5E97B5EC-9D72-43B9-AE9A-6E97797FB43B}"/>
          </ac:picMkLst>
        </pc:picChg>
      </pc:sldChg>
      <pc:sldChg chg="new del">
        <pc:chgData name="李 隽杰" userId="ff89c632df0cd7f1" providerId="LiveId" clId="{0780BFB9-B401-46F3-8104-548C092400A7}" dt="2019-10-08T03:18:59.840" v="1258" actId="2696"/>
        <pc:sldMkLst>
          <pc:docMk/>
          <pc:sldMk cId="2983983955" sldId="403"/>
        </pc:sldMkLst>
      </pc:sldChg>
      <pc:sldChg chg="modSp new mod">
        <pc:chgData name="李 隽杰" userId="ff89c632df0cd7f1" providerId="LiveId" clId="{0780BFB9-B401-46F3-8104-548C092400A7}" dt="2019-10-08T12:00:02.113" v="1682" actId="20577"/>
        <pc:sldMkLst>
          <pc:docMk/>
          <pc:sldMk cId="1918701318" sldId="404"/>
        </pc:sldMkLst>
        <pc:spChg chg="mod">
          <ac:chgData name="李 隽杰" userId="ff89c632df0cd7f1" providerId="LiveId" clId="{0780BFB9-B401-46F3-8104-548C092400A7}" dt="2019-10-08T10:56:01.076" v="1403" actId="20577"/>
          <ac:spMkLst>
            <pc:docMk/>
            <pc:sldMk cId="1918701318" sldId="404"/>
            <ac:spMk id="2" creationId="{00B2CFCD-C2F6-4330-9E01-8851F9A73916}"/>
          </ac:spMkLst>
        </pc:spChg>
        <pc:spChg chg="mod">
          <ac:chgData name="李 隽杰" userId="ff89c632df0cd7f1" providerId="LiveId" clId="{0780BFB9-B401-46F3-8104-548C092400A7}" dt="2019-10-08T12:00:02.113" v="1682" actId="20577"/>
          <ac:spMkLst>
            <pc:docMk/>
            <pc:sldMk cId="1918701318" sldId="404"/>
            <ac:spMk id="3" creationId="{95D3E13F-3F35-46E3-B363-DCE21436EEAE}"/>
          </ac:spMkLst>
        </pc:spChg>
      </pc:sldChg>
      <pc:sldChg chg="addSp delSp modSp add mod">
        <pc:chgData name="李 隽杰" userId="ff89c632df0cd7f1" providerId="LiveId" clId="{0780BFB9-B401-46F3-8104-548C092400A7}" dt="2019-10-08T11:08:46.327" v="1446" actId="1076"/>
        <pc:sldMkLst>
          <pc:docMk/>
          <pc:sldMk cId="1696975307" sldId="405"/>
        </pc:sldMkLst>
        <pc:spChg chg="add del mod">
          <ac:chgData name="李 隽杰" userId="ff89c632df0cd7f1" providerId="LiveId" clId="{0780BFB9-B401-46F3-8104-548C092400A7}" dt="2019-10-08T11:03:31.256" v="1406"/>
          <ac:spMkLst>
            <pc:docMk/>
            <pc:sldMk cId="1696975307" sldId="405"/>
            <ac:spMk id="5" creationId="{6308E334-59F7-4A36-BA40-DE85E2846783}"/>
          </ac:spMkLst>
        </pc:spChg>
        <pc:spChg chg="mod">
          <ac:chgData name="李 隽杰" userId="ff89c632df0cd7f1" providerId="LiveId" clId="{0780BFB9-B401-46F3-8104-548C092400A7}" dt="2019-10-08T11:08:32.418" v="1443" actId="1076"/>
          <ac:spMkLst>
            <pc:docMk/>
            <pc:sldMk cId="1696975307" sldId="405"/>
            <ac:spMk id="8" creationId="{C67A4BDC-37EA-4CB2-BF28-C65EE5CFA567}"/>
          </ac:spMkLst>
        </pc:spChg>
        <pc:picChg chg="add mod ord">
          <ac:chgData name="李 隽杰" userId="ff89c632df0cd7f1" providerId="LiveId" clId="{0780BFB9-B401-46F3-8104-548C092400A7}" dt="2019-10-08T11:08:46.327" v="1446" actId="1076"/>
          <ac:picMkLst>
            <pc:docMk/>
            <pc:sldMk cId="1696975307" sldId="405"/>
            <ac:picMk id="7" creationId="{2DD6C831-CEF6-4037-ACEF-44C25F337210}"/>
          </ac:picMkLst>
        </pc:picChg>
        <pc:picChg chg="del">
          <ac:chgData name="李 隽杰" userId="ff89c632df0cd7f1" providerId="LiveId" clId="{0780BFB9-B401-46F3-8104-548C092400A7}" dt="2019-10-08T11:03:19.553" v="1405" actId="478"/>
          <ac:picMkLst>
            <pc:docMk/>
            <pc:sldMk cId="1696975307" sldId="405"/>
            <ac:picMk id="9" creationId="{CF9E7AD8-8DF2-41C4-9616-564CD4AA2E9D}"/>
          </ac:picMkLst>
        </pc:picChg>
      </pc:sldChg>
    </pc:docChg>
  </pc:docChgLst>
  <pc:docChgLst>
    <pc:chgData name="李 隽杰" userId="ff89c632df0cd7f1" providerId="LiveId" clId="{EAB41EDA-678B-4F52-8565-E2502D71A855}"/>
    <pc:docChg chg="undo custSel addSld delSld modSld sldOrd">
      <pc:chgData name="李 隽杰" userId="ff89c632df0cd7f1" providerId="LiveId" clId="{EAB41EDA-678B-4F52-8565-E2502D71A855}" dt="2019-10-08T16:22:16.842" v="335" actId="15"/>
      <pc:docMkLst>
        <pc:docMk/>
      </pc:docMkLst>
      <pc:sldChg chg="modSp">
        <pc:chgData name="李 隽杰" userId="ff89c632df0cd7f1" providerId="LiveId" clId="{EAB41EDA-678B-4F52-8565-E2502D71A855}" dt="2019-10-07T14:49:39.120" v="171" actId="27636"/>
        <pc:sldMkLst>
          <pc:docMk/>
          <pc:sldMk cId="3059923027" sldId="257"/>
        </pc:sldMkLst>
        <pc:spChg chg="mod">
          <ac:chgData name="李 隽杰" userId="ff89c632df0cd7f1" providerId="LiveId" clId="{EAB41EDA-678B-4F52-8565-E2502D71A855}" dt="2019-10-07T14:49:39.120" v="171" actId="27636"/>
          <ac:spMkLst>
            <pc:docMk/>
            <pc:sldMk cId="3059923027" sldId="257"/>
            <ac:spMk id="10" creationId="{00000000-0000-0000-0000-000000000000}"/>
          </ac:spMkLst>
        </pc:spChg>
      </pc:sldChg>
      <pc:sldChg chg="modSp ord">
        <pc:chgData name="李 隽杰" userId="ff89c632df0cd7f1" providerId="LiveId" clId="{EAB41EDA-678B-4F52-8565-E2502D71A855}" dt="2019-10-07T15:00:06.468" v="182"/>
        <pc:sldMkLst>
          <pc:docMk/>
          <pc:sldMk cId="47660402" sldId="370"/>
        </pc:sldMkLst>
        <pc:spChg chg="mod">
          <ac:chgData name="李 隽杰" userId="ff89c632df0cd7f1" providerId="LiveId" clId="{EAB41EDA-678B-4F52-8565-E2502D71A855}" dt="2019-10-07T15:00:06.468" v="182"/>
          <ac:spMkLst>
            <pc:docMk/>
            <pc:sldMk cId="47660402" sldId="370"/>
            <ac:spMk id="2" creationId="{0C8EDD81-11E8-4A27-A806-C4B1DFAC9265}"/>
          </ac:spMkLst>
        </pc:spChg>
      </pc:sldChg>
      <pc:sldChg chg="delSp modSp">
        <pc:chgData name="李 隽杰" userId="ff89c632df0cd7f1" providerId="LiveId" clId="{EAB41EDA-678B-4F52-8565-E2502D71A855}" dt="2019-10-07T15:02:16.708" v="201" actId="20577"/>
        <pc:sldMkLst>
          <pc:docMk/>
          <pc:sldMk cId="2517053357" sldId="376"/>
        </pc:sldMkLst>
        <pc:spChg chg="mod">
          <ac:chgData name="李 隽杰" userId="ff89c632df0cd7f1" providerId="LiveId" clId="{EAB41EDA-678B-4F52-8565-E2502D71A855}" dt="2019-10-07T15:01:57.152" v="192" actId="20577"/>
          <ac:spMkLst>
            <pc:docMk/>
            <pc:sldMk cId="2517053357" sldId="376"/>
            <ac:spMk id="66" creationId="{CA9F6D9F-5464-4BE6-9278-29B8B272CD18}"/>
          </ac:spMkLst>
        </pc:spChg>
        <pc:spChg chg="mod">
          <ac:chgData name="李 隽杰" userId="ff89c632df0cd7f1" providerId="LiveId" clId="{EAB41EDA-678B-4F52-8565-E2502D71A855}" dt="2019-10-07T15:02:16.708" v="201" actId="20577"/>
          <ac:spMkLst>
            <pc:docMk/>
            <pc:sldMk cId="2517053357" sldId="376"/>
            <ac:spMk id="83" creationId="{F386BE27-2841-417D-9EBF-86704CDEBD8F}"/>
          </ac:spMkLst>
        </pc:spChg>
        <pc:cxnChg chg="del mod">
          <ac:chgData name="李 隽杰" userId="ff89c632df0cd7f1" providerId="LiveId" clId="{EAB41EDA-678B-4F52-8565-E2502D71A855}" dt="2019-10-07T15:00:52.277" v="185" actId="478"/>
          <ac:cxnSpMkLst>
            <pc:docMk/>
            <pc:sldMk cId="2517053357" sldId="376"/>
            <ac:cxnSpMk id="90" creationId="{79CEE9DC-187B-4FF5-B6C8-4194E8625F80}"/>
          </ac:cxnSpMkLst>
        </pc:cxnChg>
      </pc:sldChg>
      <pc:sldChg chg="modSp">
        <pc:chgData name="李 隽杰" userId="ff89c632df0cd7f1" providerId="LiveId" clId="{EAB41EDA-678B-4F52-8565-E2502D71A855}" dt="2019-10-08T16:22:16.842" v="335" actId="15"/>
        <pc:sldMkLst>
          <pc:docMk/>
          <pc:sldMk cId="2817501710" sldId="377"/>
        </pc:sldMkLst>
        <pc:spChg chg="mod">
          <ac:chgData name="李 隽杰" userId="ff89c632df0cd7f1" providerId="LiveId" clId="{EAB41EDA-678B-4F52-8565-E2502D71A855}" dt="2019-10-08T16:22:16.842" v="335" actId="15"/>
          <ac:spMkLst>
            <pc:docMk/>
            <pc:sldMk cId="2817501710" sldId="377"/>
            <ac:spMk id="3" creationId="{8BDA5BCD-3E7D-4010-B7DC-D5D7F0E5F609}"/>
          </ac:spMkLst>
        </pc:spChg>
        <pc:grpChg chg="mod">
          <ac:chgData name="李 隽杰" userId="ff89c632df0cd7f1" providerId="LiveId" clId="{EAB41EDA-678B-4F52-8565-E2502D71A855}" dt="2019-10-07T15:06:24.129" v="294" actId="1076"/>
          <ac:grpSpMkLst>
            <pc:docMk/>
            <pc:sldMk cId="2817501710" sldId="377"/>
            <ac:grpSpMk id="58" creationId="{7338105F-6820-48DD-A2A9-357F2D59A502}"/>
          </ac:grpSpMkLst>
        </pc:grpChg>
      </pc:sldChg>
      <pc:sldChg chg="modSp ord">
        <pc:chgData name="李 隽杰" userId="ff89c632df0cd7f1" providerId="LiveId" clId="{EAB41EDA-678B-4F52-8565-E2502D71A855}" dt="2019-10-07T14:54:48.760" v="176"/>
        <pc:sldMkLst>
          <pc:docMk/>
          <pc:sldMk cId="2984236818" sldId="380"/>
        </pc:sldMkLst>
        <pc:spChg chg="mod">
          <ac:chgData name="李 隽杰" userId="ff89c632df0cd7f1" providerId="LiveId" clId="{EAB41EDA-678B-4F52-8565-E2502D71A855}" dt="2019-10-07T14:54:48.760" v="176"/>
          <ac:spMkLst>
            <pc:docMk/>
            <pc:sldMk cId="2984236818" sldId="380"/>
            <ac:spMk id="2" creationId="{7DE7BFE6-46F6-411A-BB0B-2759FC9B21ED}"/>
          </ac:spMkLst>
        </pc:spChg>
      </pc:sldChg>
      <pc:sldChg chg="del">
        <pc:chgData name="李 隽杰" userId="ff89c632df0cd7f1" providerId="LiveId" clId="{EAB41EDA-678B-4F52-8565-E2502D71A855}" dt="2019-10-07T15:11:16.741" v="297" actId="2696"/>
        <pc:sldMkLst>
          <pc:docMk/>
          <pc:sldMk cId="1184803040" sldId="381"/>
        </pc:sldMkLst>
      </pc:sldChg>
      <pc:sldChg chg="del">
        <pc:chgData name="李 隽杰" userId="ff89c632df0cd7f1" providerId="LiveId" clId="{EAB41EDA-678B-4F52-8565-E2502D71A855}" dt="2019-10-07T14:57:26.111" v="181" actId="2696"/>
        <pc:sldMkLst>
          <pc:docMk/>
          <pc:sldMk cId="437003094" sldId="382"/>
        </pc:sldMkLst>
      </pc:sldChg>
      <pc:sldChg chg="modSp">
        <pc:chgData name="李 隽杰" userId="ff89c632df0cd7f1" providerId="LiveId" clId="{EAB41EDA-678B-4F52-8565-E2502D71A855}" dt="2019-10-07T14:54:43.089" v="175"/>
        <pc:sldMkLst>
          <pc:docMk/>
          <pc:sldMk cId="745734155" sldId="383"/>
        </pc:sldMkLst>
        <pc:spChg chg="mod">
          <ac:chgData name="李 隽杰" userId="ff89c632df0cd7f1" providerId="LiveId" clId="{EAB41EDA-678B-4F52-8565-E2502D71A855}" dt="2019-10-07T14:54:43.089" v="175"/>
          <ac:spMkLst>
            <pc:docMk/>
            <pc:sldMk cId="745734155" sldId="383"/>
            <ac:spMk id="2" creationId="{D028682A-AB15-454E-8036-F0759177D661}"/>
          </ac:spMkLst>
        </pc:spChg>
      </pc:sldChg>
      <pc:sldChg chg="modSp ord">
        <pc:chgData name="李 隽杰" userId="ff89c632df0cd7f1" providerId="LiveId" clId="{EAB41EDA-678B-4F52-8565-E2502D71A855}" dt="2019-10-07T15:00:13.596" v="183"/>
        <pc:sldMkLst>
          <pc:docMk/>
          <pc:sldMk cId="651367668" sldId="384"/>
        </pc:sldMkLst>
        <pc:spChg chg="mod">
          <ac:chgData name="李 隽杰" userId="ff89c632df0cd7f1" providerId="LiveId" clId="{EAB41EDA-678B-4F52-8565-E2502D71A855}" dt="2019-10-07T15:00:13.596" v="183"/>
          <ac:spMkLst>
            <pc:docMk/>
            <pc:sldMk cId="651367668" sldId="384"/>
            <ac:spMk id="2" creationId="{75D09A25-F951-48D9-B0AD-3223557FABB7}"/>
          </ac:spMkLst>
        </pc:spChg>
      </pc:sldChg>
      <pc:sldChg chg="modSp ord">
        <pc:chgData name="李 隽杰" userId="ff89c632df0cd7f1" providerId="LiveId" clId="{EAB41EDA-678B-4F52-8565-E2502D71A855}" dt="2019-10-07T15:00:17.727" v="184"/>
        <pc:sldMkLst>
          <pc:docMk/>
          <pc:sldMk cId="164310441" sldId="385"/>
        </pc:sldMkLst>
        <pc:spChg chg="mod">
          <ac:chgData name="李 隽杰" userId="ff89c632df0cd7f1" providerId="LiveId" clId="{EAB41EDA-678B-4F52-8565-E2502D71A855}" dt="2019-10-07T15:00:17.727" v="184"/>
          <ac:spMkLst>
            <pc:docMk/>
            <pc:sldMk cId="164310441" sldId="385"/>
            <ac:spMk id="2" creationId="{75D09A25-F951-48D9-B0AD-3223557FABB7}"/>
          </ac:spMkLst>
        </pc:spChg>
      </pc:sldChg>
      <pc:sldChg chg="ord">
        <pc:chgData name="李 隽杰" userId="ff89c632df0cd7f1" providerId="LiveId" clId="{EAB41EDA-678B-4F52-8565-E2502D71A855}" dt="2019-10-07T15:10:36.612" v="295"/>
        <pc:sldMkLst>
          <pc:docMk/>
          <pc:sldMk cId="2086521725" sldId="386"/>
        </pc:sldMkLst>
      </pc:sldChg>
      <pc:sldChg chg="del">
        <pc:chgData name="李 隽杰" userId="ff89c632df0cd7f1" providerId="LiveId" clId="{EAB41EDA-678B-4F52-8565-E2502D71A855}" dt="2019-10-07T14:57:19.360" v="180" actId="2696"/>
        <pc:sldMkLst>
          <pc:docMk/>
          <pc:sldMk cId="1263266976" sldId="387"/>
        </pc:sldMkLst>
      </pc:sldChg>
      <pc:sldChg chg="del">
        <pc:chgData name="李 隽杰" userId="ff89c632df0cd7f1" providerId="LiveId" clId="{EAB41EDA-678B-4F52-8565-E2502D71A855}" dt="2019-10-07T15:11:20.595" v="298" actId="2696"/>
        <pc:sldMkLst>
          <pc:docMk/>
          <pc:sldMk cId="1258082471" sldId="388"/>
        </pc:sldMkLst>
      </pc:sldChg>
      <pc:sldChg chg="ord">
        <pc:chgData name="李 隽杰" userId="ff89c632df0cd7f1" providerId="LiveId" clId="{EAB41EDA-678B-4F52-8565-E2502D71A855}" dt="2019-10-07T15:10:53.307" v="296"/>
        <pc:sldMkLst>
          <pc:docMk/>
          <pc:sldMk cId="3483362279" sldId="390"/>
        </pc:sldMkLst>
      </pc:sldChg>
      <pc:sldChg chg="modSp">
        <pc:chgData name="李 隽杰" userId="ff89c632df0cd7f1" providerId="LiveId" clId="{EAB41EDA-678B-4F52-8565-E2502D71A855}" dt="2019-10-07T14:38:10.636" v="11" actId="113"/>
        <pc:sldMkLst>
          <pc:docMk/>
          <pc:sldMk cId="3384771915" sldId="392"/>
        </pc:sldMkLst>
        <pc:spChg chg="mod">
          <ac:chgData name="李 隽杰" userId="ff89c632df0cd7f1" providerId="LiveId" clId="{EAB41EDA-678B-4F52-8565-E2502D71A855}" dt="2019-10-07T14:38:10.636" v="11" actId="113"/>
          <ac:spMkLst>
            <pc:docMk/>
            <pc:sldMk cId="3384771915" sldId="392"/>
            <ac:spMk id="3" creationId="{A45D8AC0-1C9D-477C-9C95-5AAC4F19029C}"/>
          </ac:spMkLst>
        </pc:spChg>
      </pc:sldChg>
      <pc:sldChg chg="modSp">
        <pc:chgData name="李 隽杰" userId="ff89c632df0cd7f1" providerId="LiveId" clId="{EAB41EDA-678B-4F52-8565-E2502D71A855}" dt="2019-10-07T14:50:08.058" v="172" actId="207"/>
        <pc:sldMkLst>
          <pc:docMk/>
          <pc:sldMk cId="2817338257" sldId="394"/>
        </pc:sldMkLst>
        <pc:spChg chg="mod">
          <ac:chgData name="李 隽杰" userId="ff89c632df0cd7f1" providerId="LiveId" clId="{EAB41EDA-678B-4F52-8565-E2502D71A855}" dt="2019-10-07T14:50:08.058" v="172" actId="207"/>
          <ac:spMkLst>
            <pc:docMk/>
            <pc:sldMk cId="2817338257" sldId="394"/>
            <ac:spMk id="3" creationId="{5D0B7229-F5C4-499E-B57F-441790435A96}"/>
          </ac:spMkLst>
        </pc:spChg>
      </pc:sldChg>
      <pc:sldChg chg="modSp">
        <pc:chgData name="李 隽杰" userId="ff89c632df0cd7f1" providerId="LiveId" clId="{EAB41EDA-678B-4F52-8565-E2502D71A855}" dt="2019-10-07T15:03:25.861" v="202" actId="207"/>
        <pc:sldMkLst>
          <pc:docMk/>
          <pc:sldMk cId="1368525136" sldId="395"/>
        </pc:sldMkLst>
        <pc:spChg chg="mod">
          <ac:chgData name="李 隽杰" userId="ff89c632df0cd7f1" providerId="LiveId" clId="{EAB41EDA-678B-4F52-8565-E2502D71A855}" dt="2019-10-07T15:03:25.861" v="202" actId="207"/>
          <ac:spMkLst>
            <pc:docMk/>
            <pc:sldMk cId="1368525136" sldId="395"/>
            <ac:spMk id="3" creationId="{DED2D871-2B6D-4E7E-968C-49154855EC37}"/>
          </ac:spMkLst>
        </pc:spChg>
      </pc:sldChg>
      <pc:sldChg chg="modSp ord">
        <pc:chgData name="李 隽杰" userId="ff89c632df0cd7f1" providerId="LiveId" clId="{EAB41EDA-678B-4F52-8565-E2502D71A855}" dt="2019-10-08T16:20:46.690" v="300" actId="20577"/>
        <pc:sldMkLst>
          <pc:docMk/>
          <pc:sldMk cId="2362429089" sldId="396"/>
        </pc:sldMkLst>
        <pc:spChg chg="mod">
          <ac:chgData name="李 隽杰" userId="ff89c632df0cd7f1" providerId="LiveId" clId="{EAB41EDA-678B-4F52-8565-E2502D71A855}" dt="2019-10-08T16:20:46.690" v="300" actId="20577"/>
          <ac:spMkLst>
            <pc:docMk/>
            <pc:sldMk cId="2362429089" sldId="396"/>
            <ac:spMk id="3" creationId="{A45D8AC0-1C9D-477C-9C95-5AAC4F19029C}"/>
          </ac:spMkLst>
        </pc:spChg>
      </pc:sldChg>
      <pc:sldChg chg="modSp">
        <pc:chgData name="李 隽杰" userId="ff89c632df0cd7f1" providerId="LiveId" clId="{EAB41EDA-678B-4F52-8565-E2502D71A855}" dt="2019-10-07T14:47:37.737" v="157" actId="20577"/>
        <pc:sldMkLst>
          <pc:docMk/>
          <pc:sldMk cId="2792566015" sldId="398"/>
        </pc:sldMkLst>
        <pc:spChg chg="mod">
          <ac:chgData name="李 隽杰" userId="ff89c632df0cd7f1" providerId="LiveId" clId="{EAB41EDA-678B-4F52-8565-E2502D71A855}" dt="2019-10-07T14:47:37.737" v="157" actId="20577"/>
          <ac:spMkLst>
            <pc:docMk/>
            <pc:sldMk cId="2792566015" sldId="398"/>
            <ac:spMk id="8" creationId="{C67A4BDC-37EA-4CB2-BF28-C65EE5CFA567}"/>
          </ac:spMkLst>
        </pc:spChg>
      </pc:sldChg>
      <pc:sldChg chg="modSp add">
        <pc:chgData name="李 隽杰" userId="ff89c632df0cd7f1" providerId="LiveId" clId="{EAB41EDA-678B-4F52-8565-E2502D71A855}" dt="2019-10-07T14:39:11.152" v="72" actId="948"/>
        <pc:sldMkLst>
          <pc:docMk/>
          <pc:sldMk cId="2430475676" sldId="400"/>
        </pc:sldMkLst>
        <pc:spChg chg="mod">
          <ac:chgData name="李 隽杰" userId="ff89c632df0cd7f1" providerId="LiveId" clId="{EAB41EDA-678B-4F52-8565-E2502D71A855}" dt="2019-10-07T14:38:28.962" v="19" actId="20577"/>
          <ac:spMkLst>
            <pc:docMk/>
            <pc:sldMk cId="2430475676" sldId="400"/>
            <ac:spMk id="2" creationId="{FD2ABDE5-BD40-493C-B346-0FD7CEA819ED}"/>
          </ac:spMkLst>
        </pc:spChg>
        <pc:spChg chg="mod">
          <ac:chgData name="李 隽杰" userId="ff89c632df0cd7f1" providerId="LiveId" clId="{EAB41EDA-678B-4F52-8565-E2502D71A855}" dt="2019-10-07T14:39:11.152" v="72" actId="948"/>
          <ac:spMkLst>
            <pc:docMk/>
            <pc:sldMk cId="2430475676" sldId="400"/>
            <ac:spMk id="3" creationId="{7E36AFF0-1968-4124-ACBC-37423E555DD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C9FA94-EE88-48FD-960E-A85045E6AF1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AFF6E7-F335-410E-900C-61294036B0DC}">
      <dgm:prSet phldrT="[文本]"/>
      <dgm:spPr>
        <a:solidFill>
          <a:schemeClr val="bg2"/>
        </a:solidFill>
      </dgm:spPr>
      <dgm:t>
        <a:bodyPr/>
        <a:lstStyle/>
        <a:p>
          <a:r>
            <a:rPr lang="zh-CN" altLang="en-US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数据需求</a:t>
          </a:r>
        </a:p>
      </dgm:t>
    </dgm:pt>
    <dgm:pt modelId="{116AA525-791F-4BE1-89E0-3F5B319BB4D8}" type="parTrans" cxnId="{1965A47B-5E54-4C29-A3A0-9A3163C5A5E9}">
      <dgm:prSet/>
      <dgm:spPr/>
      <dgm:t>
        <a:bodyPr/>
        <a:lstStyle/>
        <a:p>
          <a:endParaRPr lang="zh-CN" altLang="en-US"/>
        </a:p>
      </dgm:t>
    </dgm:pt>
    <dgm:pt modelId="{CA5F079B-344E-4D4F-9D33-2D4D7DAB45FC}" type="sibTrans" cxnId="{1965A47B-5E54-4C29-A3A0-9A3163C5A5E9}">
      <dgm:prSet/>
      <dgm:spPr/>
      <dgm:t>
        <a:bodyPr/>
        <a:lstStyle/>
        <a:p>
          <a:endParaRPr lang="zh-CN" altLang="en-US"/>
        </a:p>
      </dgm:t>
    </dgm:pt>
    <dgm:pt modelId="{2AD662A0-673A-487D-9CC7-044C3B5D36F2}">
      <dgm:prSet phldrT="[文本]"/>
      <dgm:spPr>
        <a:solidFill>
          <a:schemeClr val="bg2"/>
        </a:solidFill>
      </dgm:spPr>
      <dgm:t>
        <a:bodyPr/>
        <a:lstStyle/>
        <a:p>
          <a:r>
            <a:rPr lang="zh-CN" altLang="en-US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功能需求</a:t>
          </a:r>
        </a:p>
      </dgm:t>
    </dgm:pt>
    <dgm:pt modelId="{DEC425F6-0F66-4391-9E9B-289651B408F6}" type="parTrans" cxnId="{1863C1D2-A9AC-41AB-9C35-D68234BB55D2}">
      <dgm:prSet/>
      <dgm:spPr/>
      <dgm:t>
        <a:bodyPr/>
        <a:lstStyle/>
        <a:p>
          <a:endParaRPr lang="zh-CN" altLang="en-US"/>
        </a:p>
      </dgm:t>
    </dgm:pt>
    <dgm:pt modelId="{FE37C5EB-CA24-4C13-B195-66C55C778F78}" type="sibTrans" cxnId="{1863C1D2-A9AC-41AB-9C35-D68234BB55D2}">
      <dgm:prSet/>
      <dgm:spPr/>
      <dgm:t>
        <a:bodyPr/>
        <a:lstStyle/>
        <a:p>
          <a:endParaRPr lang="zh-CN" altLang="en-US"/>
        </a:p>
      </dgm:t>
    </dgm:pt>
    <dgm:pt modelId="{DD7C69B9-0BD4-436C-A428-5F0149E2B33B}">
      <dgm:prSet phldrT="[文本]"/>
      <dgm:spPr>
        <a:solidFill>
          <a:schemeClr val="bg2"/>
        </a:solidFill>
      </dgm:spPr>
      <dgm:t>
        <a:bodyPr/>
        <a:lstStyle/>
        <a:p>
          <a:r>
            <a:rPr lang="zh-CN" altLang="en-US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异常处理</a:t>
          </a:r>
        </a:p>
      </dgm:t>
    </dgm:pt>
    <dgm:pt modelId="{026B5C31-E72A-4F33-B4C7-5BA03DB198AC}" type="parTrans" cxnId="{7C01520B-A602-44DA-AA25-BC2BAD21F528}">
      <dgm:prSet/>
      <dgm:spPr/>
      <dgm:t>
        <a:bodyPr/>
        <a:lstStyle/>
        <a:p>
          <a:endParaRPr lang="zh-CN" altLang="en-US"/>
        </a:p>
      </dgm:t>
    </dgm:pt>
    <dgm:pt modelId="{21019216-5372-4E3C-BE5A-63BA5186778C}" type="sibTrans" cxnId="{7C01520B-A602-44DA-AA25-BC2BAD21F528}">
      <dgm:prSet/>
      <dgm:spPr/>
      <dgm:t>
        <a:bodyPr/>
        <a:lstStyle/>
        <a:p>
          <a:endParaRPr lang="zh-CN" altLang="en-US"/>
        </a:p>
      </dgm:t>
    </dgm:pt>
    <dgm:pt modelId="{3E24CF13-070C-4E95-A209-8D310C65FB66}">
      <dgm:prSet phldrT="[文本]"/>
      <dgm:spPr>
        <a:solidFill>
          <a:schemeClr val="bg2"/>
        </a:solidFill>
      </dgm:spPr>
      <dgm:t>
        <a:bodyPr/>
        <a:lstStyle/>
        <a:p>
          <a:r>
            <a:rPr lang="zh-CN" altLang="en-US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非功能需求</a:t>
          </a:r>
        </a:p>
      </dgm:t>
    </dgm:pt>
    <dgm:pt modelId="{37824347-8565-4774-9FD0-E663416C405B}" type="parTrans" cxnId="{04CE45DE-BA03-4738-B746-B9E1336AD875}">
      <dgm:prSet/>
      <dgm:spPr/>
      <dgm:t>
        <a:bodyPr/>
        <a:lstStyle/>
        <a:p>
          <a:endParaRPr lang="zh-CN" altLang="en-US"/>
        </a:p>
      </dgm:t>
    </dgm:pt>
    <dgm:pt modelId="{28CD80BC-6881-42B7-B2C1-D0E62280DF28}" type="sibTrans" cxnId="{04CE45DE-BA03-4738-B746-B9E1336AD875}">
      <dgm:prSet/>
      <dgm:spPr/>
      <dgm:t>
        <a:bodyPr/>
        <a:lstStyle/>
        <a:p>
          <a:endParaRPr lang="zh-CN" altLang="en-US"/>
        </a:p>
      </dgm:t>
    </dgm:pt>
    <dgm:pt modelId="{AD1F8A8A-5530-4C33-BD9F-85123CEE4BCC}">
      <dgm:prSet phldrT="[文本]"/>
      <dgm:spPr>
        <a:solidFill>
          <a:schemeClr val="bg2"/>
        </a:solidFill>
      </dgm:spPr>
      <dgm:t>
        <a:bodyPr/>
        <a:lstStyle/>
        <a:p>
          <a:r>
            <a:rPr lang="zh-CN" altLang="en-US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业务需求</a:t>
          </a:r>
        </a:p>
      </dgm:t>
    </dgm:pt>
    <dgm:pt modelId="{2A008893-F0BF-4CF2-8C1F-5BEF60376291}" type="parTrans" cxnId="{56357B5B-FD62-4B12-9E3A-58D3C2BC0255}">
      <dgm:prSet/>
      <dgm:spPr/>
      <dgm:t>
        <a:bodyPr/>
        <a:lstStyle/>
        <a:p>
          <a:endParaRPr lang="zh-CN" altLang="en-US"/>
        </a:p>
      </dgm:t>
    </dgm:pt>
    <dgm:pt modelId="{854B99A8-E2F7-40A0-8FB8-325DD3407601}" type="sibTrans" cxnId="{56357B5B-FD62-4B12-9E3A-58D3C2BC0255}">
      <dgm:prSet/>
      <dgm:spPr/>
      <dgm:t>
        <a:bodyPr/>
        <a:lstStyle/>
        <a:p>
          <a:endParaRPr lang="zh-CN" altLang="en-US"/>
        </a:p>
      </dgm:t>
    </dgm:pt>
    <dgm:pt modelId="{042B088D-0EB9-4063-85B9-17DA47A91920}" type="pres">
      <dgm:prSet presAssocID="{67C9FA94-EE88-48FD-960E-A85045E6AF16}" presName="diagram" presStyleCnt="0">
        <dgm:presLayoutVars>
          <dgm:dir/>
          <dgm:resizeHandles val="exact"/>
        </dgm:presLayoutVars>
      </dgm:prSet>
      <dgm:spPr/>
    </dgm:pt>
    <dgm:pt modelId="{315C45F1-EA40-490B-AD4D-BC2F18284D20}" type="pres">
      <dgm:prSet presAssocID="{F1AFF6E7-F335-410E-900C-61294036B0DC}" presName="node" presStyleLbl="node1" presStyleIdx="0" presStyleCnt="5" custScaleX="123824" custScaleY="79657">
        <dgm:presLayoutVars>
          <dgm:bulletEnabled val="1"/>
        </dgm:presLayoutVars>
      </dgm:prSet>
      <dgm:spPr/>
    </dgm:pt>
    <dgm:pt modelId="{33CFA604-2FA7-481B-B996-CEC987CB64DA}" type="pres">
      <dgm:prSet presAssocID="{CA5F079B-344E-4D4F-9D33-2D4D7DAB45FC}" presName="sibTrans" presStyleCnt="0"/>
      <dgm:spPr/>
    </dgm:pt>
    <dgm:pt modelId="{AD9276D4-DE82-4AC3-A5C3-724FC13F5192}" type="pres">
      <dgm:prSet presAssocID="{2AD662A0-673A-487D-9CC7-044C3B5D36F2}" presName="node" presStyleLbl="node1" presStyleIdx="1" presStyleCnt="5" custScaleX="119287" custScaleY="81304">
        <dgm:presLayoutVars>
          <dgm:bulletEnabled val="1"/>
        </dgm:presLayoutVars>
      </dgm:prSet>
      <dgm:spPr/>
    </dgm:pt>
    <dgm:pt modelId="{B3A9BE66-D2B6-4A0E-A7C1-32EA18DCA588}" type="pres">
      <dgm:prSet presAssocID="{FE37C5EB-CA24-4C13-B195-66C55C778F78}" presName="sibTrans" presStyleCnt="0"/>
      <dgm:spPr/>
    </dgm:pt>
    <dgm:pt modelId="{35B6ADE2-413F-4F64-A728-A558D2489CF5}" type="pres">
      <dgm:prSet presAssocID="{DD7C69B9-0BD4-436C-A428-5F0149E2B33B}" presName="node" presStyleLbl="node1" presStyleIdx="2" presStyleCnt="5" custScaleX="123614" custScaleY="89646">
        <dgm:presLayoutVars>
          <dgm:bulletEnabled val="1"/>
        </dgm:presLayoutVars>
      </dgm:prSet>
      <dgm:spPr/>
    </dgm:pt>
    <dgm:pt modelId="{62FEB57E-814E-4B3A-8F09-82C32DE099E6}" type="pres">
      <dgm:prSet presAssocID="{21019216-5372-4E3C-BE5A-63BA5186778C}" presName="sibTrans" presStyleCnt="0"/>
      <dgm:spPr/>
    </dgm:pt>
    <dgm:pt modelId="{3D04ED3D-EC18-49AB-90C2-201598DBB7B0}" type="pres">
      <dgm:prSet presAssocID="{3E24CF13-070C-4E95-A209-8D310C65FB66}" presName="node" presStyleLbl="node1" presStyleIdx="3" presStyleCnt="5" custScaleX="121067" custScaleY="92344">
        <dgm:presLayoutVars>
          <dgm:bulletEnabled val="1"/>
        </dgm:presLayoutVars>
      </dgm:prSet>
      <dgm:spPr/>
    </dgm:pt>
    <dgm:pt modelId="{E726A0D2-6799-461B-9899-A88DA8A0256C}" type="pres">
      <dgm:prSet presAssocID="{28CD80BC-6881-42B7-B2C1-D0E62280DF28}" presName="sibTrans" presStyleCnt="0"/>
      <dgm:spPr/>
    </dgm:pt>
    <dgm:pt modelId="{7441CD41-DC07-4AF8-BBC3-0382B53AA950}" type="pres">
      <dgm:prSet presAssocID="{AD1F8A8A-5530-4C33-BD9F-85123CEE4BCC}" presName="node" presStyleLbl="node1" presStyleIdx="4" presStyleCnt="5" custScaleX="244643" custScaleY="86212">
        <dgm:presLayoutVars>
          <dgm:bulletEnabled val="1"/>
        </dgm:presLayoutVars>
      </dgm:prSet>
      <dgm:spPr/>
    </dgm:pt>
  </dgm:ptLst>
  <dgm:cxnLst>
    <dgm:cxn modelId="{7C01520B-A602-44DA-AA25-BC2BAD21F528}" srcId="{67C9FA94-EE88-48FD-960E-A85045E6AF16}" destId="{DD7C69B9-0BD4-436C-A428-5F0149E2B33B}" srcOrd="2" destOrd="0" parTransId="{026B5C31-E72A-4F33-B4C7-5BA03DB198AC}" sibTransId="{21019216-5372-4E3C-BE5A-63BA5186778C}"/>
    <dgm:cxn modelId="{70333D21-82E0-406A-B130-10276131851C}" type="presOf" srcId="{2AD662A0-673A-487D-9CC7-044C3B5D36F2}" destId="{AD9276D4-DE82-4AC3-A5C3-724FC13F5192}" srcOrd="0" destOrd="0" presId="urn:microsoft.com/office/officeart/2005/8/layout/default"/>
    <dgm:cxn modelId="{EAA5A02E-789C-4313-B4B9-E7731E336230}" type="presOf" srcId="{F1AFF6E7-F335-410E-900C-61294036B0DC}" destId="{315C45F1-EA40-490B-AD4D-BC2F18284D20}" srcOrd="0" destOrd="0" presId="urn:microsoft.com/office/officeart/2005/8/layout/default"/>
    <dgm:cxn modelId="{56357B5B-FD62-4B12-9E3A-58D3C2BC0255}" srcId="{67C9FA94-EE88-48FD-960E-A85045E6AF16}" destId="{AD1F8A8A-5530-4C33-BD9F-85123CEE4BCC}" srcOrd="4" destOrd="0" parTransId="{2A008893-F0BF-4CF2-8C1F-5BEF60376291}" sibTransId="{854B99A8-E2F7-40A0-8FB8-325DD3407601}"/>
    <dgm:cxn modelId="{1965A47B-5E54-4C29-A3A0-9A3163C5A5E9}" srcId="{67C9FA94-EE88-48FD-960E-A85045E6AF16}" destId="{F1AFF6E7-F335-410E-900C-61294036B0DC}" srcOrd="0" destOrd="0" parTransId="{116AA525-791F-4BE1-89E0-3F5B319BB4D8}" sibTransId="{CA5F079B-344E-4D4F-9D33-2D4D7DAB45FC}"/>
    <dgm:cxn modelId="{58FAA289-12DA-4D89-A7B9-8B4E8A521CEF}" type="presOf" srcId="{67C9FA94-EE88-48FD-960E-A85045E6AF16}" destId="{042B088D-0EB9-4063-85B9-17DA47A91920}" srcOrd="0" destOrd="0" presId="urn:microsoft.com/office/officeart/2005/8/layout/default"/>
    <dgm:cxn modelId="{E420D0C7-9939-4DFD-B45F-94577CBB17FD}" type="presOf" srcId="{DD7C69B9-0BD4-436C-A428-5F0149E2B33B}" destId="{35B6ADE2-413F-4F64-A728-A558D2489CF5}" srcOrd="0" destOrd="0" presId="urn:microsoft.com/office/officeart/2005/8/layout/default"/>
    <dgm:cxn modelId="{1863C1D2-A9AC-41AB-9C35-D68234BB55D2}" srcId="{67C9FA94-EE88-48FD-960E-A85045E6AF16}" destId="{2AD662A0-673A-487D-9CC7-044C3B5D36F2}" srcOrd="1" destOrd="0" parTransId="{DEC425F6-0F66-4391-9E9B-289651B408F6}" sibTransId="{FE37C5EB-CA24-4C13-B195-66C55C778F78}"/>
    <dgm:cxn modelId="{9D1A95DB-6FDE-4DCD-862E-770BE542AF4B}" type="presOf" srcId="{3E24CF13-070C-4E95-A209-8D310C65FB66}" destId="{3D04ED3D-EC18-49AB-90C2-201598DBB7B0}" srcOrd="0" destOrd="0" presId="urn:microsoft.com/office/officeart/2005/8/layout/default"/>
    <dgm:cxn modelId="{04CE45DE-BA03-4738-B746-B9E1336AD875}" srcId="{67C9FA94-EE88-48FD-960E-A85045E6AF16}" destId="{3E24CF13-070C-4E95-A209-8D310C65FB66}" srcOrd="3" destOrd="0" parTransId="{37824347-8565-4774-9FD0-E663416C405B}" sibTransId="{28CD80BC-6881-42B7-B2C1-D0E62280DF28}"/>
    <dgm:cxn modelId="{BD908AF0-23ED-41F5-9B68-2574B8B3B583}" type="presOf" srcId="{AD1F8A8A-5530-4C33-BD9F-85123CEE4BCC}" destId="{7441CD41-DC07-4AF8-BBC3-0382B53AA950}" srcOrd="0" destOrd="0" presId="urn:microsoft.com/office/officeart/2005/8/layout/default"/>
    <dgm:cxn modelId="{BC0ED0D1-948B-4C2D-8FE7-0FD832DE4139}" type="presParOf" srcId="{042B088D-0EB9-4063-85B9-17DA47A91920}" destId="{315C45F1-EA40-490B-AD4D-BC2F18284D20}" srcOrd="0" destOrd="0" presId="urn:microsoft.com/office/officeart/2005/8/layout/default"/>
    <dgm:cxn modelId="{D6B8DB58-A103-418D-BCFD-600DA1280CA7}" type="presParOf" srcId="{042B088D-0EB9-4063-85B9-17DA47A91920}" destId="{33CFA604-2FA7-481B-B996-CEC987CB64DA}" srcOrd="1" destOrd="0" presId="urn:microsoft.com/office/officeart/2005/8/layout/default"/>
    <dgm:cxn modelId="{35582DF8-A64B-42B2-AFEE-4EE481DD653A}" type="presParOf" srcId="{042B088D-0EB9-4063-85B9-17DA47A91920}" destId="{AD9276D4-DE82-4AC3-A5C3-724FC13F5192}" srcOrd="2" destOrd="0" presId="urn:microsoft.com/office/officeart/2005/8/layout/default"/>
    <dgm:cxn modelId="{7FCA59D0-5415-4FC2-AA5B-44FBB4161C51}" type="presParOf" srcId="{042B088D-0EB9-4063-85B9-17DA47A91920}" destId="{B3A9BE66-D2B6-4A0E-A7C1-32EA18DCA588}" srcOrd="3" destOrd="0" presId="urn:microsoft.com/office/officeart/2005/8/layout/default"/>
    <dgm:cxn modelId="{9B5589C0-33B6-429B-AB63-01105B66B264}" type="presParOf" srcId="{042B088D-0EB9-4063-85B9-17DA47A91920}" destId="{35B6ADE2-413F-4F64-A728-A558D2489CF5}" srcOrd="4" destOrd="0" presId="urn:microsoft.com/office/officeart/2005/8/layout/default"/>
    <dgm:cxn modelId="{5B2526E1-31EB-4548-A0B3-BDCDA398691E}" type="presParOf" srcId="{042B088D-0EB9-4063-85B9-17DA47A91920}" destId="{62FEB57E-814E-4B3A-8F09-82C32DE099E6}" srcOrd="5" destOrd="0" presId="urn:microsoft.com/office/officeart/2005/8/layout/default"/>
    <dgm:cxn modelId="{07C4999A-73C6-425F-B353-4ED911F20FFB}" type="presParOf" srcId="{042B088D-0EB9-4063-85B9-17DA47A91920}" destId="{3D04ED3D-EC18-49AB-90C2-201598DBB7B0}" srcOrd="6" destOrd="0" presId="urn:microsoft.com/office/officeart/2005/8/layout/default"/>
    <dgm:cxn modelId="{326DB4CA-A24A-4B66-B4FF-47DACB759E6F}" type="presParOf" srcId="{042B088D-0EB9-4063-85B9-17DA47A91920}" destId="{E726A0D2-6799-461B-9899-A88DA8A0256C}" srcOrd="7" destOrd="0" presId="urn:microsoft.com/office/officeart/2005/8/layout/default"/>
    <dgm:cxn modelId="{5974F0EE-A409-48B6-9730-04DD11F1722C}" type="presParOf" srcId="{042B088D-0EB9-4063-85B9-17DA47A91920}" destId="{7441CD41-DC07-4AF8-BBC3-0382B53AA950}" srcOrd="8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C9FA94-EE88-48FD-960E-A85045E6AF1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AD662A0-673A-487D-9CC7-044C3B5D36F2}">
      <dgm:prSet phldrT="[文本]"/>
      <dgm:spPr>
        <a:solidFill>
          <a:schemeClr val="bg2"/>
        </a:solidFill>
      </dgm:spPr>
      <dgm:t>
        <a:bodyPr/>
        <a:lstStyle/>
        <a:p>
          <a:r>
            <a:rPr lang="zh-CN" altLang="en-US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功能需求</a:t>
          </a:r>
        </a:p>
      </dgm:t>
    </dgm:pt>
    <dgm:pt modelId="{DEC425F6-0F66-4391-9E9B-289651B408F6}" type="parTrans" cxnId="{1863C1D2-A9AC-41AB-9C35-D68234BB55D2}">
      <dgm:prSet/>
      <dgm:spPr/>
      <dgm:t>
        <a:bodyPr/>
        <a:lstStyle/>
        <a:p>
          <a:endParaRPr lang="zh-CN" altLang="en-US"/>
        </a:p>
      </dgm:t>
    </dgm:pt>
    <dgm:pt modelId="{FE37C5EB-CA24-4C13-B195-66C55C778F78}" type="sibTrans" cxnId="{1863C1D2-A9AC-41AB-9C35-D68234BB55D2}">
      <dgm:prSet/>
      <dgm:spPr/>
      <dgm:t>
        <a:bodyPr/>
        <a:lstStyle/>
        <a:p>
          <a:endParaRPr lang="zh-CN" altLang="en-US"/>
        </a:p>
      </dgm:t>
    </dgm:pt>
    <dgm:pt modelId="{3E24CF13-070C-4E95-A209-8D310C65FB66}">
      <dgm:prSet phldrT="[文本]"/>
      <dgm:spPr>
        <a:solidFill>
          <a:schemeClr val="bg2"/>
        </a:solidFill>
      </dgm:spPr>
      <dgm:t>
        <a:bodyPr/>
        <a:lstStyle/>
        <a:p>
          <a:r>
            <a:rPr lang="zh-CN" altLang="en-US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非功能需求</a:t>
          </a:r>
        </a:p>
      </dgm:t>
    </dgm:pt>
    <dgm:pt modelId="{37824347-8565-4774-9FD0-E663416C405B}" type="parTrans" cxnId="{04CE45DE-BA03-4738-B746-B9E1336AD875}">
      <dgm:prSet/>
      <dgm:spPr/>
      <dgm:t>
        <a:bodyPr/>
        <a:lstStyle/>
        <a:p>
          <a:endParaRPr lang="zh-CN" altLang="en-US"/>
        </a:p>
      </dgm:t>
    </dgm:pt>
    <dgm:pt modelId="{28CD80BC-6881-42B7-B2C1-D0E62280DF28}" type="sibTrans" cxnId="{04CE45DE-BA03-4738-B746-B9E1336AD875}">
      <dgm:prSet/>
      <dgm:spPr/>
      <dgm:t>
        <a:bodyPr/>
        <a:lstStyle/>
        <a:p>
          <a:endParaRPr lang="zh-CN" altLang="en-US"/>
        </a:p>
      </dgm:t>
    </dgm:pt>
    <dgm:pt modelId="{AD1F8A8A-5530-4C33-BD9F-85123CEE4BCC}">
      <dgm:prSet phldrT="[文本]"/>
      <dgm:spPr>
        <a:solidFill>
          <a:schemeClr val="bg2"/>
        </a:solidFill>
      </dgm:spPr>
      <dgm:t>
        <a:bodyPr/>
        <a:lstStyle/>
        <a:p>
          <a:r>
            <a:rPr lang="zh-CN" altLang="en-US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业务需求</a:t>
          </a:r>
        </a:p>
      </dgm:t>
    </dgm:pt>
    <dgm:pt modelId="{2A008893-F0BF-4CF2-8C1F-5BEF60376291}" type="parTrans" cxnId="{56357B5B-FD62-4B12-9E3A-58D3C2BC0255}">
      <dgm:prSet/>
      <dgm:spPr/>
      <dgm:t>
        <a:bodyPr/>
        <a:lstStyle/>
        <a:p>
          <a:endParaRPr lang="zh-CN" altLang="en-US"/>
        </a:p>
      </dgm:t>
    </dgm:pt>
    <dgm:pt modelId="{854B99A8-E2F7-40A0-8FB8-325DD3407601}" type="sibTrans" cxnId="{56357B5B-FD62-4B12-9E3A-58D3C2BC0255}">
      <dgm:prSet/>
      <dgm:spPr/>
      <dgm:t>
        <a:bodyPr/>
        <a:lstStyle/>
        <a:p>
          <a:endParaRPr lang="zh-CN" altLang="en-US"/>
        </a:p>
      </dgm:t>
    </dgm:pt>
    <dgm:pt modelId="{042B088D-0EB9-4063-85B9-17DA47A91920}" type="pres">
      <dgm:prSet presAssocID="{67C9FA94-EE88-48FD-960E-A85045E6AF16}" presName="diagram" presStyleCnt="0">
        <dgm:presLayoutVars>
          <dgm:dir/>
          <dgm:resizeHandles val="exact"/>
        </dgm:presLayoutVars>
      </dgm:prSet>
      <dgm:spPr/>
    </dgm:pt>
    <dgm:pt modelId="{AD9276D4-DE82-4AC3-A5C3-724FC13F5192}" type="pres">
      <dgm:prSet presAssocID="{2AD662A0-673A-487D-9CC7-044C3B5D36F2}" presName="node" presStyleLbl="node1" presStyleIdx="0" presStyleCnt="3" custScaleX="206996" custScaleY="81609">
        <dgm:presLayoutVars>
          <dgm:bulletEnabled val="1"/>
        </dgm:presLayoutVars>
      </dgm:prSet>
      <dgm:spPr/>
    </dgm:pt>
    <dgm:pt modelId="{B3A9BE66-D2B6-4A0E-A7C1-32EA18DCA588}" type="pres">
      <dgm:prSet presAssocID="{FE37C5EB-CA24-4C13-B195-66C55C778F78}" presName="sibTrans" presStyleCnt="0"/>
      <dgm:spPr/>
    </dgm:pt>
    <dgm:pt modelId="{3D04ED3D-EC18-49AB-90C2-201598DBB7B0}" type="pres">
      <dgm:prSet presAssocID="{3E24CF13-070C-4E95-A209-8D310C65FB66}" presName="node" presStyleLbl="node1" presStyleIdx="1" presStyleCnt="3" custScaleX="206996" custScaleY="81609">
        <dgm:presLayoutVars>
          <dgm:bulletEnabled val="1"/>
        </dgm:presLayoutVars>
      </dgm:prSet>
      <dgm:spPr/>
    </dgm:pt>
    <dgm:pt modelId="{E726A0D2-6799-461B-9899-A88DA8A0256C}" type="pres">
      <dgm:prSet presAssocID="{28CD80BC-6881-42B7-B2C1-D0E62280DF28}" presName="sibTrans" presStyleCnt="0"/>
      <dgm:spPr/>
    </dgm:pt>
    <dgm:pt modelId="{7441CD41-DC07-4AF8-BBC3-0382B53AA950}" type="pres">
      <dgm:prSet presAssocID="{AD1F8A8A-5530-4C33-BD9F-85123CEE4BCC}" presName="node" presStyleLbl="node1" presStyleIdx="2" presStyleCnt="3" custScaleX="206996" custScaleY="81609">
        <dgm:presLayoutVars>
          <dgm:bulletEnabled val="1"/>
        </dgm:presLayoutVars>
      </dgm:prSet>
      <dgm:spPr/>
    </dgm:pt>
  </dgm:ptLst>
  <dgm:cxnLst>
    <dgm:cxn modelId="{70333D21-82E0-406A-B130-10276131851C}" type="presOf" srcId="{2AD662A0-673A-487D-9CC7-044C3B5D36F2}" destId="{AD9276D4-DE82-4AC3-A5C3-724FC13F5192}" srcOrd="0" destOrd="0" presId="urn:microsoft.com/office/officeart/2005/8/layout/default"/>
    <dgm:cxn modelId="{56357B5B-FD62-4B12-9E3A-58D3C2BC0255}" srcId="{67C9FA94-EE88-48FD-960E-A85045E6AF16}" destId="{AD1F8A8A-5530-4C33-BD9F-85123CEE4BCC}" srcOrd="2" destOrd="0" parTransId="{2A008893-F0BF-4CF2-8C1F-5BEF60376291}" sibTransId="{854B99A8-E2F7-40A0-8FB8-325DD3407601}"/>
    <dgm:cxn modelId="{58FAA289-12DA-4D89-A7B9-8B4E8A521CEF}" type="presOf" srcId="{67C9FA94-EE88-48FD-960E-A85045E6AF16}" destId="{042B088D-0EB9-4063-85B9-17DA47A91920}" srcOrd="0" destOrd="0" presId="urn:microsoft.com/office/officeart/2005/8/layout/default"/>
    <dgm:cxn modelId="{1863C1D2-A9AC-41AB-9C35-D68234BB55D2}" srcId="{67C9FA94-EE88-48FD-960E-A85045E6AF16}" destId="{2AD662A0-673A-487D-9CC7-044C3B5D36F2}" srcOrd="0" destOrd="0" parTransId="{DEC425F6-0F66-4391-9E9B-289651B408F6}" sibTransId="{FE37C5EB-CA24-4C13-B195-66C55C778F78}"/>
    <dgm:cxn modelId="{9D1A95DB-6FDE-4DCD-862E-770BE542AF4B}" type="presOf" srcId="{3E24CF13-070C-4E95-A209-8D310C65FB66}" destId="{3D04ED3D-EC18-49AB-90C2-201598DBB7B0}" srcOrd="0" destOrd="0" presId="urn:microsoft.com/office/officeart/2005/8/layout/default"/>
    <dgm:cxn modelId="{04CE45DE-BA03-4738-B746-B9E1336AD875}" srcId="{67C9FA94-EE88-48FD-960E-A85045E6AF16}" destId="{3E24CF13-070C-4E95-A209-8D310C65FB66}" srcOrd="1" destOrd="0" parTransId="{37824347-8565-4774-9FD0-E663416C405B}" sibTransId="{28CD80BC-6881-42B7-B2C1-D0E62280DF28}"/>
    <dgm:cxn modelId="{BD908AF0-23ED-41F5-9B68-2574B8B3B583}" type="presOf" srcId="{AD1F8A8A-5530-4C33-BD9F-85123CEE4BCC}" destId="{7441CD41-DC07-4AF8-BBC3-0382B53AA950}" srcOrd="0" destOrd="0" presId="urn:microsoft.com/office/officeart/2005/8/layout/default"/>
    <dgm:cxn modelId="{35582DF8-A64B-42B2-AFEE-4EE481DD653A}" type="presParOf" srcId="{042B088D-0EB9-4063-85B9-17DA47A91920}" destId="{AD9276D4-DE82-4AC3-A5C3-724FC13F5192}" srcOrd="0" destOrd="0" presId="urn:microsoft.com/office/officeart/2005/8/layout/default"/>
    <dgm:cxn modelId="{7FCA59D0-5415-4FC2-AA5B-44FBB4161C51}" type="presParOf" srcId="{042B088D-0EB9-4063-85B9-17DA47A91920}" destId="{B3A9BE66-D2B6-4A0E-A7C1-32EA18DCA588}" srcOrd="1" destOrd="0" presId="urn:microsoft.com/office/officeart/2005/8/layout/default"/>
    <dgm:cxn modelId="{07C4999A-73C6-425F-B353-4ED911F20FFB}" type="presParOf" srcId="{042B088D-0EB9-4063-85B9-17DA47A91920}" destId="{3D04ED3D-EC18-49AB-90C2-201598DBB7B0}" srcOrd="2" destOrd="0" presId="urn:microsoft.com/office/officeart/2005/8/layout/default"/>
    <dgm:cxn modelId="{326DB4CA-A24A-4B66-B4FF-47DACB759E6F}" type="presParOf" srcId="{042B088D-0EB9-4063-85B9-17DA47A91920}" destId="{E726A0D2-6799-461B-9899-A88DA8A0256C}" srcOrd="3" destOrd="0" presId="urn:microsoft.com/office/officeart/2005/8/layout/default"/>
    <dgm:cxn modelId="{5974F0EE-A409-48B6-9730-04DD11F1722C}" type="presParOf" srcId="{042B088D-0EB9-4063-85B9-17DA47A91920}" destId="{7441CD41-DC07-4AF8-BBC3-0382B53AA950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C45F1-EA40-490B-AD4D-BC2F18284D20}">
      <dsp:nvSpPr>
        <dsp:cNvPr id="0" name=""/>
        <dsp:cNvSpPr/>
      </dsp:nvSpPr>
      <dsp:spPr>
        <a:xfrm>
          <a:off x="124805" y="11747"/>
          <a:ext cx="2860102" cy="1103956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900" b="0" kern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数据需求</a:t>
          </a:r>
        </a:p>
      </dsp:txBody>
      <dsp:txXfrm>
        <a:off x="124805" y="11747"/>
        <a:ext cx="2860102" cy="1103956"/>
      </dsp:txXfrm>
    </dsp:sp>
    <dsp:sp modelId="{AD9276D4-DE82-4AC3-A5C3-724FC13F5192}">
      <dsp:nvSpPr>
        <dsp:cNvPr id="0" name=""/>
        <dsp:cNvSpPr/>
      </dsp:nvSpPr>
      <dsp:spPr>
        <a:xfrm>
          <a:off x="3215888" y="335"/>
          <a:ext cx="2755306" cy="1126781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900" b="0" kern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功能需求</a:t>
          </a:r>
        </a:p>
      </dsp:txBody>
      <dsp:txXfrm>
        <a:off x="3215888" y="335"/>
        <a:ext cx="2755306" cy="1126781"/>
      </dsp:txXfrm>
    </dsp:sp>
    <dsp:sp modelId="{35B6ADE2-413F-4F64-A728-A558D2489CF5}">
      <dsp:nvSpPr>
        <dsp:cNvPr id="0" name=""/>
        <dsp:cNvSpPr/>
      </dsp:nvSpPr>
      <dsp:spPr>
        <a:xfrm>
          <a:off x="106673" y="1376793"/>
          <a:ext cx="2855251" cy="1242392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900" b="0" kern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异常处理</a:t>
          </a:r>
        </a:p>
      </dsp:txBody>
      <dsp:txXfrm>
        <a:off x="106673" y="1376793"/>
        <a:ext cx="2855251" cy="1242392"/>
      </dsp:txXfrm>
    </dsp:sp>
    <dsp:sp modelId="{3D04ED3D-EC18-49AB-90C2-201598DBB7B0}">
      <dsp:nvSpPr>
        <dsp:cNvPr id="0" name=""/>
        <dsp:cNvSpPr/>
      </dsp:nvSpPr>
      <dsp:spPr>
        <a:xfrm>
          <a:off x="3192906" y="1358098"/>
          <a:ext cx="2796420" cy="1279783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900" b="0" kern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非功能需求</a:t>
          </a:r>
        </a:p>
      </dsp:txBody>
      <dsp:txXfrm>
        <a:off x="3192906" y="1358098"/>
        <a:ext cx="2796420" cy="1279783"/>
      </dsp:txXfrm>
    </dsp:sp>
    <dsp:sp modelId="{7441CD41-DC07-4AF8-BBC3-0382B53AA950}">
      <dsp:nvSpPr>
        <dsp:cNvPr id="0" name=""/>
        <dsp:cNvSpPr/>
      </dsp:nvSpPr>
      <dsp:spPr>
        <a:xfrm>
          <a:off x="222602" y="2868863"/>
          <a:ext cx="5650794" cy="1194801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900" b="0" kern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业务需求</a:t>
          </a:r>
        </a:p>
      </dsp:txBody>
      <dsp:txXfrm>
        <a:off x="222602" y="2868863"/>
        <a:ext cx="5650794" cy="11948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9276D4-DE82-4AC3-A5C3-724FC13F5192}">
      <dsp:nvSpPr>
        <dsp:cNvPr id="0" name=""/>
        <dsp:cNvSpPr/>
      </dsp:nvSpPr>
      <dsp:spPr>
        <a:xfrm>
          <a:off x="528001" y="182"/>
          <a:ext cx="5039996" cy="1192223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300" b="0" kern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功能需求</a:t>
          </a:r>
        </a:p>
      </dsp:txBody>
      <dsp:txXfrm>
        <a:off x="528001" y="182"/>
        <a:ext cx="5039996" cy="1192223"/>
      </dsp:txXfrm>
    </dsp:sp>
    <dsp:sp modelId="{3D04ED3D-EC18-49AB-90C2-201598DBB7B0}">
      <dsp:nvSpPr>
        <dsp:cNvPr id="0" name=""/>
        <dsp:cNvSpPr/>
      </dsp:nvSpPr>
      <dsp:spPr>
        <a:xfrm>
          <a:off x="528001" y="1435888"/>
          <a:ext cx="5039996" cy="1192223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300" b="0" kern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非功能需求</a:t>
          </a:r>
        </a:p>
      </dsp:txBody>
      <dsp:txXfrm>
        <a:off x="528001" y="1435888"/>
        <a:ext cx="5039996" cy="1192223"/>
      </dsp:txXfrm>
    </dsp:sp>
    <dsp:sp modelId="{7441CD41-DC07-4AF8-BBC3-0382B53AA950}">
      <dsp:nvSpPr>
        <dsp:cNvPr id="0" name=""/>
        <dsp:cNvSpPr/>
      </dsp:nvSpPr>
      <dsp:spPr>
        <a:xfrm>
          <a:off x="528001" y="2871594"/>
          <a:ext cx="5039996" cy="1192223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300" b="0" kern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业务需求</a:t>
          </a:r>
        </a:p>
      </dsp:txBody>
      <dsp:txXfrm>
        <a:off x="528001" y="2871594"/>
        <a:ext cx="5039996" cy="1192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FD294-EA25-46DB-AD52-92185108F0E6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D8B16-A0AC-46DA-B74D-7AA078E71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515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529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718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660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06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720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396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747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7621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25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358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661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6794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2026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0290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9075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417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1238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3465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4416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5475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8381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294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230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301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6487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7132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6230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0000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6607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0940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2135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9668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220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5492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3890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7829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175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3750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5068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973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267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240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889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061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731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53F3-7E39-4CC0-929A-8281FDD31976}" type="datetime1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76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0906-DE5F-4CF5-8EA6-A86FFD6DF0D2}" type="datetime1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09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3475-01BD-4D6F-8D0F-BA578B61B3C9}" type="datetime1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3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769" y="360596"/>
            <a:ext cx="7886700" cy="970615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479176"/>
            <a:ext cx="7886700" cy="4581245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buFont typeface="Wingdings" panose="05000000000000000000" pitchFamily="2" charset="2"/>
              <a:buChar char="Ø"/>
              <a:defRPr sz="2800" b="1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6858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200" baseline="0">
                <a:latin typeface="Cambria" panose="02040503050406030204" pitchFamily="18" charset="0"/>
              </a:defRPr>
            </a:lvl2pPr>
            <a:lvl3pPr marL="971550" indent="-285750">
              <a:lnSpc>
                <a:spcPct val="100000"/>
              </a:lnSpc>
              <a:buFontTx/>
              <a:buChar char="-"/>
              <a:defRPr sz="18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3144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00A5-DD88-48D2-930F-91FD0A741D65}" type="datetime1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flipV="1">
            <a:off x="89647" y="1183246"/>
            <a:ext cx="8964706" cy="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See the source imag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452425"/>
            <a:ext cx="2504977" cy="6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73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122-4EFF-489C-9D5A-F295E7845B81}" type="datetime1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DB62-4DAA-4D08-90B7-C11785523598}" type="datetime1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12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15F3-54FE-48CE-ABB4-FBEA2C568732}" type="datetime1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60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8EE-9F17-403C-A328-31C085048CD3}" type="datetime1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90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B58B-C28B-4546-A38D-CE24953028CC}" type="datetime1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40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5E26-34DA-47C2-8318-A3E0213E1226}" type="datetime1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61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648C-73E7-418E-9363-AA63917D14C3}" type="datetime1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64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C0AFF-251D-42BA-AF6C-D6CB7E89F0B5}" type="datetime1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85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1342" y="1697659"/>
            <a:ext cx="8121316" cy="1418573"/>
          </a:xfrm>
        </p:spPr>
        <p:txBody>
          <a:bodyPr>
            <a:noAutofit/>
          </a:bodyPr>
          <a:lstStyle/>
          <a:p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单元测试</a:t>
            </a: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评审答辩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342606"/>
            <a:ext cx="6858000" cy="1259935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主讲人：拿得稳放得队  范迪皓</a:t>
            </a:r>
            <a:endParaRPr lang="en-US" altLang="zh-CN" sz="2400" b="1" dirty="0"/>
          </a:p>
          <a:p>
            <a:r>
              <a:rPr lang="en-US" altLang="zh-CN" sz="2400" b="1" dirty="0"/>
              <a:t>2021</a:t>
            </a:r>
            <a:r>
              <a:rPr lang="zh-CN" altLang="en-US" sz="2400" b="1" dirty="0"/>
              <a:t>年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月</a:t>
            </a:r>
            <a:r>
              <a:rPr lang="en-US" altLang="zh-CN" sz="2400" b="1" dirty="0"/>
              <a:t>21</a:t>
            </a:r>
            <a:r>
              <a:rPr lang="zh-CN" altLang="en-US" sz="2400" b="1" dirty="0"/>
              <a:t>日</a:t>
            </a:r>
            <a:endParaRPr lang="en-US" altLang="zh-CN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65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8682A-AB15-454E-8036-F0759177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汇报提纲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43893-DABC-4254-B917-5E82E5DE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需求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设计对接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测试计划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单元测试用例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单元测试结果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项目管理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00884B-E5DD-4BD9-BCDC-E5D8E8BD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10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6106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097" y="229080"/>
            <a:ext cx="7886700" cy="970615"/>
          </a:xfrm>
        </p:spPr>
        <p:txBody>
          <a:bodyPr/>
          <a:lstStyle/>
          <a:p>
            <a:r>
              <a:rPr lang="zh-CN" altLang="en-US" dirty="0"/>
              <a:t>测试计划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79176"/>
            <a:ext cx="7886700" cy="5112124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</a:pPr>
            <a:r>
              <a:rPr lang="zh-CN" altLang="en-US" dirty="0"/>
              <a:t>测试环境：新主楼</a:t>
            </a:r>
            <a:r>
              <a:rPr lang="en-US" altLang="zh-CN" dirty="0"/>
              <a:t>G1027</a:t>
            </a:r>
            <a:r>
              <a:rPr lang="zh-CN" altLang="en-US" dirty="0"/>
              <a:t>实验室</a:t>
            </a:r>
            <a:r>
              <a:rPr lang="en-US" altLang="zh-CN" dirty="0"/>
              <a:t>【</a:t>
            </a:r>
            <a:r>
              <a:rPr lang="zh-CN" altLang="en-US" dirty="0"/>
              <a:t>软件项</a:t>
            </a:r>
            <a:r>
              <a:rPr lang="en-US" altLang="zh-CN" dirty="0"/>
              <a:t>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11</a:t>
            </a:fld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A0DB294-C23F-4358-98EE-244CC2500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19200"/>
              </p:ext>
            </p:extLst>
          </p:nvPr>
        </p:nvGraphicFramePr>
        <p:xfrm>
          <a:off x="628649" y="2321960"/>
          <a:ext cx="7559147" cy="39279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5217">
                  <a:extLst>
                    <a:ext uri="{9D8B030D-6E8A-4147-A177-3AD203B41FA5}">
                      <a16:colId xmlns:a16="http://schemas.microsoft.com/office/drawing/2014/main" val="1668159367"/>
                    </a:ext>
                  </a:extLst>
                </a:gridCol>
                <a:gridCol w="5703930">
                  <a:extLst>
                    <a:ext uri="{9D8B030D-6E8A-4147-A177-3AD203B41FA5}">
                      <a16:colId xmlns:a16="http://schemas.microsoft.com/office/drawing/2014/main" val="2366495173"/>
                    </a:ext>
                  </a:extLst>
                </a:gridCol>
              </a:tblGrid>
              <a:tr h="2658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软件项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描述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1782349"/>
                  </a:ext>
                </a:extLst>
              </a:tr>
              <a:tr h="515497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 kern="100">
                          <a:effectLst/>
                        </a:rPr>
                        <a:t>Ubuntu 16.04 LTS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600" kern="100">
                          <a:effectLst/>
                        </a:rPr>
                        <a:t>机载电脑的操作系统。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95726475"/>
                  </a:ext>
                </a:extLst>
              </a:tr>
              <a:tr h="515497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 kern="100">
                          <a:effectLst/>
                        </a:rPr>
                        <a:t>ROS Kinetic Kame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600" kern="100">
                          <a:effectLst/>
                        </a:rPr>
                        <a:t>机器人操作系统，用于控制机器人。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3177850"/>
                  </a:ext>
                </a:extLst>
              </a:tr>
              <a:tr h="515497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sz="1600" kern="100">
                          <a:effectLst/>
                        </a:rPr>
                        <a:t>启智</a:t>
                      </a:r>
                      <a:r>
                        <a:rPr lang="en-US" sz="1600" kern="100">
                          <a:effectLst/>
                        </a:rPr>
                        <a:t>ROS</a:t>
                      </a:r>
                      <a:r>
                        <a:rPr lang="zh-CN" sz="1600" kern="100">
                          <a:effectLst/>
                        </a:rPr>
                        <a:t>机器人相关基础包和驱动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600" kern="100" dirty="0">
                          <a:effectLst/>
                        </a:rPr>
                        <a:t>驱动机器人基本单元工作的若干节点。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3063634"/>
                  </a:ext>
                </a:extLst>
              </a:tr>
              <a:tr h="515497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 kern="100">
                          <a:effectLst/>
                        </a:rPr>
                        <a:t>Rviz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600" kern="100">
                          <a:effectLst/>
                        </a:rPr>
                        <a:t>一款机器人可视化软件平台，可以实时监控机器人状态。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1658048"/>
                  </a:ext>
                </a:extLst>
              </a:tr>
              <a:tr h="515497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 kern="100">
                          <a:effectLst/>
                        </a:rPr>
                        <a:t>Open JDK 1.8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600" kern="100">
                          <a:effectLst/>
                        </a:rPr>
                        <a:t>机载电脑服务端开发运行所需环境。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6872404"/>
                  </a:ext>
                </a:extLst>
              </a:tr>
              <a:tr h="515497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 kern="100">
                          <a:effectLst/>
                        </a:rPr>
                        <a:t>MySQL 5.7.33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600" kern="100">
                          <a:effectLst/>
                        </a:rPr>
                        <a:t>一款用于管理数据库的</a:t>
                      </a:r>
                      <a:r>
                        <a:rPr lang="en-US" sz="1600" kern="100">
                          <a:effectLst/>
                        </a:rPr>
                        <a:t>DBMS</a:t>
                      </a:r>
                      <a:r>
                        <a:rPr lang="zh-CN" sz="1600" kern="100">
                          <a:effectLst/>
                        </a:rPr>
                        <a:t>。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6875421"/>
                  </a:ext>
                </a:extLst>
              </a:tr>
              <a:tr h="515497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8334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503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097" y="229080"/>
            <a:ext cx="7886700" cy="970615"/>
          </a:xfrm>
        </p:spPr>
        <p:txBody>
          <a:bodyPr/>
          <a:lstStyle/>
          <a:p>
            <a:r>
              <a:rPr lang="zh-CN" altLang="en-US" dirty="0"/>
              <a:t>测试计划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710" y="1445180"/>
            <a:ext cx="8186577" cy="5183740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</a:pPr>
            <a:r>
              <a:rPr lang="zh-CN" altLang="en-US" dirty="0"/>
              <a:t>测试环境：新主楼</a:t>
            </a:r>
            <a:r>
              <a:rPr lang="en-US" altLang="zh-CN" dirty="0"/>
              <a:t>G1027</a:t>
            </a:r>
            <a:r>
              <a:rPr lang="zh-CN" altLang="en-US" dirty="0"/>
              <a:t>实验室</a:t>
            </a:r>
            <a:r>
              <a:rPr lang="en-US" altLang="zh-CN" dirty="0"/>
              <a:t>【</a:t>
            </a:r>
            <a:r>
              <a:rPr lang="zh-CN" altLang="en-US" dirty="0"/>
              <a:t>硬件及固件项</a:t>
            </a:r>
            <a:r>
              <a:rPr lang="en-US" altLang="zh-CN" dirty="0"/>
              <a:t>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12</a:t>
            </a:fld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8F67686-3FD0-450C-8FA2-D210A6462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377026"/>
              </p:ext>
            </p:extLst>
          </p:nvPr>
        </p:nvGraphicFramePr>
        <p:xfrm>
          <a:off x="628650" y="2486346"/>
          <a:ext cx="7886699" cy="3291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5608">
                  <a:extLst>
                    <a:ext uri="{9D8B030D-6E8A-4147-A177-3AD203B41FA5}">
                      <a16:colId xmlns:a16="http://schemas.microsoft.com/office/drawing/2014/main" val="664093616"/>
                    </a:ext>
                  </a:extLst>
                </a:gridCol>
                <a:gridCol w="5951091">
                  <a:extLst>
                    <a:ext uri="{9D8B030D-6E8A-4147-A177-3AD203B41FA5}">
                      <a16:colId xmlns:a16="http://schemas.microsoft.com/office/drawing/2014/main" val="3866926058"/>
                    </a:ext>
                  </a:extLst>
                </a:gridCol>
              </a:tblGrid>
              <a:tr h="3065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硬件及固件项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描述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1811103"/>
                  </a:ext>
                </a:extLst>
              </a:tr>
              <a:tr h="594331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 kern="100">
                          <a:effectLst/>
                        </a:rPr>
                        <a:t>ROS</a:t>
                      </a:r>
                      <a:r>
                        <a:rPr lang="zh-CN" sz="1600" kern="100">
                          <a:effectLst/>
                        </a:rPr>
                        <a:t>机器人（含机械臂）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600" kern="100" dirty="0">
                          <a:effectLst/>
                        </a:rPr>
                        <a:t>本项目最终产品的核心部分。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0261138"/>
                  </a:ext>
                </a:extLst>
              </a:tr>
              <a:tr h="594331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 kern="100">
                          <a:effectLst/>
                        </a:rPr>
                        <a:t>Lenovo PC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600" kern="100">
                          <a:effectLst/>
                        </a:rPr>
                        <a:t>机器人配备的电脑，也属于本项目最终产品。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0479366"/>
                  </a:ext>
                </a:extLst>
              </a:tr>
              <a:tr h="594331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sz="1600" kern="100">
                          <a:effectLst/>
                        </a:rPr>
                        <a:t>个人</a:t>
                      </a:r>
                      <a:r>
                        <a:rPr lang="en-US" sz="1600" kern="100">
                          <a:effectLst/>
                        </a:rPr>
                        <a:t>PC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600" kern="100">
                          <a:effectLst/>
                        </a:rPr>
                        <a:t>用来模拟用户的电脑。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1359503"/>
                  </a:ext>
                </a:extLst>
              </a:tr>
              <a:tr h="594331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sz="1600" kern="100">
                          <a:effectLst/>
                        </a:rPr>
                        <a:t>互联网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600" kern="100">
                          <a:effectLst/>
                        </a:rPr>
                        <a:t>使机器人的机载</a:t>
                      </a:r>
                      <a:r>
                        <a:rPr lang="en-US" sz="1600" kern="100">
                          <a:effectLst/>
                        </a:rPr>
                        <a:t>PC</a:t>
                      </a:r>
                      <a:r>
                        <a:rPr lang="zh-CN" sz="1600" kern="100">
                          <a:effectLst/>
                        </a:rPr>
                        <a:t>与用户</a:t>
                      </a:r>
                      <a:r>
                        <a:rPr lang="en-US" sz="1600" kern="100">
                          <a:effectLst/>
                        </a:rPr>
                        <a:t>PC</a:t>
                      </a:r>
                      <a:r>
                        <a:rPr lang="zh-CN" sz="1600" kern="100">
                          <a:effectLst/>
                        </a:rPr>
                        <a:t>保持稳定的通信。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81767758"/>
                  </a:ext>
                </a:extLst>
              </a:tr>
              <a:tr h="594331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sz="1600" kern="100">
                          <a:effectLst/>
                        </a:rPr>
                        <a:t>若干外设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600" kern="100" dirty="0">
                          <a:effectLst/>
                        </a:rPr>
                        <a:t>用于保证机器人、电脑正常运作的外部设备。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6317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20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097" y="229080"/>
            <a:ext cx="7886700" cy="970615"/>
          </a:xfrm>
        </p:spPr>
        <p:txBody>
          <a:bodyPr/>
          <a:lstStyle/>
          <a:p>
            <a:r>
              <a:rPr lang="zh-CN" altLang="en-US" dirty="0"/>
              <a:t>测试计划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79176"/>
            <a:ext cx="7886700" cy="5112124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</a:pPr>
            <a:r>
              <a:rPr lang="zh-CN" altLang="en-US" dirty="0"/>
              <a:t>测试环境：新主楼</a:t>
            </a:r>
            <a:r>
              <a:rPr lang="en-US" altLang="zh-CN" dirty="0"/>
              <a:t>G1027</a:t>
            </a:r>
            <a:r>
              <a:rPr lang="zh-CN" altLang="en-US" dirty="0"/>
              <a:t>实验室</a:t>
            </a:r>
            <a:r>
              <a:rPr lang="en-US" altLang="zh-CN" dirty="0"/>
              <a:t>【</a:t>
            </a:r>
            <a:r>
              <a:rPr lang="zh-CN" altLang="en-US" dirty="0"/>
              <a:t>人员分配</a:t>
            </a:r>
            <a:r>
              <a:rPr lang="en-US" altLang="zh-CN" dirty="0"/>
              <a:t>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13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47B641-092D-4A31-BB0A-A25CE2EB0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07411"/>
              </p:ext>
            </p:extLst>
          </p:nvPr>
        </p:nvGraphicFramePr>
        <p:xfrm>
          <a:off x="628650" y="2311686"/>
          <a:ext cx="7886699" cy="3765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355">
                  <a:extLst>
                    <a:ext uri="{9D8B030D-6E8A-4147-A177-3AD203B41FA5}">
                      <a16:colId xmlns:a16="http://schemas.microsoft.com/office/drawing/2014/main" val="4229998035"/>
                    </a:ext>
                  </a:extLst>
                </a:gridCol>
                <a:gridCol w="2629172">
                  <a:extLst>
                    <a:ext uri="{9D8B030D-6E8A-4147-A177-3AD203B41FA5}">
                      <a16:colId xmlns:a16="http://schemas.microsoft.com/office/drawing/2014/main" val="2735498610"/>
                    </a:ext>
                  </a:extLst>
                </a:gridCol>
                <a:gridCol w="2629172">
                  <a:extLst>
                    <a:ext uri="{9D8B030D-6E8A-4147-A177-3AD203B41FA5}">
                      <a16:colId xmlns:a16="http://schemas.microsoft.com/office/drawing/2014/main" val="1461150484"/>
                    </a:ext>
                  </a:extLst>
                </a:gridCol>
              </a:tblGrid>
              <a:tr h="4422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kern="100">
                          <a:effectLst/>
                        </a:rPr>
                        <a:t>组织名称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kern="100">
                          <a:effectLst/>
                        </a:rPr>
                        <a:t>人员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kern="100">
                          <a:effectLst/>
                        </a:rPr>
                        <a:t>主要职责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6408720"/>
                  </a:ext>
                </a:extLst>
              </a:tr>
              <a:tr h="664578">
                <a:tc rowSpan="5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sz="2000" kern="100" dirty="0">
                          <a:effectLst/>
                        </a:rPr>
                        <a:t>拿得稳放得队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sz="2000" kern="100" dirty="0">
                          <a:effectLst/>
                        </a:rPr>
                        <a:t>孔祥浩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alt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测试机器人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1820427"/>
                  </a:ext>
                </a:extLst>
              </a:tr>
              <a:tr h="6645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sz="2000" kern="100" dirty="0">
                          <a:effectLst/>
                        </a:rPr>
                        <a:t>范迪皓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alt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安排计划、测试后端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2829644"/>
                  </a:ext>
                </a:extLst>
              </a:tr>
              <a:tr h="6645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sz="2000" kern="100" dirty="0">
                          <a:effectLst/>
                        </a:rPr>
                        <a:t>汪鸿昊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alt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记录结果、测试前端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19811392"/>
                  </a:ext>
                </a:extLst>
              </a:tr>
              <a:tr h="6645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sz="2000" kern="100">
                          <a:effectLst/>
                        </a:rPr>
                        <a:t>彭维崑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alt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测试机器人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3883348"/>
                  </a:ext>
                </a:extLst>
              </a:tr>
              <a:tr h="6645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sz="2000" kern="100">
                          <a:effectLst/>
                        </a:rPr>
                        <a:t>朱自勤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alt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测试机器人、监督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0633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2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097" y="229080"/>
            <a:ext cx="7886700" cy="970615"/>
          </a:xfrm>
        </p:spPr>
        <p:txBody>
          <a:bodyPr/>
          <a:lstStyle/>
          <a:p>
            <a:r>
              <a:rPr lang="zh-CN" altLang="en-US" dirty="0"/>
              <a:t>测试计划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79176"/>
            <a:ext cx="7886700" cy="5112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测试类别与方法</a:t>
            </a:r>
            <a:endParaRPr lang="en-US" altLang="zh-CN" sz="3200" dirty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功能测试：</a:t>
            </a:r>
            <a:r>
              <a:rPr lang="zh-CN" altLang="en-US" sz="2800" dirty="0">
                <a:solidFill>
                  <a:srgbClr val="FF0000"/>
                </a:solidFill>
              </a:rPr>
              <a:t>静态评审、白盒测试、灰盒测试</a:t>
            </a:r>
            <a:r>
              <a:rPr lang="zh-CN" altLang="en-US" sz="2800" dirty="0"/>
              <a:t>、黑盒测试，从</a:t>
            </a:r>
            <a:r>
              <a:rPr lang="zh-CN" altLang="en-US" sz="2800" dirty="0">
                <a:solidFill>
                  <a:srgbClr val="FF0000"/>
                </a:solidFill>
              </a:rPr>
              <a:t>单元测试</a:t>
            </a:r>
            <a:r>
              <a:rPr lang="zh-CN" altLang="en-US" sz="2800" dirty="0"/>
              <a:t>阶段开始。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性能测试：以黑盒测试为主，单元测试阶段少量涉及。</a:t>
            </a: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347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097" y="229080"/>
            <a:ext cx="7886700" cy="970615"/>
          </a:xfrm>
        </p:spPr>
        <p:txBody>
          <a:bodyPr/>
          <a:lstStyle/>
          <a:p>
            <a:r>
              <a:rPr lang="zh-CN" altLang="en-US" dirty="0"/>
              <a:t>测试计划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79176"/>
            <a:ext cx="7886700" cy="5112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数据记录、归约和分析</a:t>
            </a:r>
            <a:endParaRPr lang="en-US" altLang="zh-CN" sz="3200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为测试项、静态评审、单元测试用例均设计了统一的记录样式，便于分析。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i="1" dirty="0"/>
              <a:t>如机器人单元测试用例记录样式。</a:t>
            </a:r>
            <a:endParaRPr lang="en-US" altLang="zh-CN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185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097" y="229080"/>
            <a:ext cx="7886700" cy="970615"/>
          </a:xfrm>
        </p:spPr>
        <p:txBody>
          <a:bodyPr/>
          <a:lstStyle/>
          <a:p>
            <a:r>
              <a:rPr lang="zh-CN" altLang="en-US" dirty="0"/>
              <a:t>测试计划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79176"/>
            <a:ext cx="7886700" cy="5112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4.1.5	</a:t>
            </a:r>
            <a:r>
              <a:rPr lang="zh-CN" altLang="en-US" sz="3200" dirty="0"/>
              <a:t>数据记录、归约和分析</a:t>
            </a:r>
            <a:endParaRPr lang="en-US" altLang="zh-CN" sz="3200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为测试项、静态评审、单元测试用例均设计了统一的记录样式，便于分析。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16</a:t>
            </a:fld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435E3B7-539B-4CD6-BF64-2C55DFC6E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216033"/>
              </p:ext>
            </p:extLst>
          </p:nvPr>
        </p:nvGraphicFramePr>
        <p:xfrm>
          <a:off x="1068121" y="238926"/>
          <a:ext cx="7007757" cy="64728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9891">
                  <a:extLst>
                    <a:ext uri="{9D8B030D-6E8A-4147-A177-3AD203B41FA5}">
                      <a16:colId xmlns:a16="http://schemas.microsoft.com/office/drawing/2014/main" val="3573863228"/>
                    </a:ext>
                  </a:extLst>
                </a:gridCol>
                <a:gridCol w="5287866">
                  <a:extLst>
                    <a:ext uri="{9D8B030D-6E8A-4147-A177-3AD203B41FA5}">
                      <a16:colId xmlns:a16="http://schemas.microsoft.com/office/drawing/2014/main" val="615287092"/>
                    </a:ext>
                  </a:extLst>
                </a:gridCol>
              </a:tblGrid>
              <a:tr h="2615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effectLst/>
                        </a:rPr>
                        <a:t>记录项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586" marR="50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586" marR="50586" marT="0" marB="0" anchor="ctr"/>
                </a:tc>
                <a:extLst>
                  <a:ext uri="{0D108BD9-81ED-4DB2-BD59-A6C34878D82A}">
                    <a16:rowId xmlns:a16="http://schemas.microsoft.com/office/drawing/2014/main" val="3484215576"/>
                  </a:ext>
                </a:extLst>
              </a:tr>
              <a:tr h="813036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sz="1400" kern="100">
                          <a:effectLst/>
                        </a:rPr>
                        <a:t>测试用例标识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586" marR="5058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400" kern="100">
                          <a:effectLst/>
                        </a:rPr>
                        <a:t>测试用例在整个项目声明周期中的唯一标识。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586" marR="50586" marT="0" marB="0" anchor="ctr"/>
                </a:tc>
                <a:extLst>
                  <a:ext uri="{0D108BD9-81ED-4DB2-BD59-A6C34878D82A}">
                    <a16:rowId xmlns:a16="http://schemas.microsoft.com/office/drawing/2014/main" val="2631821748"/>
                  </a:ext>
                </a:extLst>
              </a:tr>
              <a:tr h="813036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sz="1400" kern="100">
                          <a:effectLst/>
                        </a:rPr>
                        <a:t>被测单元名称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586" marR="5058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400" kern="100">
                          <a:effectLst/>
                        </a:rPr>
                        <a:t>测试机器人单元的名称，如运动单元、机械臂、摄像头等。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586" marR="50586" marT="0" marB="0" anchor="ctr"/>
                </a:tc>
                <a:extLst>
                  <a:ext uri="{0D108BD9-81ED-4DB2-BD59-A6C34878D82A}">
                    <a16:rowId xmlns:a16="http://schemas.microsoft.com/office/drawing/2014/main" val="217715742"/>
                  </a:ext>
                </a:extLst>
              </a:tr>
              <a:tr h="813036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sz="1400" kern="100">
                          <a:effectLst/>
                        </a:rPr>
                        <a:t>实际输入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586" marR="5058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400" kern="100">
                          <a:effectLst/>
                        </a:rPr>
                        <a:t>针对性记录对单元所收到的输入，如向麦克风单元发送的语音指令、雷达单元感知房间内部的状态等。记录形式包括但不限于文字描述、图片、视频、音频等。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586" marR="50586" marT="0" marB="0" anchor="ctr"/>
                </a:tc>
                <a:extLst>
                  <a:ext uri="{0D108BD9-81ED-4DB2-BD59-A6C34878D82A}">
                    <a16:rowId xmlns:a16="http://schemas.microsoft.com/office/drawing/2014/main" val="3355218534"/>
                  </a:ext>
                </a:extLst>
              </a:tr>
              <a:tr h="1064018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sz="1400" kern="100">
                          <a:effectLst/>
                        </a:rPr>
                        <a:t>实际输出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586" marR="5058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400" kern="100">
                          <a:effectLst/>
                        </a:rPr>
                        <a:t>记录被测单元在记载电脑上的反馈，如麦克风单元识别到的语音信息、机械臂单元工作过程中</a:t>
                      </a:r>
                      <a:r>
                        <a:rPr lang="en-US" sz="1400" kern="100">
                          <a:effectLst/>
                        </a:rPr>
                        <a:t>Rviz</a:t>
                      </a:r>
                      <a:r>
                        <a:rPr lang="zh-CN" sz="1400" kern="100">
                          <a:effectLst/>
                        </a:rPr>
                        <a:t>界面的变化情况，以及终端中输出的各类记录、警告、错误等。记录形式包括但不限于文字描述、图片、视频、音频等。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586" marR="50586" marT="0" marB="0" anchor="ctr"/>
                </a:tc>
                <a:extLst>
                  <a:ext uri="{0D108BD9-81ED-4DB2-BD59-A6C34878D82A}">
                    <a16:rowId xmlns:a16="http://schemas.microsoft.com/office/drawing/2014/main" val="2189393863"/>
                  </a:ext>
                </a:extLst>
              </a:tr>
              <a:tr h="813036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sz="1400" kern="100" dirty="0">
                          <a:effectLst/>
                        </a:rPr>
                        <a:t>实际行为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586" marR="5058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400" kern="100" dirty="0">
                          <a:effectLst/>
                        </a:rPr>
                        <a:t>记录机器人所做出的实际行为，如机械臂抬起、扬声器发出警报声等。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586" marR="50586" marT="0" marB="0" anchor="ctr"/>
                </a:tc>
                <a:extLst>
                  <a:ext uri="{0D108BD9-81ED-4DB2-BD59-A6C34878D82A}">
                    <a16:rowId xmlns:a16="http://schemas.microsoft.com/office/drawing/2014/main" val="1805023962"/>
                  </a:ext>
                </a:extLst>
              </a:tr>
              <a:tr h="1064018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sz="1400" kern="100">
                          <a:effectLst/>
                        </a:rPr>
                        <a:t>评价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586" marR="5058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400" kern="100">
                          <a:effectLst/>
                        </a:rPr>
                        <a:t>测试人员对本次测试的评价，可以从行为是否符合预期、有无预料外的异常情况出现、是否满足潜在的兴奋需求等多个角度记录。为了便于量化，也可以采用计分制对各个用例的执行结果进行评估。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586" marR="50586" marT="0" marB="0" anchor="ctr"/>
                </a:tc>
                <a:extLst>
                  <a:ext uri="{0D108BD9-81ED-4DB2-BD59-A6C34878D82A}">
                    <a16:rowId xmlns:a16="http://schemas.microsoft.com/office/drawing/2014/main" val="611073756"/>
                  </a:ext>
                </a:extLst>
              </a:tr>
              <a:tr h="813036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sz="1400" kern="100">
                          <a:effectLst/>
                        </a:rPr>
                        <a:t>补充内容（可选）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586" marR="5058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400" kern="100" dirty="0">
                          <a:effectLst/>
                        </a:rPr>
                        <a:t>任何需要补充记录或需要反馈给单元开发者的内容。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586" marR="50586" marT="0" marB="0" anchor="ctr"/>
                </a:tc>
                <a:extLst>
                  <a:ext uri="{0D108BD9-81ED-4DB2-BD59-A6C34878D82A}">
                    <a16:rowId xmlns:a16="http://schemas.microsoft.com/office/drawing/2014/main" val="1211631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429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097" y="229080"/>
            <a:ext cx="7886700" cy="970615"/>
          </a:xfrm>
        </p:spPr>
        <p:txBody>
          <a:bodyPr/>
          <a:lstStyle/>
          <a:p>
            <a:r>
              <a:rPr lang="zh-CN" altLang="en-US" dirty="0"/>
              <a:t>测试计划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79176"/>
            <a:ext cx="7886700" cy="5112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测试进度安排</a:t>
            </a:r>
            <a:endParaRPr lang="en-US" altLang="zh-CN" dirty="0"/>
          </a:p>
          <a:p>
            <a:pPr lvl="1">
              <a:lnSpc>
                <a:spcPts val="3400"/>
              </a:lnSpc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2021-05-20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前：初版单元测试。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lnSpc>
                <a:spcPts val="3400"/>
              </a:lnSpc>
            </a:pPr>
            <a:r>
              <a:rPr lang="en-US" altLang="zh-CN" sz="2400" dirty="0"/>
              <a:t>2021-05-27</a:t>
            </a:r>
            <a:r>
              <a:rPr lang="zh-CN" altLang="en-US" sz="2400" dirty="0"/>
              <a:t>前：</a:t>
            </a:r>
            <a:endParaRPr lang="en-US" altLang="zh-CN" sz="2400" dirty="0"/>
          </a:p>
          <a:p>
            <a:pPr lvl="2">
              <a:lnSpc>
                <a:spcPts val="3400"/>
              </a:lnSpc>
            </a:pPr>
            <a:r>
              <a:rPr lang="zh-CN" altLang="en-US" sz="2400" dirty="0"/>
              <a:t>初版集成测试与系统验收。</a:t>
            </a:r>
            <a:endParaRPr lang="en-US" altLang="zh-CN" sz="2400" dirty="0"/>
          </a:p>
          <a:p>
            <a:pPr lvl="2">
              <a:lnSpc>
                <a:spcPts val="3400"/>
              </a:lnSpc>
            </a:pPr>
            <a:r>
              <a:rPr lang="zh-CN" altLang="en-US" sz="2400" dirty="0"/>
              <a:t>第一次迭代单元测试。</a:t>
            </a:r>
            <a:endParaRPr lang="en-US" altLang="zh-CN" sz="2400" dirty="0"/>
          </a:p>
          <a:p>
            <a:pPr lvl="1">
              <a:lnSpc>
                <a:spcPts val="3400"/>
              </a:lnSpc>
            </a:pPr>
            <a:r>
              <a:rPr lang="en-US" altLang="zh-CN" sz="2400" dirty="0"/>
              <a:t>2021-06-03</a:t>
            </a:r>
            <a:r>
              <a:rPr lang="zh-CN" altLang="en-US" sz="2400" dirty="0"/>
              <a:t>前：</a:t>
            </a:r>
            <a:endParaRPr lang="en-US" altLang="zh-CN" sz="2400" dirty="0"/>
          </a:p>
          <a:p>
            <a:pPr lvl="2">
              <a:lnSpc>
                <a:spcPts val="3400"/>
              </a:lnSpc>
            </a:pPr>
            <a:r>
              <a:rPr lang="zh-CN" altLang="en-US" sz="2400" dirty="0"/>
              <a:t>第一次迭代集成测试与系统验收。</a:t>
            </a:r>
            <a:endParaRPr lang="en-US" altLang="zh-CN" sz="2400" dirty="0"/>
          </a:p>
          <a:p>
            <a:pPr lvl="2">
              <a:lnSpc>
                <a:spcPts val="3400"/>
              </a:lnSpc>
            </a:pPr>
            <a:r>
              <a:rPr lang="zh-CN" altLang="en-US" sz="2400" dirty="0"/>
              <a:t>第二次迭代单元测试。</a:t>
            </a:r>
            <a:endParaRPr lang="en-US" altLang="zh-CN" sz="2400" dirty="0"/>
          </a:p>
          <a:p>
            <a:pPr lvl="1">
              <a:lnSpc>
                <a:spcPts val="3400"/>
              </a:lnSpc>
            </a:pPr>
            <a:r>
              <a:rPr lang="en-US" altLang="zh-CN" sz="2400" dirty="0"/>
              <a:t>2021-06-10</a:t>
            </a:r>
            <a:r>
              <a:rPr lang="zh-CN" altLang="en-US" sz="2400" dirty="0"/>
              <a:t>前：第二次迭代集成测试与系统验收。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marL="685800" lvl="2" indent="0">
              <a:buNone/>
            </a:pP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008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8682A-AB15-454E-8036-F0759177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汇报提纲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43893-DABC-4254-B917-5E82E5DE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需求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设计对接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测试计划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单元测试用例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单元测试结果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项目管理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00884B-E5DD-4BD9-BCDC-E5D8E8BD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18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1241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097" y="229080"/>
            <a:ext cx="7886700" cy="970615"/>
          </a:xfrm>
        </p:spPr>
        <p:txBody>
          <a:bodyPr/>
          <a:lstStyle/>
          <a:p>
            <a:r>
              <a:rPr lang="zh-CN" altLang="en-US" dirty="0"/>
              <a:t>单元测试用例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479176"/>
            <a:ext cx="8083835" cy="53788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用例设计思路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主要类型：白盒用例（前后端）、灰盒用例（机器人）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核心思想：</a:t>
            </a:r>
            <a:endParaRPr lang="en-US" altLang="zh-CN" sz="2400" dirty="0"/>
          </a:p>
          <a:p>
            <a:pPr lvl="2">
              <a:lnSpc>
                <a:spcPct val="150000"/>
              </a:lnSpc>
            </a:pPr>
            <a:r>
              <a:rPr lang="zh-CN" altLang="en-US" sz="2000" dirty="0"/>
              <a:t>对照流程图，需满足</a:t>
            </a:r>
            <a:r>
              <a:rPr lang="zh-CN" altLang="en-US" sz="2000" dirty="0">
                <a:solidFill>
                  <a:srgbClr val="FF0000"/>
                </a:solidFill>
              </a:rPr>
              <a:t>判定覆盖，</a:t>
            </a:r>
            <a:r>
              <a:rPr lang="zh-CN" altLang="en-US" sz="2000" dirty="0"/>
              <a:t>满足</a:t>
            </a:r>
            <a:r>
              <a:rPr lang="zh-CN" altLang="en-US" sz="2000" dirty="0">
                <a:solidFill>
                  <a:srgbClr val="FF0000"/>
                </a:solidFill>
              </a:rPr>
              <a:t>路径覆盖</a:t>
            </a:r>
            <a:r>
              <a:rPr lang="zh-CN" altLang="en-US" sz="2000" dirty="0"/>
              <a:t>更佳</a:t>
            </a:r>
            <a:endParaRPr lang="en-US" altLang="zh-CN" sz="2000" dirty="0"/>
          </a:p>
          <a:p>
            <a:pPr lvl="2">
              <a:lnSpc>
                <a:spcPct val="150000"/>
              </a:lnSpc>
            </a:pPr>
            <a:r>
              <a:rPr lang="zh-CN" altLang="en-US" sz="2000" dirty="0"/>
              <a:t>构造一些边界值、异常值、异常条件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构成一个用例的要素：测试项标识、测试用例标识、条件或状态、输入、期望输出、评价准则、测试流程、假设和约束。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某些单元的测试必须依赖于其他单元的正确性。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685800" lvl="2" indent="0">
              <a:buNone/>
            </a:pP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45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8682A-AB15-454E-8036-F0759177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汇报提纲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43893-DABC-4254-B917-5E82E5DE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需求</a:t>
            </a:r>
            <a:r>
              <a:rPr lang="en-US" altLang="zh-CN" dirty="0"/>
              <a:t>/</a:t>
            </a:r>
            <a:r>
              <a:rPr lang="zh-CN" altLang="en-US" dirty="0"/>
              <a:t>设计对接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测试计划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单元测试用例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单元测试结果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项目管理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00884B-E5DD-4BD9-BCDC-E5D8E8BD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935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097" y="229080"/>
            <a:ext cx="7886700" cy="970615"/>
          </a:xfrm>
        </p:spPr>
        <p:txBody>
          <a:bodyPr/>
          <a:lstStyle/>
          <a:p>
            <a:r>
              <a:rPr lang="zh-CN" altLang="en-US" dirty="0"/>
              <a:t>单元测试用例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79176"/>
            <a:ext cx="7886700" cy="5112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单元测试用例信息统计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总共设计了</a:t>
            </a:r>
            <a:r>
              <a:rPr lang="en-US" altLang="zh-CN" sz="2400" dirty="0"/>
              <a:t>27</a:t>
            </a:r>
            <a:r>
              <a:rPr lang="zh-CN" altLang="en-US" sz="2400" dirty="0"/>
              <a:t>个测试项，</a:t>
            </a:r>
            <a:r>
              <a:rPr lang="en-US" altLang="zh-CN" sz="2400" dirty="0"/>
              <a:t>78</a:t>
            </a:r>
            <a:r>
              <a:rPr lang="zh-CN" altLang="en-US" sz="2400" dirty="0"/>
              <a:t>个测试用例，其中：</a:t>
            </a:r>
            <a:endParaRPr lang="en-US" altLang="zh-CN" sz="2400" dirty="0"/>
          </a:p>
          <a:p>
            <a:pPr lvl="2">
              <a:lnSpc>
                <a:spcPct val="150000"/>
              </a:lnSpc>
            </a:pPr>
            <a:r>
              <a:rPr lang="zh-CN" altLang="en-US" sz="2400" dirty="0"/>
              <a:t>机器人部分共有</a:t>
            </a:r>
            <a:r>
              <a:rPr lang="en-US" altLang="zh-CN" sz="2400" dirty="0"/>
              <a:t>9</a:t>
            </a:r>
            <a:r>
              <a:rPr lang="zh-CN" altLang="en-US" sz="2400" dirty="0"/>
              <a:t>个测试项，</a:t>
            </a:r>
            <a:r>
              <a:rPr lang="en-US" altLang="zh-CN" sz="2400" dirty="0"/>
              <a:t>16</a:t>
            </a:r>
            <a:r>
              <a:rPr lang="zh-CN" altLang="en-US" sz="2400" dirty="0"/>
              <a:t>个灰盒测试用例。</a:t>
            </a:r>
            <a:endParaRPr lang="en-US" altLang="zh-CN" sz="2400" dirty="0"/>
          </a:p>
          <a:p>
            <a:pPr lvl="2">
              <a:lnSpc>
                <a:spcPct val="150000"/>
              </a:lnSpc>
            </a:pPr>
            <a:r>
              <a:rPr lang="zh-CN" altLang="en-US" sz="2400" dirty="0"/>
              <a:t>系统服务端共有</a:t>
            </a:r>
            <a:r>
              <a:rPr lang="en-US" altLang="zh-CN" sz="2400" dirty="0"/>
              <a:t>14</a:t>
            </a:r>
            <a:r>
              <a:rPr lang="zh-CN" altLang="en-US" sz="2400" dirty="0"/>
              <a:t>个测试项，</a:t>
            </a:r>
            <a:r>
              <a:rPr lang="en-US" altLang="zh-CN" sz="2400" dirty="0"/>
              <a:t>42</a:t>
            </a:r>
            <a:r>
              <a:rPr lang="zh-CN" altLang="en-US" sz="2400" dirty="0"/>
              <a:t>个白盒测试用例。</a:t>
            </a:r>
            <a:endParaRPr lang="en-US" altLang="zh-CN" sz="2400" dirty="0"/>
          </a:p>
          <a:p>
            <a:pPr lvl="2">
              <a:lnSpc>
                <a:spcPct val="150000"/>
              </a:lnSpc>
            </a:pPr>
            <a:r>
              <a:rPr lang="zh-CN" altLang="en-US" sz="2400" dirty="0"/>
              <a:t>用户界面共有</a:t>
            </a:r>
            <a:r>
              <a:rPr lang="en-US" altLang="zh-CN" sz="2400" dirty="0"/>
              <a:t>4</a:t>
            </a:r>
            <a:r>
              <a:rPr lang="zh-CN" altLang="en-US" sz="2400" dirty="0"/>
              <a:t>个测试项，</a:t>
            </a:r>
            <a:r>
              <a:rPr lang="en-US" altLang="zh-CN" sz="2400" dirty="0"/>
              <a:t>20</a:t>
            </a:r>
            <a:r>
              <a:rPr lang="zh-CN" altLang="en-US" sz="2400" dirty="0"/>
              <a:t>个白盒测试用例。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168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097" y="229080"/>
            <a:ext cx="7886700" cy="970615"/>
          </a:xfrm>
        </p:spPr>
        <p:txBody>
          <a:bodyPr/>
          <a:lstStyle/>
          <a:p>
            <a:r>
              <a:rPr lang="zh-CN" altLang="en-US" dirty="0"/>
              <a:t>单元测试用例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44227"/>
            <a:ext cx="7886700" cy="5112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单元测试项：手柄单元（</a:t>
            </a:r>
            <a:r>
              <a:rPr lang="en-US" altLang="zh-CN" dirty="0"/>
              <a:t>TU-RBT-JS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B894D38-3429-4B4D-AB76-A31EAAADA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538" y="1719998"/>
            <a:ext cx="5876112" cy="513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4267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097" y="229080"/>
            <a:ext cx="7886700" cy="970615"/>
          </a:xfrm>
        </p:spPr>
        <p:txBody>
          <a:bodyPr/>
          <a:lstStyle/>
          <a:p>
            <a:r>
              <a:rPr lang="zh-CN" altLang="en-US" dirty="0"/>
              <a:t>单元测试用例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44226"/>
            <a:ext cx="7886700" cy="547724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单元测试项：手柄单元（</a:t>
            </a:r>
            <a:r>
              <a:rPr lang="en-US" altLang="zh-CN" dirty="0"/>
              <a:t>TU-RBT-JS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lvl="1" indent="0">
              <a:lnSpc>
                <a:spcPct val="150000"/>
              </a:lnSpc>
              <a:buNone/>
            </a:pPr>
            <a:r>
              <a:rPr lang="en-US" altLang="zh-CN" sz="2000" dirty="0">
                <a:latin typeface="+mn-ea"/>
              </a:rPr>
              <a:t>【</a:t>
            </a:r>
            <a:r>
              <a:rPr lang="zh-CN" altLang="en-US" sz="2000" dirty="0">
                <a:latin typeface="+mn-ea"/>
              </a:rPr>
              <a:t>测试用例标识</a:t>
            </a:r>
            <a:r>
              <a:rPr lang="en-US" altLang="zh-CN" sz="2000" dirty="0">
                <a:latin typeface="+mn-ea"/>
              </a:rPr>
              <a:t>】TU-RBT-JS-01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altLang="zh-CN" sz="2000" dirty="0">
                <a:latin typeface="+mn-ea"/>
              </a:rPr>
              <a:t>【</a:t>
            </a:r>
            <a:r>
              <a:rPr lang="zh-CN" altLang="en-US" sz="2000" dirty="0">
                <a:latin typeface="+mn-ea"/>
              </a:rPr>
              <a:t>条件或状态</a:t>
            </a:r>
            <a:r>
              <a:rPr lang="en-US" altLang="zh-CN" sz="2000" dirty="0">
                <a:latin typeface="+mn-ea"/>
              </a:rPr>
              <a:t>】</a:t>
            </a:r>
            <a:r>
              <a:rPr lang="zh-CN" altLang="en-US" sz="2000" dirty="0">
                <a:latin typeface="+mn-ea"/>
              </a:rPr>
              <a:t>机器人与机载电脑有充足的电量，手柄与机器人连接良好。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altLang="zh-CN" sz="2000" dirty="0">
                <a:latin typeface="+mn-ea"/>
              </a:rPr>
              <a:t>【</a:t>
            </a:r>
            <a:r>
              <a:rPr lang="zh-CN" altLang="en-US" sz="2000" dirty="0">
                <a:latin typeface="+mn-ea"/>
              </a:rPr>
              <a:t>输入</a:t>
            </a:r>
            <a:r>
              <a:rPr lang="en-US" altLang="zh-CN" sz="2000" dirty="0">
                <a:latin typeface="+mn-ea"/>
              </a:rPr>
              <a:t>】</a:t>
            </a:r>
            <a:r>
              <a:rPr lang="zh-CN" altLang="en-US" sz="2000" dirty="0">
                <a:latin typeface="+mn-ea"/>
              </a:rPr>
              <a:t>手柄每隔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秒按以下规则操作：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zh-CN" altLang="en-US" sz="2000" dirty="0">
                <a:latin typeface="+mn-ea"/>
              </a:rPr>
              <a:t> 左摇杆不动，右摇杆不动。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zh-CN" altLang="en-US" sz="2000" dirty="0">
                <a:latin typeface="+mn-ea"/>
              </a:rPr>
              <a:t> 左摇杆向前，右摇杆不动。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zh-CN" altLang="en-US" sz="2000" dirty="0">
                <a:latin typeface="+mn-ea"/>
              </a:rPr>
              <a:t> 左摇杆向后，右摇杆左转。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zh-CN" altLang="en-US" sz="2000" dirty="0">
                <a:latin typeface="+mn-ea"/>
              </a:rPr>
              <a:t> 左摇杆向左，右摇杆右转。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zh-CN" altLang="en-US" sz="2000" dirty="0">
                <a:latin typeface="+mn-ea"/>
              </a:rPr>
              <a:t> 左摇杆向右，右摇杆左转。</a:t>
            </a:r>
            <a:endParaRPr lang="en-US" altLang="zh-CN" sz="2000" dirty="0">
              <a:latin typeface="+mn-ea"/>
            </a:endParaRPr>
          </a:p>
          <a:p>
            <a:pPr marL="342900" lvl="1" indent="0">
              <a:lnSpc>
                <a:spcPct val="150000"/>
              </a:lnSpc>
              <a:buNone/>
            </a:pPr>
            <a:r>
              <a:rPr lang="en-US" altLang="zh-CN" sz="2000" dirty="0">
                <a:latin typeface="+mn-ea"/>
              </a:rPr>
              <a:t>【</a:t>
            </a:r>
            <a:r>
              <a:rPr lang="zh-CN" altLang="en-US" sz="2000" dirty="0">
                <a:latin typeface="+mn-ea"/>
              </a:rPr>
              <a:t>期望输出</a:t>
            </a:r>
            <a:r>
              <a:rPr lang="en-US" altLang="zh-CN" sz="2000" dirty="0">
                <a:latin typeface="+mn-ea"/>
              </a:rPr>
              <a:t>】</a:t>
            </a:r>
            <a:r>
              <a:rPr lang="zh-CN" altLang="en-US" sz="2000" dirty="0">
                <a:latin typeface="+mn-ea"/>
              </a:rPr>
              <a:t>终端正常显示运动信息。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altLang="zh-CN" sz="2000" dirty="0">
                <a:latin typeface="+mn-ea"/>
              </a:rPr>
              <a:t>【</a:t>
            </a:r>
            <a:r>
              <a:rPr lang="zh-CN" altLang="en-US" sz="2000" dirty="0">
                <a:latin typeface="+mn-ea"/>
              </a:rPr>
              <a:t>评价准则</a:t>
            </a:r>
            <a:r>
              <a:rPr lang="en-US" altLang="zh-CN" sz="2000" dirty="0">
                <a:latin typeface="+mn-ea"/>
              </a:rPr>
              <a:t>】</a:t>
            </a:r>
            <a:r>
              <a:rPr lang="zh-CN" altLang="en-US" sz="2000" dirty="0">
                <a:latin typeface="+mn-ea"/>
              </a:rPr>
              <a:t>机器人按照手柄指令完成运动，响应指令时间应该小于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秒。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altLang="zh-CN" sz="2000" dirty="0">
                <a:latin typeface="+mn-ea"/>
              </a:rPr>
              <a:t>【</a:t>
            </a:r>
            <a:r>
              <a:rPr lang="zh-CN" altLang="en-US" sz="2000" dirty="0">
                <a:latin typeface="+mn-ea"/>
              </a:rPr>
              <a:t>测试流程</a:t>
            </a:r>
            <a:r>
              <a:rPr lang="en-US" altLang="zh-CN" sz="2000" dirty="0">
                <a:latin typeface="+mn-ea"/>
              </a:rPr>
              <a:t>】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altLang="zh-CN" sz="2000" dirty="0">
                <a:latin typeface="+mn-ea"/>
              </a:rPr>
              <a:t> </a:t>
            </a:r>
            <a:r>
              <a:rPr lang="zh-CN" altLang="en-US" sz="2000" dirty="0">
                <a:latin typeface="+mn-ea"/>
              </a:rPr>
              <a:t>启动手柄控制脚本。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zh-CN" altLang="en-US" sz="2000" dirty="0">
                <a:latin typeface="+mn-ea"/>
              </a:rPr>
              <a:t> 按照输入控制机器人并记录测试结果。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zh-CN" altLang="en-US" sz="2000" dirty="0">
                <a:latin typeface="+mn-ea"/>
              </a:rPr>
              <a:t> 停止脚本执行，记录能否正常结束。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altLang="zh-CN" sz="2000" dirty="0">
                <a:latin typeface="+mn-ea"/>
              </a:rPr>
              <a:t>【</a:t>
            </a:r>
            <a:r>
              <a:rPr lang="zh-CN" altLang="en-US" sz="2000" dirty="0">
                <a:latin typeface="+mn-ea"/>
              </a:rPr>
              <a:t>假设和约束</a:t>
            </a:r>
            <a:r>
              <a:rPr lang="en-US" altLang="zh-CN" sz="2000" dirty="0">
                <a:latin typeface="+mn-ea"/>
              </a:rPr>
              <a:t>】</a:t>
            </a:r>
            <a:r>
              <a:rPr lang="zh-CN" altLang="en-US" sz="2000" dirty="0">
                <a:latin typeface="+mn-ea"/>
              </a:rPr>
              <a:t>需优先通过测试项</a:t>
            </a:r>
            <a:r>
              <a:rPr lang="en-US" altLang="zh-CN" sz="2000" dirty="0">
                <a:latin typeface="+mn-ea"/>
              </a:rPr>
              <a:t>TU-RBT-MV</a:t>
            </a:r>
            <a:r>
              <a:rPr lang="zh-CN" altLang="en-US" sz="2000" dirty="0">
                <a:latin typeface="+mn-ea"/>
              </a:rPr>
              <a:t>。</a:t>
            </a:r>
          </a:p>
          <a:p>
            <a:pPr marL="342900" lvl="1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A4F2D1-3E18-4322-B55E-0D905095CAD5}"/>
              </a:ext>
            </a:extLst>
          </p:cNvPr>
          <p:cNvSpPr txBox="1"/>
          <p:nvPr/>
        </p:nvSpPr>
        <p:spPr>
          <a:xfrm>
            <a:off x="5347697" y="6167255"/>
            <a:ext cx="4072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覆盖全部条件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判定</a:t>
            </a:r>
          </a:p>
        </p:txBody>
      </p:sp>
    </p:spTree>
    <p:extLst>
      <p:ext uri="{BB962C8B-B14F-4D97-AF65-F5344CB8AC3E}">
        <p14:creationId xmlns:p14="http://schemas.microsoft.com/office/powerpoint/2010/main" val="475890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097" y="229080"/>
            <a:ext cx="7886700" cy="970615"/>
          </a:xfrm>
        </p:spPr>
        <p:txBody>
          <a:bodyPr/>
          <a:lstStyle/>
          <a:p>
            <a:r>
              <a:rPr lang="zh-CN" altLang="en-US" dirty="0"/>
              <a:t>单元测试用例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44227"/>
            <a:ext cx="7724240" cy="526959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单元测试项：手柄单元（</a:t>
            </a:r>
            <a:r>
              <a:rPr lang="en-US" altLang="zh-CN" dirty="0"/>
              <a:t>TU-RBT-JS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lvl="1" indent="0">
              <a:lnSpc>
                <a:spcPct val="150000"/>
              </a:lnSpc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  <a:r>
              <a:rPr lang="zh-CN" altLang="en-US" dirty="0"/>
              <a:t>手柄每隔</a:t>
            </a:r>
            <a:r>
              <a:rPr lang="en-US" altLang="zh-CN" dirty="0"/>
              <a:t>3</a:t>
            </a:r>
            <a:r>
              <a:rPr lang="zh-CN" altLang="en-US" dirty="0"/>
              <a:t>秒按以下规则操作：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zh-CN" altLang="en-US" dirty="0"/>
              <a:t> 左摇杆不动，右摇杆不动。 左摇杆向前，右摇杆不动。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zh-CN" altLang="en-US" dirty="0"/>
              <a:t> 左摇杆向前，右摇杆左转。 左摇杆向前，右摇杆右转。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zh-CN" altLang="en-US" dirty="0"/>
              <a:t> 左摇杆向后，右摇杆右转。 左摇杆向后，右摇杆不动。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zh-CN" altLang="en-US" dirty="0"/>
              <a:t> 左摇杆向后，右摇杆左转。 左摇杆向左，右摇杆右转。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zh-CN" altLang="en-US" dirty="0"/>
              <a:t> 左摇杆向左，右摇杆不动。 左摇杆向左，右摇杆左转。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zh-CN" altLang="en-US" dirty="0"/>
              <a:t> 左摇杆向右，右摇杆右转。 左摇杆向右，右摇杆不动。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zh-CN" altLang="en-US" dirty="0"/>
              <a:t> 左摇杆向右，右摇杆左转。  左摇杆不动，右摇杆左转。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zh-CN" altLang="en-US" dirty="0"/>
              <a:t> 左摇杆不动，右摇杆右转。  左摇杆不动，右摇杆不动。</a:t>
            </a:r>
          </a:p>
          <a:p>
            <a:pPr marL="342900" lvl="1" indent="0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A4F2D1-3E18-4322-B55E-0D905095CAD5}"/>
              </a:ext>
            </a:extLst>
          </p:cNvPr>
          <p:cNvSpPr txBox="1"/>
          <p:nvPr/>
        </p:nvSpPr>
        <p:spPr>
          <a:xfrm>
            <a:off x="7938714" y="2828835"/>
            <a:ext cx="999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覆盖</a:t>
            </a:r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全部</a:t>
            </a:r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路径</a:t>
            </a:r>
          </a:p>
        </p:txBody>
      </p:sp>
    </p:spTree>
    <p:extLst>
      <p:ext uri="{BB962C8B-B14F-4D97-AF65-F5344CB8AC3E}">
        <p14:creationId xmlns:p14="http://schemas.microsoft.com/office/powerpoint/2010/main" val="3590107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097" y="229080"/>
            <a:ext cx="7886700" cy="970615"/>
          </a:xfrm>
        </p:spPr>
        <p:txBody>
          <a:bodyPr/>
          <a:lstStyle/>
          <a:p>
            <a:r>
              <a:rPr lang="zh-CN" altLang="en-US" dirty="0"/>
              <a:t>单元测试用例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44227"/>
            <a:ext cx="7886700" cy="5112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单元测试项：麦克风（</a:t>
            </a:r>
            <a:r>
              <a:rPr lang="en-US" altLang="zh-CN" dirty="0"/>
              <a:t>TU-RBT-MC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C34C63B-A306-45B6-A9F9-0FE59F1D6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103" y="1780920"/>
            <a:ext cx="5194228" cy="4940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347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097" y="229080"/>
            <a:ext cx="7886700" cy="970615"/>
          </a:xfrm>
        </p:spPr>
        <p:txBody>
          <a:bodyPr/>
          <a:lstStyle/>
          <a:p>
            <a:r>
              <a:rPr lang="zh-CN" altLang="en-US" dirty="0"/>
              <a:t>单元测试用例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44226"/>
            <a:ext cx="7886700" cy="54772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单元测试项：麦克风（</a:t>
            </a:r>
            <a:r>
              <a:rPr lang="en-US" altLang="zh-CN" dirty="0"/>
              <a:t>TU-RBT-MC</a:t>
            </a:r>
            <a:r>
              <a:rPr lang="zh-CN" altLang="en-US" dirty="0"/>
              <a:t>）</a:t>
            </a:r>
            <a:endParaRPr lang="en-US" altLang="zh-CN" sz="2200" dirty="0">
              <a:latin typeface="Cambria" panose="02040503050406030204" pitchFamily="18" charset="0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TU-RBT-MC-01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】设置机器人语音识别间隔为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秒，隔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秒分别发送语音命令“你好”、“我需要水”、“再见，小智”。</a:t>
            </a:r>
            <a:endParaRPr lang="en-US" altLang="zh-CN" sz="7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【TU-RBT-MC-02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断开互联网连接条件下，设置机器人语音识别间隔为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秒，隔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秒分别发送语音命令“你好”、“我需要水”、“再见，小智”。</a:t>
            </a:r>
            <a:r>
              <a:rPr lang="zh-CN" altLang="en-US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（异常情况测试）</a:t>
            </a:r>
            <a:endParaRPr lang="en-US" altLang="zh-CN" sz="2000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TU-RBT-MC-03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设置机器人语音识别间隔为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秒，隔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秒分别发送语音命令“水”、“谁”、“睡”，可以重复多次。</a:t>
            </a:r>
            <a:r>
              <a:rPr lang="zh-CN" altLang="en-US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（边界情况测试）</a:t>
            </a:r>
            <a:endParaRPr lang="en-US" altLang="zh-CN" sz="20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386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097" y="237969"/>
            <a:ext cx="7886700" cy="970615"/>
          </a:xfrm>
        </p:spPr>
        <p:txBody>
          <a:bodyPr/>
          <a:lstStyle/>
          <a:p>
            <a:r>
              <a:rPr lang="zh-CN" altLang="en-US" dirty="0"/>
              <a:t>单元测试用例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44227"/>
            <a:ext cx="7886700" cy="5112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单元测试项：后端</a:t>
            </a:r>
            <a:r>
              <a:rPr lang="en-US" altLang="zh-CN" dirty="0"/>
              <a:t>/map/insert</a:t>
            </a:r>
            <a:r>
              <a:rPr lang="zh-CN" altLang="en-US" dirty="0"/>
              <a:t>接口（</a:t>
            </a:r>
            <a:r>
              <a:rPr lang="en-US" altLang="zh-CN" dirty="0"/>
              <a:t>TU-SPR-MPINS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至少需要</a:t>
            </a:r>
            <a:r>
              <a:rPr lang="en-US" altLang="zh-CN" dirty="0"/>
              <a:t>5</a:t>
            </a:r>
            <a:r>
              <a:rPr lang="zh-CN" altLang="en-US" dirty="0"/>
              <a:t>个用例</a:t>
            </a:r>
            <a:br>
              <a:rPr lang="en-US" altLang="zh-CN" dirty="0"/>
            </a:br>
            <a:r>
              <a:rPr lang="zh-CN" altLang="en-US" dirty="0"/>
              <a:t>才能满足判定覆盖。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用例需要提前设置</a:t>
            </a:r>
            <a:br>
              <a:rPr lang="en-US" altLang="zh-CN" dirty="0"/>
            </a:br>
            <a:r>
              <a:rPr lang="zh-CN" altLang="en-US" dirty="0"/>
              <a:t>文件，数据库可以</a:t>
            </a:r>
            <a:br>
              <a:rPr lang="en-US" altLang="zh-CN" dirty="0"/>
            </a:br>
            <a:r>
              <a:rPr lang="zh-CN" altLang="en-US" dirty="0"/>
              <a:t>采用框架回滚。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44B8E33-F471-4385-A62F-1A3C18D20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991" y="136524"/>
            <a:ext cx="3956912" cy="65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097" y="237969"/>
            <a:ext cx="7886700" cy="970615"/>
          </a:xfrm>
        </p:spPr>
        <p:txBody>
          <a:bodyPr/>
          <a:lstStyle/>
          <a:p>
            <a:r>
              <a:rPr lang="zh-CN" altLang="en-US" dirty="0"/>
              <a:t>单元测试用例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44227"/>
            <a:ext cx="7886700" cy="5112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单元测试项：用户主页跳转逻辑（</a:t>
            </a:r>
            <a:r>
              <a:rPr lang="en-US" altLang="zh-CN" dirty="0"/>
              <a:t>TU-VUE-MAIN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3CF7971-FDFD-4533-AC39-B4BCF9C98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97" y="501649"/>
            <a:ext cx="8706164" cy="591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1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097" y="237969"/>
            <a:ext cx="7886700" cy="970615"/>
          </a:xfrm>
        </p:spPr>
        <p:txBody>
          <a:bodyPr/>
          <a:lstStyle/>
          <a:p>
            <a:r>
              <a:rPr lang="zh-CN" altLang="en-US" dirty="0"/>
              <a:t>单元测试用例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44227"/>
            <a:ext cx="7886700" cy="5112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单元测试项：用户主页跳转逻辑（</a:t>
            </a:r>
            <a:r>
              <a:rPr lang="en-US" altLang="zh-CN" dirty="0"/>
              <a:t>TU-VUE-MAIN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设计了</a:t>
            </a:r>
            <a:r>
              <a:rPr lang="en-US" altLang="zh-CN" dirty="0"/>
              <a:t>11</a:t>
            </a:r>
            <a:r>
              <a:rPr lang="zh-CN" altLang="en-US" dirty="0"/>
              <a:t>个白盒测试用例。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Jest</a:t>
            </a:r>
            <a:r>
              <a:rPr lang="zh-CN" altLang="en-US" dirty="0"/>
              <a:t>简化操作流程。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9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8682A-AB15-454E-8036-F0759177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汇报提纲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43893-DABC-4254-B917-5E82E5DE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需求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设计对接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测试计划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单元测试用例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单元测试结果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项目管理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00884B-E5DD-4BD9-BCDC-E5D8E8BD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29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159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8682A-AB15-454E-8036-F0759177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汇报提纲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43893-DABC-4254-B917-5E82E5DE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需求</a:t>
            </a:r>
            <a:r>
              <a:rPr lang="en-US" altLang="zh-CN" dirty="0"/>
              <a:t>/</a:t>
            </a:r>
            <a:r>
              <a:rPr lang="zh-CN" altLang="en-US" dirty="0"/>
              <a:t>设计对接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测试计划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单元测试用例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单元测试结果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项目管理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00884B-E5DD-4BD9-BCDC-E5D8E8BD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3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9967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097" y="237969"/>
            <a:ext cx="7886700" cy="970615"/>
          </a:xfrm>
        </p:spPr>
        <p:txBody>
          <a:bodyPr/>
          <a:lstStyle/>
          <a:p>
            <a:r>
              <a:rPr lang="zh-CN" altLang="en-US" dirty="0"/>
              <a:t>单元测试结果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44227"/>
            <a:ext cx="7886700" cy="5112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总体评价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通过了大多数测试用例，几乎所有出现问题的用例都与机器人及</a:t>
            </a:r>
            <a:r>
              <a:rPr lang="en-US" altLang="zh-CN" dirty="0"/>
              <a:t>ROS</a:t>
            </a:r>
            <a:r>
              <a:rPr lang="zh-CN" altLang="en-US" dirty="0"/>
              <a:t>相关。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环境造成的影响：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sz="2000" dirty="0"/>
              <a:t>用户界面和系统服务端采用的是单元测试框架，集成测试与后续的系统验收测试时可能因为环境出现新的问题。</a:t>
            </a:r>
            <a:endParaRPr lang="en-US" altLang="zh-CN" sz="2000" dirty="0"/>
          </a:p>
          <a:p>
            <a:pPr lvl="2">
              <a:lnSpc>
                <a:spcPct val="150000"/>
              </a:lnSpc>
            </a:pPr>
            <a:r>
              <a:rPr lang="zh-CN" altLang="en-US" sz="2000" dirty="0"/>
              <a:t>机器人只能在</a:t>
            </a:r>
            <a:r>
              <a:rPr lang="en-US" altLang="zh-CN" sz="2000" dirty="0"/>
              <a:t>G1027</a:t>
            </a:r>
            <a:r>
              <a:rPr lang="zh-CN" altLang="en-US" sz="2000" dirty="0"/>
              <a:t>实验室中测试，无法覆盖产品所属的所有可能环境。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082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097" y="237969"/>
            <a:ext cx="7886700" cy="970615"/>
          </a:xfrm>
        </p:spPr>
        <p:txBody>
          <a:bodyPr/>
          <a:lstStyle/>
          <a:p>
            <a:r>
              <a:rPr lang="zh-CN" altLang="en-US" dirty="0"/>
              <a:t>单元测试结果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44227"/>
            <a:ext cx="7886700" cy="5112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问题测试项：手柄单元（</a:t>
            </a:r>
            <a:r>
              <a:rPr lang="en-US" altLang="zh-CN" dirty="0"/>
              <a:t>TU-RBT-JS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【</a:t>
            </a:r>
            <a:r>
              <a:rPr lang="zh-CN" altLang="en-US" sz="2000" dirty="0">
                <a:latin typeface="+mn-ea"/>
              </a:rPr>
              <a:t>问题现象</a:t>
            </a:r>
            <a:r>
              <a:rPr lang="en-US" altLang="zh-CN" sz="2000" dirty="0">
                <a:latin typeface="+mn-ea"/>
              </a:rPr>
              <a:t>】</a:t>
            </a:r>
            <a:r>
              <a:rPr lang="zh-CN" altLang="en-US" sz="2000" dirty="0"/>
              <a:t>当测试进行到最后一步，同时松开摇杆，机器人可能会失控，继续执行最后下达的命令。持续旋转的情况最多。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+mj-ea"/>
                <a:ea typeface="+mj-ea"/>
              </a:rPr>
              <a:t>【</a:t>
            </a:r>
            <a:r>
              <a:rPr lang="zh-CN" altLang="en-US" sz="2000" dirty="0">
                <a:latin typeface="+mj-ea"/>
                <a:ea typeface="+mj-ea"/>
              </a:rPr>
              <a:t>影响</a:t>
            </a:r>
            <a:r>
              <a:rPr lang="en-US" altLang="zh-CN" sz="2000" dirty="0">
                <a:latin typeface="+mj-ea"/>
                <a:ea typeface="+mj-ea"/>
              </a:rPr>
              <a:t>】</a:t>
            </a:r>
            <a:r>
              <a:rPr lang="zh-CN" altLang="en-US" sz="2000" dirty="0">
                <a:latin typeface="+mj-ea"/>
                <a:ea typeface="+mj-ea"/>
              </a:rPr>
              <a:t>建图时必须采用手柄，因此该问题会对当前版本的建图功能产生一定影响。</a:t>
            </a:r>
            <a:endParaRPr lang="en-US" altLang="zh-CN" sz="20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+mj-ea"/>
                <a:ea typeface="+mj-ea"/>
              </a:rPr>
              <a:t>【</a:t>
            </a:r>
            <a:r>
              <a:rPr lang="zh-CN" altLang="en-US" sz="2000" dirty="0">
                <a:latin typeface="+mj-ea"/>
                <a:ea typeface="+mj-ea"/>
              </a:rPr>
              <a:t>解决方案</a:t>
            </a:r>
            <a:r>
              <a:rPr lang="en-US" altLang="zh-CN" sz="2000" dirty="0">
                <a:latin typeface="+mj-ea"/>
                <a:ea typeface="+mj-ea"/>
              </a:rPr>
              <a:t>】</a:t>
            </a: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+mj-ea"/>
                <a:ea typeface="+mj-ea"/>
              </a:rPr>
              <a:t>检查手柄建图脚本，机器人和手柄，找到问题所在并进行修复。</a:t>
            </a: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+mj-ea"/>
                <a:ea typeface="+mj-ea"/>
              </a:rPr>
              <a:t>在后续版本中推出不需要手柄的建图方法，如跟随建图。</a:t>
            </a: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+mj-ea"/>
                <a:ea typeface="+mj-ea"/>
              </a:rPr>
              <a:t>在下一次实验使用另外的手柄进行测试，检查是不是手柄的问题。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253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097" y="237969"/>
            <a:ext cx="7886700" cy="970615"/>
          </a:xfrm>
        </p:spPr>
        <p:txBody>
          <a:bodyPr/>
          <a:lstStyle/>
          <a:p>
            <a:r>
              <a:rPr lang="zh-CN" altLang="en-US" dirty="0"/>
              <a:t>单元测试结果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44227"/>
            <a:ext cx="7886700" cy="5112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问题测试项：手柄单元（</a:t>
            </a:r>
            <a:r>
              <a:rPr lang="en-US" altLang="zh-CN" dirty="0"/>
              <a:t>TU-RBT-JS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【</a:t>
            </a:r>
            <a:r>
              <a:rPr lang="zh-CN" altLang="en-US" sz="2000" dirty="0">
                <a:latin typeface="+mn-ea"/>
              </a:rPr>
              <a:t>重复测试结果</a:t>
            </a:r>
            <a:r>
              <a:rPr lang="en-US" altLang="zh-CN" sz="2000" dirty="0">
                <a:latin typeface="+mn-ea"/>
              </a:rPr>
              <a:t>】</a:t>
            </a:r>
            <a:r>
              <a:rPr lang="zh-CN" altLang="en-US" sz="2000" dirty="0">
                <a:latin typeface="+mn-ea"/>
              </a:rPr>
              <a:t>更换手柄后，机器人运动更缓慢，出现持续执行指令的情况变少了，且机器人自主运行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至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秒就会停下。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【</a:t>
            </a:r>
            <a:r>
              <a:rPr lang="zh-CN" altLang="en-US" sz="2000" dirty="0">
                <a:latin typeface="+mn-ea"/>
              </a:rPr>
              <a:t>问题分析</a:t>
            </a:r>
            <a:r>
              <a:rPr lang="en-US" altLang="zh-CN" sz="2000" dirty="0">
                <a:latin typeface="+mn-ea"/>
              </a:rPr>
              <a:t>】</a:t>
            </a:r>
            <a:r>
              <a:rPr lang="zh-CN" altLang="en-US" sz="2000" dirty="0">
                <a:latin typeface="+mn-ea"/>
              </a:rPr>
              <a:t>始终复现问题，可能是手柄单元与运动单元的缓冲区或消息队列大小不够，导致命令出现延迟执行的情况。原手柄输出信号频率较高，所以出现的问题更为严重。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【</a:t>
            </a:r>
            <a:r>
              <a:rPr lang="zh-CN" altLang="en-US" sz="2000" dirty="0">
                <a:latin typeface="+mn-ea"/>
              </a:rPr>
              <a:t>最终方案</a:t>
            </a:r>
            <a:r>
              <a:rPr lang="en-US" altLang="zh-CN" sz="2000" dirty="0">
                <a:latin typeface="+mn-ea"/>
              </a:rPr>
              <a:t>】</a:t>
            </a:r>
            <a:r>
              <a:rPr lang="zh-CN" altLang="en-US" sz="2000" dirty="0">
                <a:latin typeface="+mn-ea"/>
              </a:rPr>
              <a:t>暂时采用新手柄，后续将考虑修改缓冲区大小等策略。</a:t>
            </a:r>
            <a:endParaRPr lang="en-US" altLang="zh-CN" sz="20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150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097" y="237969"/>
            <a:ext cx="7886700" cy="970615"/>
          </a:xfrm>
        </p:spPr>
        <p:txBody>
          <a:bodyPr/>
          <a:lstStyle/>
          <a:p>
            <a:r>
              <a:rPr lang="zh-CN" altLang="en-US" dirty="0"/>
              <a:t>单元测试结果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44227"/>
            <a:ext cx="7886700" cy="5112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问题测试项：麦克风单元（</a:t>
            </a:r>
            <a:r>
              <a:rPr lang="en-US" altLang="zh-CN" dirty="0"/>
              <a:t>TU-RBT-MC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【</a:t>
            </a:r>
            <a:r>
              <a:rPr lang="zh-CN" altLang="en-US" sz="2000" dirty="0">
                <a:latin typeface="+mn-ea"/>
              </a:rPr>
              <a:t>问题现象</a:t>
            </a:r>
            <a:r>
              <a:rPr lang="en-US" altLang="zh-CN" sz="2000" dirty="0">
                <a:latin typeface="+mn-ea"/>
              </a:rPr>
              <a:t>】</a:t>
            </a:r>
            <a:r>
              <a:rPr lang="zh-CN" altLang="en-US" sz="2000" dirty="0">
                <a:latin typeface="+mn-ea"/>
              </a:rPr>
              <a:t>识别单个读音相近的字时准确率很低。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+mj-ea"/>
                <a:ea typeface="+mj-ea"/>
              </a:rPr>
              <a:t>【</a:t>
            </a:r>
            <a:r>
              <a:rPr lang="zh-CN" altLang="en-US" sz="2000" dirty="0">
                <a:latin typeface="+mj-ea"/>
                <a:ea typeface="+mj-ea"/>
              </a:rPr>
              <a:t>影响</a:t>
            </a:r>
            <a:r>
              <a:rPr lang="en-US" altLang="zh-CN" sz="2000" dirty="0">
                <a:latin typeface="+mj-ea"/>
                <a:ea typeface="+mj-ea"/>
              </a:rPr>
              <a:t>】</a:t>
            </a:r>
            <a:r>
              <a:rPr lang="zh-CN" altLang="en-US" sz="2000" dirty="0">
                <a:latin typeface="+mj-ea"/>
                <a:ea typeface="+mj-ea"/>
              </a:rPr>
              <a:t>本测试用例属于边界情况，但不能排除用户对机器人说出单字句，需要一定措施来防止识别该种情况。</a:t>
            </a:r>
            <a:endParaRPr lang="en-US" altLang="zh-CN" sz="20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+mj-ea"/>
                <a:ea typeface="+mj-ea"/>
              </a:rPr>
              <a:t>【</a:t>
            </a:r>
            <a:r>
              <a:rPr lang="zh-CN" altLang="en-US" sz="2000" dirty="0">
                <a:latin typeface="+mj-ea"/>
                <a:ea typeface="+mj-ea"/>
              </a:rPr>
              <a:t>解决方案</a:t>
            </a:r>
            <a:r>
              <a:rPr lang="en-US" altLang="zh-CN" sz="2000" dirty="0">
                <a:latin typeface="+mj-ea"/>
                <a:ea typeface="+mj-ea"/>
              </a:rPr>
              <a:t>】</a:t>
            </a:r>
            <a:r>
              <a:rPr lang="zh-CN" altLang="en-US" sz="2000" dirty="0">
                <a:latin typeface="+mj-ea"/>
                <a:ea typeface="+mj-ea"/>
              </a:rPr>
              <a:t>在用户说单字时提示用户尽量表达更多的内容。</a:t>
            </a: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BDBED77-0F89-4EE4-9CEF-4892892A6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818" y="3946051"/>
            <a:ext cx="3173467" cy="267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7619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097" y="237969"/>
            <a:ext cx="7886700" cy="970615"/>
          </a:xfrm>
        </p:spPr>
        <p:txBody>
          <a:bodyPr/>
          <a:lstStyle/>
          <a:p>
            <a:r>
              <a:rPr lang="zh-CN" altLang="en-US" dirty="0"/>
              <a:t>单元测试结果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44227"/>
            <a:ext cx="7886700" cy="5112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问题测试项：</a:t>
            </a:r>
            <a:r>
              <a:rPr lang="en-US" altLang="zh-CN" dirty="0"/>
              <a:t>IMU</a:t>
            </a:r>
            <a:r>
              <a:rPr lang="zh-CN" altLang="en-US" dirty="0"/>
              <a:t>单元（</a:t>
            </a:r>
            <a:r>
              <a:rPr lang="en-US" altLang="zh-CN" dirty="0"/>
              <a:t>TU-RBT-IMU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【</a:t>
            </a:r>
            <a:r>
              <a:rPr lang="zh-CN" altLang="en-US" sz="2000" dirty="0">
                <a:latin typeface="+mn-ea"/>
              </a:rPr>
              <a:t>问题现象</a:t>
            </a:r>
            <a:r>
              <a:rPr lang="en-US" altLang="zh-CN" sz="2000" dirty="0">
                <a:latin typeface="+mn-ea"/>
              </a:rPr>
              <a:t>】</a:t>
            </a:r>
            <a:r>
              <a:rPr lang="zh-CN" altLang="en-US" sz="2000" dirty="0">
                <a:latin typeface="+mn-ea"/>
              </a:rPr>
              <a:t>输出的倾角信息错误。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+mj-ea"/>
                <a:ea typeface="+mj-ea"/>
              </a:rPr>
              <a:t>【</a:t>
            </a:r>
            <a:r>
              <a:rPr lang="zh-CN" altLang="en-US" sz="2000" dirty="0">
                <a:latin typeface="+mj-ea"/>
                <a:ea typeface="+mj-ea"/>
              </a:rPr>
              <a:t>影响</a:t>
            </a:r>
            <a:r>
              <a:rPr lang="en-US" altLang="zh-CN" sz="2000" dirty="0">
                <a:latin typeface="+mj-ea"/>
                <a:ea typeface="+mj-ea"/>
              </a:rPr>
              <a:t>】</a:t>
            </a:r>
            <a:r>
              <a:rPr lang="zh-CN" altLang="en-US" sz="2000" dirty="0">
                <a:latin typeface="+mj-ea"/>
                <a:ea typeface="+mj-ea"/>
              </a:rPr>
              <a:t>不能正常感知机器人姿态，机器人在倾倒时无法报警。</a:t>
            </a:r>
            <a:endParaRPr lang="en-US" altLang="zh-CN" sz="20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+mj-ea"/>
                <a:ea typeface="+mj-ea"/>
              </a:rPr>
              <a:t>【</a:t>
            </a:r>
            <a:r>
              <a:rPr lang="zh-CN" altLang="en-US" sz="2000" dirty="0">
                <a:latin typeface="+mj-ea"/>
                <a:ea typeface="+mj-ea"/>
              </a:rPr>
              <a:t>解决方案</a:t>
            </a:r>
            <a:r>
              <a:rPr lang="en-US" altLang="zh-CN" sz="2000" dirty="0">
                <a:latin typeface="+mj-ea"/>
                <a:ea typeface="+mj-ea"/>
              </a:rPr>
              <a:t>】</a:t>
            </a:r>
            <a:r>
              <a:rPr lang="zh-CN" altLang="en-US" sz="2000" dirty="0">
                <a:latin typeface="+mj-ea"/>
                <a:ea typeface="+mj-ea"/>
              </a:rPr>
              <a:t>重新修改计算倾角的公式，问题解决。</a:t>
            </a: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1961FF18-0124-42AE-A6FC-C64B3BAFA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493" y="3518668"/>
            <a:ext cx="4909014" cy="310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4074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097" y="237969"/>
            <a:ext cx="7886700" cy="970615"/>
          </a:xfrm>
        </p:spPr>
        <p:txBody>
          <a:bodyPr/>
          <a:lstStyle/>
          <a:p>
            <a:r>
              <a:rPr lang="zh-CN" altLang="en-US" dirty="0"/>
              <a:t>单元测试结果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44227"/>
            <a:ext cx="7886700" cy="511212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问题测试项：后端</a:t>
            </a:r>
            <a:r>
              <a:rPr lang="en-US" altLang="zh-CN" dirty="0"/>
              <a:t>/</a:t>
            </a:r>
            <a:r>
              <a:rPr lang="en-US" altLang="zh-CN" dirty="0" err="1"/>
              <a:t>ros</a:t>
            </a:r>
            <a:r>
              <a:rPr lang="en-US" altLang="zh-CN" dirty="0"/>
              <a:t>-map/create</a:t>
            </a:r>
            <a:r>
              <a:rPr lang="zh-CN" altLang="en-US" dirty="0"/>
              <a:t>接口（</a:t>
            </a:r>
            <a:r>
              <a:rPr lang="en-US" altLang="zh-CN" dirty="0"/>
              <a:t>TU-SPR-RMPCRT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【</a:t>
            </a:r>
            <a:r>
              <a:rPr lang="zh-CN" altLang="en-US" sz="2000" dirty="0">
                <a:latin typeface="+mn-ea"/>
              </a:rPr>
              <a:t>问题现象</a:t>
            </a:r>
            <a:r>
              <a:rPr lang="en-US" altLang="zh-CN" sz="2000" dirty="0">
                <a:latin typeface="+mn-ea"/>
              </a:rPr>
              <a:t>】</a:t>
            </a:r>
            <a:r>
              <a:rPr lang="en-US" altLang="zh-CN" sz="2000" dirty="0" err="1">
                <a:latin typeface="+mn-ea"/>
              </a:rPr>
              <a:t>Rviz</a:t>
            </a:r>
            <a:r>
              <a:rPr lang="zh-CN" altLang="en-US" sz="2000" dirty="0">
                <a:latin typeface="+mn-ea"/>
              </a:rPr>
              <a:t>界面可以正常打开并显示，但是初期仅显示机器人模型，没有感知到周围地图信息，过了约</a:t>
            </a:r>
            <a:r>
              <a:rPr lang="en-US" altLang="zh-CN" sz="2000" dirty="0">
                <a:latin typeface="+mn-ea"/>
              </a:rPr>
              <a:t>5</a:t>
            </a:r>
            <a:r>
              <a:rPr lang="zh-CN" altLang="en-US" sz="2000" dirty="0">
                <a:latin typeface="+mn-ea"/>
              </a:rPr>
              <a:t>秒，出现放射状地图。但过了约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秒，机器人所在位置突然改变，并出现了新的地图覆盖在放射状地图上方。另外，</a:t>
            </a:r>
            <a:r>
              <a:rPr lang="en-US" altLang="zh-CN" sz="2000" dirty="0" err="1">
                <a:latin typeface="+mn-ea"/>
              </a:rPr>
              <a:t>LaserScan</a:t>
            </a:r>
            <a:r>
              <a:rPr lang="zh-CN" altLang="en-US" sz="2000" dirty="0">
                <a:latin typeface="+mn-ea"/>
              </a:rPr>
              <a:t>的状态显示为“</a:t>
            </a:r>
            <a:r>
              <a:rPr lang="en-US" altLang="zh-CN" sz="2000" dirty="0">
                <a:latin typeface="+mn-ea"/>
              </a:rPr>
              <a:t>Error”</a:t>
            </a:r>
            <a:r>
              <a:rPr lang="zh-CN" altLang="en-US" sz="2000" dirty="0">
                <a:latin typeface="+mn-ea"/>
              </a:rPr>
              <a:t>。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+mj-ea"/>
                <a:ea typeface="+mj-ea"/>
              </a:rPr>
              <a:t>【</a:t>
            </a:r>
            <a:r>
              <a:rPr lang="zh-CN" altLang="en-US" sz="2000" dirty="0">
                <a:latin typeface="+mj-ea"/>
                <a:ea typeface="+mj-ea"/>
              </a:rPr>
              <a:t>影响</a:t>
            </a:r>
            <a:r>
              <a:rPr lang="en-US" altLang="zh-CN" sz="2000" dirty="0">
                <a:latin typeface="+mj-ea"/>
                <a:ea typeface="+mj-ea"/>
              </a:rPr>
              <a:t>】</a:t>
            </a:r>
            <a:r>
              <a:rPr lang="zh-CN" altLang="en-US" sz="2000" dirty="0">
                <a:latin typeface="+mj-ea"/>
                <a:ea typeface="+mj-ea"/>
              </a:rPr>
              <a:t>极大程度影响建图功能，必须修复此</a:t>
            </a:r>
            <a:r>
              <a:rPr lang="en-US" altLang="zh-CN" sz="2000" dirty="0">
                <a:latin typeface="+mj-ea"/>
                <a:ea typeface="+mj-ea"/>
              </a:rPr>
              <a:t>Bug</a:t>
            </a:r>
            <a:r>
              <a:rPr lang="zh-CN" altLang="en-US" sz="2000" dirty="0">
                <a:latin typeface="+mj-ea"/>
                <a:ea typeface="+mj-ea"/>
              </a:rPr>
              <a:t>或换一种策略开启建图进程。</a:t>
            </a:r>
            <a:endParaRPr lang="en-US" altLang="zh-CN" sz="20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+mj-ea"/>
                <a:ea typeface="+mj-ea"/>
              </a:rPr>
              <a:t>【</a:t>
            </a:r>
            <a:r>
              <a:rPr lang="zh-CN" altLang="en-US" sz="2000" dirty="0">
                <a:latin typeface="+mj-ea"/>
                <a:ea typeface="+mj-ea"/>
              </a:rPr>
              <a:t>解决方案</a:t>
            </a:r>
            <a:r>
              <a:rPr lang="en-US" altLang="zh-CN" sz="2000" dirty="0">
                <a:latin typeface="+mj-ea"/>
                <a:ea typeface="+mj-ea"/>
              </a:rPr>
              <a:t>】</a:t>
            </a:r>
            <a:r>
              <a:rPr lang="zh-CN" altLang="en-US" sz="2000" dirty="0">
                <a:latin typeface="+mj-ea"/>
                <a:ea typeface="+mj-ea"/>
              </a:rPr>
              <a:t>尝试修改了</a:t>
            </a:r>
            <a:r>
              <a:rPr lang="en-US" altLang="zh-CN" sz="2000" dirty="0" err="1">
                <a:latin typeface="+mj-ea"/>
                <a:ea typeface="+mj-ea"/>
              </a:rPr>
              <a:t>Rviz</a:t>
            </a:r>
            <a:r>
              <a:rPr lang="zh-CN" altLang="en-US" sz="2000" dirty="0">
                <a:latin typeface="+mj-ea"/>
                <a:ea typeface="+mj-ea"/>
              </a:rPr>
              <a:t>的</a:t>
            </a:r>
            <a:r>
              <a:rPr lang="en-US" altLang="zh-CN" sz="2000" dirty="0">
                <a:latin typeface="+mj-ea"/>
                <a:ea typeface="+mj-ea"/>
              </a:rPr>
              <a:t>Queue Size</a:t>
            </a:r>
            <a:r>
              <a:rPr lang="zh-CN" altLang="en-US" sz="2000" dirty="0">
                <a:latin typeface="+mj-ea"/>
                <a:ea typeface="+mj-ea"/>
              </a:rPr>
              <a:t>参数，将其从</a:t>
            </a:r>
            <a:r>
              <a:rPr lang="en-US" altLang="zh-CN" sz="2000" dirty="0">
                <a:latin typeface="+mj-ea"/>
                <a:ea typeface="+mj-ea"/>
              </a:rPr>
              <a:t>10</a:t>
            </a:r>
            <a:r>
              <a:rPr lang="zh-CN" altLang="en-US" sz="2000" dirty="0">
                <a:latin typeface="+mj-ea"/>
                <a:ea typeface="+mj-ea"/>
              </a:rPr>
              <a:t>改为</a:t>
            </a:r>
            <a:r>
              <a:rPr lang="en-US" altLang="zh-CN" sz="2000" dirty="0">
                <a:latin typeface="+mj-ea"/>
                <a:ea typeface="+mj-ea"/>
              </a:rPr>
              <a:t>20</a:t>
            </a:r>
            <a:r>
              <a:rPr lang="zh-CN" altLang="en-US" sz="2000" dirty="0">
                <a:latin typeface="+mj-ea"/>
                <a:ea typeface="+mj-ea"/>
              </a:rPr>
              <a:t>，</a:t>
            </a:r>
            <a:r>
              <a:rPr lang="en-US" altLang="zh-CN" sz="2000" dirty="0" err="1">
                <a:latin typeface="+mj-ea"/>
                <a:ea typeface="+mj-ea"/>
              </a:rPr>
              <a:t>LaserScan</a:t>
            </a:r>
            <a:r>
              <a:rPr lang="zh-CN" altLang="en-US" sz="2000" dirty="0">
                <a:latin typeface="+mj-ea"/>
                <a:ea typeface="+mj-ea"/>
              </a:rPr>
              <a:t>状态变为正常，反复确认了多次后，均可以正确建图，遂通过了该测试项。</a:t>
            </a: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35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7A1B54-8B1B-47C6-90D8-647B911E9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161" y="2238879"/>
            <a:ext cx="6033678" cy="414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853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097" y="237969"/>
            <a:ext cx="7886700" cy="970615"/>
          </a:xfrm>
        </p:spPr>
        <p:txBody>
          <a:bodyPr/>
          <a:lstStyle/>
          <a:p>
            <a:r>
              <a:rPr lang="zh-CN" altLang="en-US" dirty="0"/>
              <a:t>单元测试结果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44227"/>
            <a:ext cx="7886700" cy="5112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部分通过的单元测试用例结果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A77C8B-6F0A-42FD-9199-B92655A7A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944" y="2105021"/>
            <a:ext cx="6444112" cy="42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77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097" y="237969"/>
            <a:ext cx="7886700" cy="970615"/>
          </a:xfrm>
        </p:spPr>
        <p:txBody>
          <a:bodyPr/>
          <a:lstStyle/>
          <a:p>
            <a:r>
              <a:rPr lang="zh-CN" altLang="en-US" dirty="0"/>
              <a:t>单元测试结果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44227"/>
            <a:ext cx="7886700" cy="5112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部分通过的单元测试用例结果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0459045-B632-449A-9108-9145B6423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2108201"/>
            <a:ext cx="35560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>
            <a:extLst>
              <a:ext uri="{FF2B5EF4-FFF2-40B4-BE49-F238E27FC236}">
                <a16:creationId xmlns:a16="http://schemas.microsoft.com/office/drawing/2014/main" id="{04C1A790-AC8D-4700-87A9-82654D518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0" y="2479676"/>
            <a:ext cx="39624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03415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097" y="237969"/>
            <a:ext cx="7886700" cy="970615"/>
          </a:xfrm>
        </p:spPr>
        <p:txBody>
          <a:bodyPr/>
          <a:lstStyle/>
          <a:p>
            <a:r>
              <a:rPr lang="zh-CN" altLang="en-US" dirty="0"/>
              <a:t>单元测试结果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44227"/>
            <a:ext cx="7886700" cy="5112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部分通过的单元测试用例结果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38</a:t>
            </a:fld>
            <a:endParaRPr lang="zh-CN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67AB381-63F5-4D98-A933-DBB9A7033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52545"/>
            <a:ext cx="7264571" cy="4618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5967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8682A-AB15-454E-8036-F0759177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汇报提纲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43893-DABC-4254-B917-5E82E5DE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需求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设计对接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测试计划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单元测试用例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单元测试结果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项目管理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00884B-E5DD-4BD9-BCDC-E5D8E8BD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39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605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097" y="229080"/>
            <a:ext cx="7886700" cy="970615"/>
          </a:xfrm>
        </p:spPr>
        <p:txBody>
          <a:bodyPr/>
          <a:lstStyle/>
          <a:p>
            <a:r>
              <a:rPr lang="zh-CN" altLang="en-US" dirty="0"/>
              <a:t>需求</a:t>
            </a:r>
            <a:r>
              <a:rPr lang="en-US" altLang="zh-CN" dirty="0"/>
              <a:t>/</a:t>
            </a:r>
            <a:r>
              <a:rPr lang="zh-CN" altLang="en-US" dirty="0"/>
              <a:t>设计对接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79176"/>
            <a:ext cx="7886700" cy="5112124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</a:pPr>
            <a:r>
              <a:rPr lang="zh-CN" altLang="en-US" dirty="0"/>
              <a:t>软件需求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4</a:t>
            </a:fld>
            <a:endParaRPr lang="zh-CN" altLang="en-US"/>
          </a:p>
        </p:txBody>
      </p:sp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CBAF61DC-D73D-4C43-8DBD-5C7841050A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9044166"/>
              </p:ext>
            </p:extLst>
          </p:nvPr>
        </p:nvGraphicFramePr>
        <p:xfrm>
          <a:off x="1524000" y="211389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7846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097" y="237969"/>
            <a:ext cx="7886700" cy="970615"/>
          </a:xfrm>
        </p:spPr>
        <p:txBody>
          <a:bodyPr/>
          <a:lstStyle/>
          <a:p>
            <a:r>
              <a:rPr lang="zh-CN" altLang="en-US" dirty="0"/>
              <a:t>项目管理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44227"/>
            <a:ext cx="7886700" cy="5112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分支审核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40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FE59D8-E46D-474D-B86E-0197CB10C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9" y="2589088"/>
            <a:ext cx="8976941" cy="332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317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097" y="237969"/>
            <a:ext cx="7886700" cy="970615"/>
          </a:xfrm>
        </p:spPr>
        <p:txBody>
          <a:bodyPr/>
          <a:lstStyle/>
          <a:p>
            <a:r>
              <a:rPr lang="zh-CN" altLang="en-US" dirty="0"/>
              <a:t>项目管理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44227"/>
            <a:ext cx="7886700" cy="5112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Merge request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41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59CA9F-077E-4E50-9210-22DD5CF78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31" y="2124599"/>
            <a:ext cx="6598360" cy="459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770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097" y="237969"/>
            <a:ext cx="7886700" cy="970615"/>
          </a:xfrm>
        </p:spPr>
        <p:txBody>
          <a:bodyPr/>
          <a:lstStyle/>
          <a:p>
            <a:r>
              <a:rPr lang="zh-CN" altLang="en-US" dirty="0"/>
              <a:t>项目管理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44227"/>
            <a:ext cx="7886700" cy="5112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Issues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42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45123A-87FF-4F1B-8B76-EAF105F96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32650"/>
            <a:ext cx="7886700" cy="425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043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097" y="237969"/>
            <a:ext cx="7886700" cy="970615"/>
          </a:xfrm>
        </p:spPr>
        <p:txBody>
          <a:bodyPr/>
          <a:lstStyle/>
          <a:p>
            <a:r>
              <a:rPr lang="zh-CN" altLang="en-US" dirty="0"/>
              <a:t>项目管理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44227"/>
            <a:ext cx="7886700" cy="5112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Issue</a:t>
            </a:r>
            <a:r>
              <a:rPr lang="zh-CN" altLang="en-US" dirty="0"/>
              <a:t>审核文档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43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24CA684-65E2-4E2C-BE4B-802AC6CBA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789" y="2006276"/>
            <a:ext cx="5190422" cy="453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019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097" y="237969"/>
            <a:ext cx="7886700" cy="970615"/>
          </a:xfrm>
        </p:spPr>
        <p:txBody>
          <a:bodyPr/>
          <a:lstStyle/>
          <a:p>
            <a:r>
              <a:rPr lang="zh-CN" altLang="en-US" dirty="0"/>
              <a:t>项目管理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44227"/>
            <a:ext cx="7886700" cy="5112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里程碑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44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9AB512-8224-4EB4-8988-8DDB993D4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29" y="2558264"/>
            <a:ext cx="8412141" cy="345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104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097" y="237969"/>
            <a:ext cx="7886700" cy="970615"/>
          </a:xfrm>
        </p:spPr>
        <p:txBody>
          <a:bodyPr/>
          <a:lstStyle/>
          <a:p>
            <a:r>
              <a:rPr lang="zh-CN" altLang="en-US" dirty="0"/>
              <a:t>项目管理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44227"/>
            <a:ext cx="7886700" cy="5112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CICD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45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A760ECB-F4B5-4DF5-A6A2-A8FC880E5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37" y="1999097"/>
            <a:ext cx="7804613" cy="472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665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07821" y="2645512"/>
            <a:ext cx="1728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latin typeface="+mj-lt"/>
              </a:rPr>
              <a:t>谢谢！</a:t>
            </a:r>
            <a:endParaRPr lang="en-US" altLang="zh-C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889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097" y="229080"/>
            <a:ext cx="7886700" cy="970615"/>
          </a:xfrm>
        </p:spPr>
        <p:txBody>
          <a:bodyPr/>
          <a:lstStyle/>
          <a:p>
            <a:r>
              <a:rPr lang="zh-CN" altLang="en-US" dirty="0"/>
              <a:t>需求</a:t>
            </a:r>
            <a:r>
              <a:rPr lang="en-US" altLang="zh-CN" dirty="0"/>
              <a:t>/</a:t>
            </a:r>
            <a:r>
              <a:rPr lang="zh-CN" altLang="en-US" dirty="0"/>
              <a:t>设计对接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79176"/>
            <a:ext cx="7886700" cy="5112124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</a:pPr>
            <a:r>
              <a:rPr lang="zh-CN" altLang="en-US" dirty="0"/>
              <a:t>软件需求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5</a:t>
            </a:fld>
            <a:endParaRPr lang="zh-CN" altLang="en-US"/>
          </a:p>
        </p:txBody>
      </p:sp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CBAF61DC-D73D-4C43-8DBD-5C7841050A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3475885"/>
              </p:ext>
            </p:extLst>
          </p:nvPr>
        </p:nvGraphicFramePr>
        <p:xfrm>
          <a:off x="1524000" y="211389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337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097" y="229080"/>
            <a:ext cx="7886700" cy="970615"/>
          </a:xfrm>
        </p:spPr>
        <p:txBody>
          <a:bodyPr/>
          <a:lstStyle/>
          <a:p>
            <a:r>
              <a:rPr lang="zh-CN" altLang="en-US" dirty="0"/>
              <a:t>需求</a:t>
            </a:r>
            <a:r>
              <a:rPr lang="en-US" altLang="zh-CN" dirty="0"/>
              <a:t>/</a:t>
            </a:r>
            <a:r>
              <a:rPr lang="zh-CN" altLang="en-US" dirty="0"/>
              <a:t>设计对接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44227"/>
            <a:ext cx="7886700" cy="5112124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</a:pPr>
            <a:r>
              <a:rPr lang="zh-CN" altLang="en-US" dirty="0"/>
              <a:t>源自需求的设计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15" name="图片 14" descr="图片包含 图示&#10;&#10;描述已自动生成">
            <a:extLst>
              <a:ext uri="{FF2B5EF4-FFF2-40B4-BE49-F238E27FC236}">
                <a16:creationId xmlns:a16="http://schemas.microsoft.com/office/drawing/2014/main" id="{FCD3051A-8D7E-43D5-915C-DA365791DBE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6" y="1765139"/>
            <a:ext cx="9061807" cy="495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66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097" y="229080"/>
            <a:ext cx="7886700" cy="970615"/>
          </a:xfrm>
        </p:spPr>
        <p:txBody>
          <a:bodyPr/>
          <a:lstStyle/>
          <a:p>
            <a:r>
              <a:rPr lang="zh-CN" altLang="en-US" dirty="0"/>
              <a:t>需求</a:t>
            </a:r>
            <a:r>
              <a:rPr lang="en-US" altLang="zh-CN" dirty="0"/>
              <a:t>/</a:t>
            </a:r>
            <a:r>
              <a:rPr lang="zh-CN" altLang="en-US" dirty="0"/>
              <a:t>设计对接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44227"/>
            <a:ext cx="7886700" cy="5112124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</a:pPr>
            <a:r>
              <a:rPr lang="zh-CN" altLang="en-US" dirty="0"/>
              <a:t>源自需求的设计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15" name="图片 14" descr="图片包含 图示&#10;&#10;描述已自动生成">
            <a:extLst>
              <a:ext uri="{FF2B5EF4-FFF2-40B4-BE49-F238E27FC236}">
                <a16:creationId xmlns:a16="http://schemas.microsoft.com/office/drawing/2014/main" id="{FCD3051A-8D7E-43D5-915C-DA365791DBE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6" y="1765139"/>
            <a:ext cx="9061807" cy="4956337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DF3781EB-EC7B-4E93-A9E1-54A616BD8257}"/>
              </a:ext>
            </a:extLst>
          </p:cNvPr>
          <p:cNvSpPr/>
          <p:nvPr/>
        </p:nvSpPr>
        <p:spPr>
          <a:xfrm>
            <a:off x="2434975" y="2944830"/>
            <a:ext cx="1869897" cy="96833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C41CD01-D0A3-4AB4-B72D-A5125BA1D376}"/>
              </a:ext>
            </a:extLst>
          </p:cNvPr>
          <p:cNvSpPr/>
          <p:nvPr/>
        </p:nvSpPr>
        <p:spPr>
          <a:xfrm>
            <a:off x="7346022" y="3051425"/>
            <a:ext cx="1756881" cy="933664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CDBA4FF-660E-47C8-B72A-FB6D15227523}"/>
              </a:ext>
            </a:extLst>
          </p:cNvPr>
          <p:cNvSpPr/>
          <p:nvPr/>
        </p:nvSpPr>
        <p:spPr>
          <a:xfrm>
            <a:off x="4633644" y="2944830"/>
            <a:ext cx="2517168" cy="1040258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627C88D-3084-4F73-AA9F-71AAEEA2FA9D}"/>
              </a:ext>
            </a:extLst>
          </p:cNvPr>
          <p:cNvSpPr/>
          <p:nvPr/>
        </p:nvSpPr>
        <p:spPr>
          <a:xfrm>
            <a:off x="2434975" y="4319856"/>
            <a:ext cx="1869897" cy="96833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B4144CF-587B-4150-AE48-09243ADC74FA}"/>
              </a:ext>
            </a:extLst>
          </p:cNvPr>
          <p:cNvSpPr/>
          <p:nvPr/>
        </p:nvSpPr>
        <p:spPr>
          <a:xfrm>
            <a:off x="547419" y="5866544"/>
            <a:ext cx="1887556" cy="854932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42E7BBA-415F-4F97-95B0-884298CA0F39}"/>
              </a:ext>
            </a:extLst>
          </p:cNvPr>
          <p:cNvSpPr/>
          <p:nvPr/>
        </p:nvSpPr>
        <p:spPr>
          <a:xfrm>
            <a:off x="610991" y="1778044"/>
            <a:ext cx="1887556" cy="854932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AA2BAB-8B69-4576-A456-9D0AD3976E48}"/>
              </a:ext>
            </a:extLst>
          </p:cNvPr>
          <p:cNvSpPr txBox="1"/>
          <p:nvPr/>
        </p:nvSpPr>
        <p:spPr>
          <a:xfrm>
            <a:off x="5506947" y="4974631"/>
            <a:ext cx="3654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导航功能实现单元</a:t>
            </a:r>
          </a:p>
        </p:txBody>
      </p:sp>
    </p:spTree>
    <p:extLst>
      <p:ext uri="{BB962C8B-B14F-4D97-AF65-F5344CB8AC3E}">
        <p14:creationId xmlns:p14="http://schemas.microsoft.com/office/powerpoint/2010/main" val="246751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097" y="229080"/>
            <a:ext cx="7886700" cy="970615"/>
          </a:xfrm>
        </p:spPr>
        <p:txBody>
          <a:bodyPr/>
          <a:lstStyle/>
          <a:p>
            <a:r>
              <a:rPr lang="zh-CN" altLang="en-US" dirty="0"/>
              <a:t>需求</a:t>
            </a:r>
            <a:r>
              <a:rPr lang="en-US" altLang="zh-CN" dirty="0"/>
              <a:t>/</a:t>
            </a:r>
            <a:r>
              <a:rPr lang="zh-CN" altLang="en-US" dirty="0"/>
              <a:t>设计对接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44227"/>
            <a:ext cx="7886700" cy="5112124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</a:pPr>
            <a:r>
              <a:rPr lang="zh-CN" altLang="en-US" dirty="0"/>
              <a:t>源自需求的设计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5" name="图片 14" descr="图片包含 图示&#10;&#10;描述已自动生成">
            <a:extLst>
              <a:ext uri="{FF2B5EF4-FFF2-40B4-BE49-F238E27FC236}">
                <a16:creationId xmlns:a16="http://schemas.microsoft.com/office/drawing/2014/main" id="{FCD3051A-8D7E-43D5-915C-DA365791DBE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6" y="1765139"/>
            <a:ext cx="9061807" cy="4956337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DF3781EB-EC7B-4E93-A9E1-54A616BD8257}"/>
              </a:ext>
            </a:extLst>
          </p:cNvPr>
          <p:cNvSpPr/>
          <p:nvPr/>
        </p:nvSpPr>
        <p:spPr>
          <a:xfrm>
            <a:off x="2434975" y="2944830"/>
            <a:ext cx="1869897" cy="96833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B4144CF-587B-4150-AE48-09243ADC74FA}"/>
              </a:ext>
            </a:extLst>
          </p:cNvPr>
          <p:cNvSpPr/>
          <p:nvPr/>
        </p:nvSpPr>
        <p:spPr>
          <a:xfrm>
            <a:off x="547419" y="1807176"/>
            <a:ext cx="1887556" cy="854932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42E7BBA-415F-4F97-95B0-884298CA0F39}"/>
              </a:ext>
            </a:extLst>
          </p:cNvPr>
          <p:cNvSpPr/>
          <p:nvPr/>
        </p:nvSpPr>
        <p:spPr>
          <a:xfrm>
            <a:off x="2434975" y="1807176"/>
            <a:ext cx="1887556" cy="854932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AA2BAB-8B69-4576-A456-9D0AD3976E48}"/>
              </a:ext>
            </a:extLst>
          </p:cNvPr>
          <p:cNvSpPr txBox="1"/>
          <p:nvPr/>
        </p:nvSpPr>
        <p:spPr>
          <a:xfrm>
            <a:off x="5741968" y="4923087"/>
            <a:ext cx="36547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识别取物功能</a:t>
            </a:r>
            <a:endParaRPr lang="en-US" altLang="zh-CN" sz="3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实现单元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23A0428-0225-4803-B7D7-650C95E7D17B}"/>
              </a:ext>
            </a:extLst>
          </p:cNvPr>
          <p:cNvSpPr/>
          <p:nvPr/>
        </p:nvSpPr>
        <p:spPr>
          <a:xfrm>
            <a:off x="41096" y="3058237"/>
            <a:ext cx="1887556" cy="854932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07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097" y="229080"/>
            <a:ext cx="7886700" cy="970615"/>
          </a:xfrm>
        </p:spPr>
        <p:txBody>
          <a:bodyPr/>
          <a:lstStyle/>
          <a:p>
            <a:r>
              <a:rPr lang="zh-CN" altLang="en-US" dirty="0"/>
              <a:t>需求</a:t>
            </a:r>
            <a:r>
              <a:rPr lang="en-US" altLang="zh-CN" dirty="0"/>
              <a:t>/</a:t>
            </a:r>
            <a:r>
              <a:rPr lang="zh-CN" altLang="en-US" dirty="0"/>
              <a:t>设计对接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79176"/>
            <a:ext cx="7886700" cy="5112124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</a:pPr>
            <a:r>
              <a:rPr lang="zh-CN" altLang="en-US" dirty="0"/>
              <a:t>如何测试？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BA0259-DF6D-490D-9AC0-F3545F9F5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84040"/>
            <a:ext cx="7708713" cy="414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761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A09C64E-9EBC-4869-A6C9-8984EA08562E}">
  <we:reference id="wa104178141" version="3.10.0.152" store="zh-CN" storeType="OMEX"/>
  <we:alternateReferences>
    <we:reference id="wa104178141" version="3.10.0.152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TM02900688[[fn=平面]]</Template>
  <TotalTime>42285</TotalTime>
  <Words>2193</Words>
  <Application>Microsoft Office PowerPoint</Application>
  <PresentationFormat>全屏显示(4:3)</PresentationFormat>
  <Paragraphs>357</Paragraphs>
  <Slides>46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4" baseType="lpstr">
      <vt:lpstr>黑体</vt:lpstr>
      <vt:lpstr>宋体</vt:lpstr>
      <vt:lpstr>Arial</vt:lpstr>
      <vt:lpstr>Calibri</vt:lpstr>
      <vt:lpstr>Cambria</vt:lpstr>
      <vt:lpstr>Times New Roman</vt:lpstr>
      <vt:lpstr>Wingdings</vt:lpstr>
      <vt:lpstr>Office 主题</vt:lpstr>
      <vt:lpstr>单元测试评审答辩</vt:lpstr>
      <vt:lpstr>汇报提纲</vt:lpstr>
      <vt:lpstr>汇报提纲</vt:lpstr>
      <vt:lpstr>需求/设计对接</vt:lpstr>
      <vt:lpstr>需求/设计对接</vt:lpstr>
      <vt:lpstr>需求/设计对接</vt:lpstr>
      <vt:lpstr>需求/设计对接</vt:lpstr>
      <vt:lpstr>需求/设计对接</vt:lpstr>
      <vt:lpstr>需求/设计对接</vt:lpstr>
      <vt:lpstr>汇报提纲</vt:lpstr>
      <vt:lpstr>测试计划</vt:lpstr>
      <vt:lpstr>测试计划</vt:lpstr>
      <vt:lpstr>测试计划</vt:lpstr>
      <vt:lpstr>测试计划</vt:lpstr>
      <vt:lpstr>测试计划</vt:lpstr>
      <vt:lpstr>测试计划</vt:lpstr>
      <vt:lpstr>测试计划</vt:lpstr>
      <vt:lpstr>汇报提纲</vt:lpstr>
      <vt:lpstr>单元测试用例</vt:lpstr>
      <vt:lpstr>单元测试用例</vt:lpstr>
      <vt:lpstr>单元测试用例</vt:lpstr>
      <vt:lpstr>单元测试用例</vt:lpstr>
      <vt:lpstr>单元测试用例</vt:lpstr>
      <vt:lpstr>单元测试用例</vt:lpstr>
      <vt:lpstr>单元测试用例</vt:lpstr>
      <vt:lpstr>单元测试用例</vt:lpstr>
      <vt:lpstr>单元测试用例</vt:lpstr>
      <vt:lpstr>单元测试用例</vt:lpstr>
      <vt:lpstr>汇报提纲</vt:lpstr>
      <vt:lpstr>单元测试结果</vt:lpstr>
      <vt:lpstr>单元测试结果</vt:lpstr>
      <vt:lpstr>单元测试结果</vt:lpstr>
      <vt:lpstr>单元测试结果</vt:lpstr>
      <vt:lpstr>单元测试结果</vt:lpstr>
      <vt:lpstr>单元测试结果</vt:lpstr>
      <vt:lpstr>单元测试结果</vt:lpstr>
      <vt:lpstr>单元测试结果</vt:lpstr>
      <vt:lpstr>单元测试结果</vt:lpstr>
      <vt:lpstr>汇报提纲</vt:lpstr>
      <vt:lpstr>项目管理</vt:lpstr>
      <vt:lpstr>项目管理</vt:lpstr>
      <vt:lpstr>项目管理</vt:lpstr>
      <vt:lpstr>项目管理</vt:lpstr>
      <vt:lpstr>项目管理</vt:lpstr>
      <vt:lpstr>项目管理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Energy-Aware Traffic Steering for Sustainable 5G</dc:title>
  <dc:creator>zhangshan</dc:creator>
  <cp:lastModifiedBy>Dihao Fan</cp:lastModifiedBy>
  <cp:revision>940</cp:revision>
  <dcterms:created xsi:type="dcterms:W3CDTF">2015-08-08T14:03:16Z</dcterms:created>
  <dcterms:modified xsi:type="dcterms:W3CDTF">2021-05-21T01:17:33Z</dcterms:modified>
</cp:coreProperties>
</file>