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437" r:id="rId2"/>
    <p:sldId id="461" r:id="rId3"/>
    <p:sldId id="453" r:id="rId4"/>
    <p:sldId id="454" r:id="rId5"/>
    <p:sldId id="455" r:id="rId6"/>
    <p:sldId id="457" r:id="rId7"/>
    <p:sldId id="456" r:id="rId8"/>
    <p:sldId id="462" r:id="rId9"/>
    <p:sldId id="459" r:id="rId10"/>
    <p:sldId id="460" r:id="rId11"/>
    <p:sldId id="478" r:id="rId12"/>
    <p:sldId id="463" r:id="rId13"/>
    <p:sldId id="466" r:id="rId14"/>
    <p:sldId id="467" r:id="rId15"/>
    <p:sldId id="468" r:id="rId16"/>
    <p:sldId id="469" r:id="rId17"/>
    <p:sldId id="470" r:id="rId18"/>
    <p:sldId id="464" r:id="rId19"/>
    <p:sldId id="471" r:id="rId20"/>
    <p:sldId id="472" r:id="rId21"/>
    <p:sldId id="473" r:id="rId22"/>
    <p:sldId id="465" r:id="rId23"/>
    <p:sldId id="474" r:id="rId24"/>
    <p:sldId id="475" r:id="rId25"/>
    <p:sldId id="476" r:id="rId26"/>
    <p:sldId id="477" r:id="rId27"/>
    <p:sldId id="28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81807" autoAdjust="0"/>
  </p:normalViewPr>
  <p:slideViewPr>
    <p:cSldViewPr snapToGrid="0">
      <p:cViewPr varScale="1">
        <p:scale>
          <a:sx n="63" d="100"/>
          <a:sy n="63" d="100"/>
        </p:scale>
        <p:origin x="58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隽杰" userId="ff89c632df0cd7f1" providerId="LiveId" clId="{1F081D23-5B33-49B7-B6AD-3F917E3803B0}"/>
    <pc:docChg chg="undo redo custSel addSld delSld modSld">
      <pc:chgData name="李 隽杰" userId="ff89c632df0cd7f1" providerId="LiveId" clId="{1F081D23-5B33-49B7-B6AD-3F917E3803B0}" dt="2019-08-30T02:38:22.055" v="2778" actId="20577"/>
      <pc:docMkLst>
        <pc:docMk/>
      </pc:docMkLst>
      <pc:sldChg chg="modSp">
        <pc:chgData name="李 隽杰" userId="ff89c632df0cd7f1" providerId="LiveId" clId="{1F081D23-5B33-49B7-B6AD-3F917E3803B0}" dt="2019-08-30T01:08:11.362" v="2604" actId="20577"/>
        <pc:sldMkLst>
          <pc:docMk/>
          <pc:sldMk cId="3059923027" sldId="257"/>
        </pc:sldMkLst>
        <pc:spChg chg="mod">
          <ac:chgData name="李 隽杰" userId="ff89c632df0cd7f1" providerId="LiveId" clId="{1F081D23-5B33-49B7-B6AD-3F917E3803B0}" dt="2019-08-30T01:08:11.362" v="2604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del">
        <pc:chgData name="李 隽杰" userId="ff89c632df0cd7f1" providerId="LiveId" clId="{1F081D23-5B33-49B7-B6AD-3F917E3803B0}" dt="2019-08-28T09:22:58.083" v="28" actId="47"/>
        <pc:sldMkLst>
          <pc:docMk/>
          <pc:sldMk cId="1072083678" sldId="362"/>
        </pc:sldMkLst>
      </pc:sldChg>
      <pc:sldChg chg="del">
        <pc:chgData name="李 隽杰" userId="ff89c632df0cd7f1" providerId="LiveId" clId="{1F081D23-5B33-49B7-B6AD-3F917E3803B0}" dt="2019-08-28T09:22:55.046" v="27" actId="47"/>
        <pc:sldMkLst>
          <pc:docMk/>
          <pc:sldMk cId="1632784521" sldId="364"/>
        </pc:sldMkLst>
      </pc:sldChg>
      <pc:sldChg chg="del">
        <pc:chgData name="李 隽杰" userId="ff89c632df0cd7f1" providerId="LiveId" clId="{1F081D23-5B33-49B7-B6AD-3F917E3803B0}" dt="2019-08-28T09:23:00.678" v="29" actId="47"/>
        <pc:sldMkLst>
          <pc:docMk/>
          <pc:sldMk cId="3684484272" sldId="369"/>
        </pc:sldMkLst>
      </pc:sldChg>
      <pc:sldChg chg="addSp delSp modSp addAnim delAnim modAnim">
        <pc:chgData name="李 隽杰" userId="ff89c632df0cd7f1" providerId="LiveId" clId="{1F081D23-5B33-49B7-B6AD-3F917E3803B0}" dt="2019-08-30T01:40:58.227" v="2694"/>
        <pc:sldMkLst>
          <pc:docMk/>
          <pc:sldMk cId="47660402" sldId="370"/>
        </pc:sldMkLst>
        <pc:spChg chg="mod">
          <ac:chgData name="李 隽杰" userId="ff89c632df0cd7f1" providerId="LiveId" clId="{1F081D23-5B33-49B7-B6AD-3F917E3803B0}" dt="2019-08-29T03:20:18.514" v="898" actId="20577"/>
          <ac:spMkLst>
            <pc:docMk/>
            <pc:sldMk cId="47660402" sldId="370"/>
            <ac:spMk id="2" creationId="{0C8EDD81-11E8-4A27-A806-C4B1DFAC9265}"/>
          </ac:spMkLst>
        </pc:spChg>
        <pc:spChg chg="del mod">
          <ac:chgData name="李 隽杰" userId="ff89c632df0cd7f1" providerId="LiveId" clId="{1F081D23-5B33-49B7-B6AD-3F917E3803B0}" dt="2019-08-29T02:52:11.568" v="759" actId="478"/>
          <ac:spMkLst>
            <pc:docMk/>
            <pc:sldMk cId="47660402" sldId="370"/>
            <ac:spMk id="3" creationId="{CAE8B975-6E58-4CB4-BAFB-9AC13B214BC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" creationId="{E3E7E3D7-5485-48EC-8915-F0C378D198C9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7" creationId="{D2CC3794-5286-4070-B552-2AF8BCEC753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8" creationId="{B3541DE4-83F3-47AC-849C-6A020ADAF47A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9" creationId="{7E489BA4-D44A-4D0F-B05A-5DB190CAF2BB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0" creationId="{0DB4299C-5C7E-48E9-8786-D1969EBF8F3E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1" creationId="{04B83986-E32F-4E06-A871-5A972740FF78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2" creationId="{D1E030C4-2FC6-4057-828C-CFB0D5C25F1E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3" creationId="{2A35C8D7-A0F7-4687-83E0-3502AD617AF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4" creationId="{4086734E-C784-442D-9191-473CA05630F7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5" creationId="{57CC24E5-1A68-4B0E-A7C5-ED12C00C3E98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6" creationId="{D390CF26-024F-4CE9-AAC5-86CD301AA01B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7" creationId="{916E120D-7FDF-4CFF-A93C-825A2F2FDADF}"/>
          </ac:spMkLst>
        </pc:spChg>
        <pc:spChg chg="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18" creationId="{4ED338DD-8441-406C-BF4A-7729BE69446B}"/>
          </ac:spMkLst>
        </pc:spChg>
        <pc:spChg chg="add 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3" creationId="{E67B2F4C-CEC6-433D-AC9D-C67E5C38E577}"/>
          </ac:spMkLst>
        </pc:spChg>
        <pc:spChg chg="add mo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4" creationId="{2E4F6423-94FB-46B4-BFC6-87F21EB7089A}"/>
          </ac:spMkLst>
        </pc:spChg>
        <pc:spChg chg="add mod ord topLvl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35" creationId="{69516264-7826-482B-8806-9F1508C4414E}"/>
          </ac:spMkLst>
        </pc:spChg>
        <pc:spChg chg="add del mod">
          <ac:chgData name="李 隽杰" userId="ff89c632df0cd7f1" providerId="LiveId" clId="{1F081D23-5B33-49B7-B6AD-3F917E3803B0}" dt="2019-08-29T03:08:45.943" v="868"/>
          <ac:spMkLst>
            <pc:docMk/>
            <pc:sldMk cId="47660402" sldId="370"/>
            <ac:spMk id="56" creationId="{0639D9F7-F37F-4544-A1DE-122242314845}"/>
          </ac:spMkLst>
        </pc:spChg>
        <pc:spChg chg="add del mod">
          <ac:chgData name="李 隽杰" userId="ff89c632df0cd7f1" providerId="LiveId" clId="{1F081D23-5B33-49B7-B6AD-3F917E3803B0}" dt="2019-08-29T03:20:34.217" v="907"/>
          <ac:spMkLst>
            <pc:docMk/>
            <pc:sldMk cId="47660402" sldId="370"/>
            <ac:spMk id="60" creationId="{2BA00FC4-1A07-4DCE-A960-F08E9ADFAB6A}"/>
          </ac:spMkLst>
        </pc:spChg>
        <pc:spChg chg="add mod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7" creationId="{58C6F06C-5586-4BEA-A782-8821238A8DFE}"/>
          </ac:spMkLst>
        </pc:spChg>
        <pc:spChg chg="add mod">
          <ac:chgData name="李 隽杰" userId="ff89c632df0cd7f1" providerId="LiveId" clId="{1F081D23-5B33-49B7-B6AD-3F917E3803B0}" dt="2019-08-29T03:43:41.358" v="1206" actId="1038"/>
          <ac:spMkLst>
            <pc:docMk/>
            <pc:sldMk cId="47660402" sldId="370"/>
            <ac:spMk id="68" creationId="{B9EE81FA-B088-4BE6-999E-FF5235711A89}"/>
          </ac:spMkLst>
        </pc:spChg>
        <pc:spChg chg="add del">
          <ac:chgData name="李 隽杰" userId="ff89c632df0cd7f1" providerId="LiveId" clId="{1F081D23-5B33-49B7-B6AD-3F917E3803B0}" dt="2019-08-29T06:50:25.293" v="1208"/>
          <ac:spMkLst>
            <pc:docMk/>
            <pc:sldMk cId="47660402" sldId="370"/>
            <ac:spMk id="69" creationId="{74F68F25-17A9-4792-A4B1-6AA666FB8B51}"/>
          </ac:spMkLst>
        </pc:spChg>
        <pc:spChg chg="add mod">
          <ac:chgData name="李 隽杰" userId="ff89c632df0cd7f1" providerId="LiveId" clId="{1F081D23-5B33-49B7-B6AD-3F917E3803B0}" dt="2019-08-29T06:51:28.310" v="1222" actId="20577"/>
          <ac:spMkLst>
            <pc:docMk/>
            <pc:sldMk cId="47660402" sldId="370"/>
            <ac:spMk id="70" creationId="{909D1F1B-DF7E-440E-BB4D-BE51D711D116}"/>
          </ac:spMkLst>
        </pc:spChg>
        <pc:grpChg chg="add del mod topLvl">
          <ac:chgData name="李 隽杰" userId="ff89c632df0cd7f1" providerId="LiveId" clId="{1F081D23-5B33-49B7-B6AD-3F917E3803B0}" dt="2019-08-29T03:35:00.724" v="950" actId="165"/>
          <ac:grpSpMkLst>
            <pc:docMk/>
            <pc:sldMk cId="47660402" sldId="370"/>
            <ac:grpSpMk id="5" creationId="{CDC9FE1C-86DB-4592-A04F-1F7C48BF20D0}"/>
          </ac:grpSpMkLst>
        </pc:grpChg>
        <pc:grpChg chg="add del mod">
          <ac:chgData name="李 隽杰" userId="ff89c632df0cd7f1" providerId="LiveId" clId="{1F081D23-5B33-49B7-B6AD-3F917E3803B0}" dt="2019-08-29T03:34:53.728" v="949" actId="165"/>
          <ac:grpSpMkLst>
            <pc:docMk/>
            <pc:sldMk cId="47660402" sldId="370"/>
            <ac:grpSpMk id="36" creationId="{D695A4D0-9BEF-46C6-B8EE-E335FE9A440D}"/>
          </ac:grpSpMkLst>
        </pc:grpChg>
        <pc:grpChg chg="add mod">
          <ac:chgData name="李 隽杰" userId="ff89c632df0cd7f1" providerId="LiveId" clId="{1F081D23-5B33-49B7-B6AD-3F917E3803B0}" dt="2019-08-29T03:43:41.358" v="1206" actId="1038"/>
          <ac:grpSpMkLst>
            <pc:docMk/>
            <pc:sldMk cId="47660402" sldId="370"/>
            <ac:grpSpMk id="57" creationId="{99C73EA1-6905-44F7-9389-2220B71867C4}"/>
          </ac:grpSpMkLst>
        </pc:grpChg>
        <pc:grpChg chg="add mod">
          <ac:chgData name="李 隽杰" userId="ff89c632df0cd7f1" providerId="LiveId" clId="{1F081D23-5B33-49B7-B6AD-3F917E3803B0}" dt="2019-08-29T03:43:41.358" v="1206" actId="1038"/>
          <ac:grpSpMkLst>
            <pc:docMk/>
            <pc:sldMk cId="47660402" sldId="370"/>
            <ac:grpSpMk id="59" creationId="{E9BD4A8F-45F3-4FA8-92DC-4D2239FB965B}"/>
          </ac:grpSpMkLst>
        </pc:grp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19" creationId="{D005C857-1787-46D6-B171-AF04CD216EBF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0" creationId="{15E459D0-B288-4312-B605-EDD44D223F83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1" creationId="{A4CD1695-B35E-472C-85E1-70695FE06F2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2" creationId="{BF7C8F46-EA66-4888-AB5A-DCFD83D48754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3" creationId="{4B34068E-D136-4070-B34F-1DCF2C525ECE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4" creationId="{E9C51088-A69F-4328-A53F-8F3297AD9CB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5" creationId="{53369A2E-5CE8-404A-8432-951F20CCB503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6" creationId="{D48EFC0F-375C-4189-AA7D-543454805754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7" creationId="{685DB655-5F86-4A32-B0E6-5928D523ADCD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8" creationId="{15662833-E4BE-4C8C-80C7-E30273F31CCE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29" creationId="{4F77AD5F-C23D-43E5-B1CD-270088D56B6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0" creationId="{41A0D910-82AD-4B10-BA64-094B68D6CB30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1" creationId="{9CEF3D24-641B-4259-847C-8FEA8D74C5F7}"/>
          </ac:cxnSpMkLst>
        </pc:cxnChg>
        <pc:cxnChg chg="mod topLvl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2" creationId="{F2806A67-3F1F-4C24-8BBD-92E5B4D2808B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38" creationId="{E7F7D99A-F225-43AD-8B06-CBD66B3F4404}"/>
          </ac:cxnSpMkLst>
        </pc:cxnChg>
        <pc:cxnChg chg="add mod">
          <ac:chgData name="李 隽杰" userId="ff89c632df0cd7f1" providerId="LiveId" clId="{1F081D23-5B33-49B7-B6AD-3F917E3803B0}" dt="2019-08-29T03:13:06.464" v="877" actId="164"/>
          <ac:cxnSpMkLst>
            <pc:docMk/>
            <pc:sldMk cId="47660402" sldId="370"/>
            <ac:cxnSpMk id="39" creationId="{263B209D-C4E5-42B8-8028-61D3F5DF5806}"/>
          </ac:cxnSpMkLst>
        </pc:cxnChg>
        <pc:cxnChg chg="add mod">
          <ac:chgData name="李 隽杰" userId="ff89c632df0cd7f1" providerId="LiveId" clId="{1F081D23-5B33-49B7-B6AD-3F917E3803B0}" dt="2019-08-29T03:17:36.772" v="882" actId="164"/>
          <ac:cxnSpMkLst>
            <pc:docMk/>
            <pc:sldMk cId="47660402" sldId="370"/>
            <ac:cxnSpMk id="42" creationId="{4C13FECE-EC4E-42CA-B06C-3BAA90B0D805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46" creationId="{A389B083-CC5C-43FD-A6FB-4240EB95ACCA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47" creationId="{66165C3C-5F25-460C-A8DC-DF91913E5D4D}"/>
          </ac:cxnSpMkLst>
        </pc:cxnChg>
        <pc:cxnChg chg="add mod">
          <ac:chgData name="李 隽杰" userId="ff89c632df0cd7f1" providerId="LiveId" clId="{1F081D23-5B33-49B7-B6AD-3F917E3803B0}" dt="2019-08-29T03:17:36.772" v="882" actId="164"/>
          <ac:cxnSpMkLst>
            <pc:docMk/>
            <pc:sldMk cId="47660402" sldId="370"/>
            <ac:cxnSpMk id="48" creationId="{BADDE256-C452-4148-BBB3-16067A6A0537}"/>
          </ac:cxnSpMkLst>
        </pc:cxnChg>
        <pc:cxnChg chg="add mod">
          <ac:chgData name="李 隽杰" userId="ff89c632df0cd7f1" providerId="LiveId" clId="{1F081D23-5B33-49B7-B6AD-3F917E3803B0}" dt="2019-08-29T03:43:41.358" v="1206" actId="1038"/>
          <ac:cxnSpMkLst>
            <pc:docMk/>
            <pc:sldMk cId="47660402" sldId="370"/>
            <ac:cxnSpMk id="53" creationId="{459FF93D-D683-4546-B4F6-EFBA7467DCE1}"/>
          </ac:cxnSpMkLst>
        </pc:cxnChg>
      </pc:sldChg>
      <pc:sldChg chg="del">
        <pc:chgData name="李 隽杰" userId="ff89c632df0cd7f1" providerId="LiveId" clId="{1F081D23-5B33-49B7-B6AD-3F917E3803B0}" dt="2019-08-28T09:23:02.735" v="30" actId="47"/>
        <pc:sldMkLst>
          <pc:docMk/>
          <pc:sldMk cId="1328960022" sldId="373"/>
        </pc:sldMkLst>
      </pc:sldChg>
      <pc:sldChg chg="del">
        <pc:chgData name="李 隽杰" userId="ff89c632df0cd7f1" providerId="LiveId" clId="{1F081D23-5B33-49B7-B6AD-3F917E3803B0}" dt="2019-08-28T09:23:03.821" v="31" actId="47"/>
        <pc:sldMkLst>
          <pc:docMk/>
          <pc:sldMk cId="33846121" sldId="374"/>
        </pc:sldMkLst>
      </pc:sldChg>
      <pc:sldChg chg="modSp">
        <pc:chgData name="李 隽杰" userId="ff89c632df0cd7f1" providerId="LiveId" clId="{1F081D23-5B33-49B7-B6AD-3F917E3803B0}" dt="2019-08-29T01:51:21.570" v="232" actId="20577"/>
        <pc:sldMkLst>
          <pc:docMk/>
          <pc:sldMk cId="3864294768" sldId="375"/>
        </pc:sldMkLst>
        <pc:spChg chg="mod">
          <ac:chgData name="李 隽杰" userId="ff89c632df0cd7f1" providerId="LiveId" clId="{1F081D23-5B33-49B7-B6AD-3F917E3803B0}" dt="2019-08-29T01:51:21.570" v="232" actId="20577"/>
          <ac:spMkLst>
            <pc:docMk/>
            <pc:sldMk cId="3864294768" sldId="375"/>
            <ac:spMk id="2" creationId="{F8ADC473-C4F6-4CA4-9384-08E3D58A320F}"/>
          </ac:spMkLst>
        </pc:spChg>
      </pc:sldChg>
      <pc:sldChg chg="del">
        <pc:chgData name="李 隽杰" userId="ff89c632df0cd7f1" providerId="LiveId" clId="{1F081D23-5B33-49B7-B6AD-3F917E3803B0}" dt="2019-08-28T09:24:46.086" v="39" actId="47"/>
        <pc:sldMkLst>
          <pc:docMk/>
          <pc:sldMk cId="757796690" sldId="376"/>
        </pc:sldMkLst>
      </pc:sldChg>
      <pc:sldChg chg="addSp delSp modSp new">
        <pc:chgData name="李 隽杰" userId="ff89c632df0cd7f1" providerId="LiveId" clId="{1F081D23-5B33-49B7-B6AD-3F917E3803B0}" dt="2019-08-29T02:36:02.360" v="611" actId="1076"/>
        <pc:sldMkLst>
          <pc:docMk/>
          <pc:sldMk cId="2517053357" sldId="376"/>
        </pc:sldMkLst>
        <pc:spChg chg="mod">
          <ac:chgData name="李 隽杰" userId="ff89c632df0cd7f1" providerId="LiveId" clId="{1F081D23-5B33-49B7-B6AD-3F917E3803B0}" dt="2019-08-29T01:51:13.393" v="229" actId="20577"/>
          <ac:spMkLst>
            <pc:docMk/>
            <pc:sldMk cId="2517053357" sldId="376"/>
            <ac:spMk id="2" creationId="{37FE0A84-4AE0-4D7F-9222-FB87A8373F4E}"/>
          </ac:spMkLst>
        </pc:spChg>
        <pc:spChg chg="add del">
          <ac:chgData name="李 隽杰" userId="ff89c632df0cd7f1" providerId="LiveId" clId="{1F081D23-5B33-49B7-B6AD-3F917E3803B0}" dt="2019-08-29T01:39:44.009" v="59" actId="478"/>
          <ac:spMkLst>
            <pc:docMk/>
            <pc:sldMk cId="2517053357" sldId="376"/>
            <ac:spMk id="3" creationId="{72B160A3-6AE6-4A79-B589-53605C8D2F97}"/>
          </ac:spMkLst>
        </pc:spChg>
        <pc:spChg chg="mod">
          <ac:chgData name="李 隽杰" userId="ff89c632df0cd7f1" providerId="LiveId" clId="{1F081D23-5B33-49B7-B6AD-3F917E3803B0}" dt="2019-08-29T01:53:55.274" v="238" actId="1076"/>
          <ac:spMkLst>
            <pc:docMk/>
            <pc:sldMk cId="2517053357" sldId="376"/>
            <ac:spMk id="4" creationId="{1ACA76EC-F329-4994-8DAA-5B826CE7BA39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5" creationId="{E945032E-3F61-461A-A35C-7D64F4563CCE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6" creationId="{F12D6B6C-D21F-4C65-B213-6202BDF18B27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7" creationId="{A3B3964A-598C-47EB-B1B6-6C11523557E3}"/>
          </ac:spMkLst>
        </pc:spChg>
        <pc:spChg chg="add del mod">
          <ac:chgData name="李 隽杰" userId="ff89c632df0cd7f1" providerId="LiveId" clId="{1F081D23-5B33-49B7-B6AD-3F917E3803B0}" dt="2019-08-29T01:39:36.147" v="56"/>
          <ac:spMkLst>
            <pc:docMk/>
            <pc:sldMk cId="2517053357" sldId="376"/>
            <ac:spMk id="8" creationId="{E5AC96FE-7ADB-4076-8AD3-0A34FB8E5C64}"/>
          </ac:spMkLst>
        </pc:spChg>
        <pc:spChg chg="add del mod">
          <ac:chgData name="李 隽杰" userId="ff89c632df0cd7f1" providerId="LiveId" clId="{1F081D23-5B33-49B7-B6AD-3F917E3803B0}" dt="2019-08-29T01:39:41.559" v="58"/>
          <ac:spMkLst>
            <pc:docMk/>
            <pc:sldMk cId="2517053357" sldId="376"/>
            <ac:spMk id="9" creationId="{F9391891-D661-491B-8A00-4895B89E08CA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0" creationId="{ACA04C59-C5FB-4D5B-B6BB-2873C3C9D815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1" creationId="{810AA2A2-BBF7-44E9-B21E-7F8799E8EDBA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2" creationId="{2F558BEF-53D2-4DE1-A853-FE2620D239DE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3" creationId="{803D53F5-E94E-4193-A30D-242DE1A9804B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4" creationId="{621EBF37-98D1-4466-9789-EE325CE164C8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5" creationId="{F0DD6A91-E553-4D7A-8F46-15D095A82F33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6" creationId="{5BC4C6C5-BABA-4EAF-9D2D-AC5CCF9B89F3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7" creationId="{C9D3D516-EED8-416A-B579-54340D41D06C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8" creationId="{9EB6F4F8-38CA-4901-8FB7-94C72776A9C4}"/>
          </ac:spMkLst>
        </pc:spChg>
        <pc:spChg chg="add mod">
          <ac:chgData name="李 隽杰" userId="ff89c632df0cd7f1" providerId="LiveId" clId="{1F081D23-5B33-49B7-B6AD-3F917E3803B0}" dt="2019-08-29T01:54:03.564" v="239" actId="164"/>
          <ac:spMkLst>
            <pc:docMk/>
            <pc:sldMk cId="2517053357" sldId="376"/>
            <ac:spMk id="19" creationId="{0F1BD94B-3567-4943-A6A4-B6C4D2E3F182}"/>
          </ac:spMkLst>
        </pc:spChg>
        <pc:spChg chg="add del mod ord">
          <ac:chgData name="李 隽杰" userId="ff89c632df0cd7f1" providerId="LiveId" clId="{1F081D23-5B33-49B7-B6AD-3F917E3803B0}" dt="2019-08-29T01:46:33.308" v="158" actId="478"/>
          <ac:spMkLst>
            <pc:docMk/>
            <pc:sldMk cId="2517053357" sldId="376"/>
            <ac:spMk id="20" creationId="{721220B9-82AD-4D88-A77B-5CC6173B9C5B}"/>
          </ac:spMkLst>
        </pc:spChg>
        <pc:spChg chg="add del mod ord">
          <ac:chgData name="李 隽杰" userId="ff89c632df0cd7f1" providerId="LiveId" clId="{1F081D23-5B33-49B7-B6AD-3F917E3803B0}" dt="2019-08-29T01:46:32.020" v="156" actId="478"/>
          <ac:spMkLst>
            <pc:docMk/>
            <pc:sldMk cId="2517053357" sldId="376"/>
            <ac:spMk id="21" creationId="{CADE1F1B-18C9-4A30-8BC5-137FE1B8973D}"/>
          </ac:spMkLst>
        </pc:spChg>
        <pc:spChg chg="add del mod ord">
          <ac:chgData name="李 隽杰" userId="ff89c632df0cd7f1" providerId="LiveId" clId="{1F081D23-5B33-49B7-B6AD-3F917E3803B0}" dt="2019-08-29T01:53:50.041" v="236" actId="478"/>
          <ac:spMkLst>
            <pc:docMk/>
            <pc:sldMk cId="2517053357" sldId="376"/>
            <ac:spMk id="22" creationId="{0E5F366D-3D7F-48B7-9C90-83AE7E5420E5}"/>
          </ac:spMkLst>
        </pc:spChg>
        <pc:spChg chg="add del mod ord">
          <ac:chgData name="李 隽杰" userId="ff89c632df0cd7f1" providerId="LiveId" clId="{1F081D23-5B33-49B7-B6AD-3F917E3803B0}" dt="2019-08-29T01:46:31.233" v="154" actId="478"/>
          <ac:spMkLst>
            <pc:docMk/>
            <pc:sldMk cId="2517053357" sldId="376"/>
            <ac:spMk id="23" creationId="{835F6E50-A715-4927-9FEA-7EEC152DF109}"/>
          </ac:spMkLst>
        </pc:spChg>
        <pc:spChg chg="add del mod">
          <ac:chgData name="李 隽杰" userId="ff89c632df0cd7f1" providerId="LiveId" clId="{1F081D23-5B33-49B7-B6AD-3F917E3803B0}" dt="2019-08-29T01:46:58.018" v="163"/>
          <ac:spMkLst>
            <pc:docMk/>
            <pc:sldMk cId="2517053357" sldId="376"/>
            <ac:spMk id="24" creationId="{16647317-AA30-43AE-88D3-F39DC7A426DC}"/>
          </ac:spMkLst>
        </pc:spChg>
        <pc:spChg chg="add del mod">
          <ac:chgData name="李 隽杰" userId="ff89c632df0cd7f1" providerId="LiveId" clId="{1F081D23-5B33-49B7-B6AD-3F917E3803B0}" dt="2019-08-29T02:05:37.745" v="254" actId="478"/>
          <ac:spMkLst>
            <pc:docMk/>
            <pc:sldMk cId="2517053357" sldId="376"/>
            <ac:spMk id="59" creationId="{E5B7D271-2DDB-4807-BB07-270339509A03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0" creationId="{BC9E551F-DD2A-4E3A-90A3-C4C9972003F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4" creationId="{D472667F-964F-4182-A37C-B0403D200BE0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5" creationId="{DFED50AE-33CF-49E4-AC48-F73FA268B980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66" creationId="{CA9F6D9F-5464-4BE6-9278-29B8B272CD1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78" creationId="{BE89945F-3AE3-4CBB-9458-A536D47B572E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3" creationId="{F386BE27-2841-417D-9EBF-86704CDEBD8F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6" creationId="{2DD14DC0-272B-406C-AE43-5A75BC798852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7" creationId="{0EF3C589-A801-43D0-BAA2-408531EFBA17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88" creationId="{8E60FBBE-3F6C-4BB0-B110-BC5A36B8A90B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91" creationId="{E891989E-D9AF-43CB-B789-304A22F30618}"/>
          </ac:spMkLst>
        </pc:spChg>
        <pc:spChg chg="add mod">
          <ac:chgData name="李 隽杰" userId="ff89c632df0cd7f1" providerId="LiveId" clId="{1F081D23-5B33-49B7-B6AD-3F917E3803B0}" dt="2019-08-29T02:35:56.292" v="610" actId="164"/>
          <ac:spMkLst>
            <pc:docMk/>
            <pc:sldMk cId="2517053357" sldId="376"/>
            <ac:spMk id="92" creationId="{F485F362-261C-401A-8AFD-38B1670148A5}"/>
          </ac:spMkLst>
        </pc:spChg>
        <pc:grpChg chg="add del mod">
          <ac:chgData name="李 隽杰" userId="ff89c632df0cd7f1" providerId="LiveId" clId="{1F081D23-5B33-49B7-B6AD-3F917E3803B0}" dt="2019-08-29T01:55:03.698" v="244" actId="478"/>
          <ac:grpSpMkLst>
            <pc:docMk/>
            <pc:sldMk cId="2517053357" sldId="376"/>
            <ac:grpSpMk id="58" creationId="{7338105F-6820-48DD-A2A9-357F2D59A502}"/>
          </ac:grpSpMkLst>
        </pc:grpChg>
        <pc:grpChg chg="add mod">
          <ac:chgData name="李 隽杰" userId="ff89c632df0cd7f1" providerId="LiveId" clId="{1F081D23-5B33-49B7-B6AD-3F917E3803B0}" dt="2019-08-29T02:36:02.360" v="611" actId="1076"/>
          <ac:grpSpMkLst>
            <pc:docMk/>
            <pc:sldMk cId="2517053357" sldId="376"/>
            <ac:grpSpMk id="93" creationId="{A2A7F220-DB97-4051-AB8E-FE965218C123}"/>
          </ac:grpSpMkLst>
        </pc:grp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6" creationId="{56FF1BCC-5529-4730-BB31-04274684C1FC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7" creationId="{E1A1EA68-BD5E-476A-9913-D8837C0258C5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29" creationId="{10843EB7-2B55-4230-B999-59363AD31C11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2" creationId="{C803518D-0975-41D5-868E-CB1F6CAA043D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4" creationId="{B6D166DD-BD57-4204-85E9-63E8A8985253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6" creationId="{12B0BE85-FC53-422B-8BA6-9447B1259DD2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38" creationId="{B4EB14B1-4EBF-4D7F-99BD-F1C8EF47FC78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0" creationId="{3DECC28F-3D12-4592-8AB3-C5C584AD130B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3" creationId="{EFD2D84C-3B8C-4230-97C3-8481C0E383C6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6" creationId="{B6C7A805-C85C-4708-BA95-CB27AFB41290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49" creationId="{79C1BFE0-6AB8-47A3-8131-D9AC0BD3753B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1" creationId="{20E18587-C7BB-4B94-A96E-2DF24870FFE7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4" creationId="{50940780-A688-4772-8BB5-7CA73F3544AE}"/>
          </ac:cxnSpMkLst>
        </pc:cxnChg>
        <pc:cxnChg chg="add mod">
          <ac:chgData name="李 隽杰" userId="ff89c632df0cd7f1" providerId="LiveId" clId="{1F081D23-5B33-49B7-B6AD-3F917E3803B0}" dt="2019-08-29T01:55:03.698" v="244" actId="478"/>
          <ac:cxnSpMkLst>
            <pc:docMk/>
            <pc:sldMk cId="2517053357" sldId="376"/>
            <ac:cxnSpMk id="56" creationId="{38C8F7AF-2D0B-4FD8-A3C2-4C1F1E34E6E8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62" creationId="{2095C417-4B55-479E-B462-DCEF93C2C23D}"/>
          </ac:cxnSpMkLst>
        </pc:cxnChg>
        <pc:cxnChg chg="add del">
          <ac:chgData name="李 隽杰" userId="ff89c632df0cd7f1" providerId="LiveId" clId="{1F081D23-5B33-49B7-B6AD-3F917E3803B0}" dt="2019-08-29T02:11:26.603" v="350" actId="478"/>
          <ac:cxnSpMkLst>
            <pc:docMk/>
            <pc:sldMk cId="2517053357" sldId="376"/>
            <ac:cxnSpMk id="68" creationId="{7EE28E4E-881D-4D1A-BFE3-71B0A7CDA954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0" creationId="{99BD5768-BA77-485C-A70D-169B9931A77E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4" creationId="{C1D54CE5-4B4B-4336-A48C-2C9709A4CC30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77" creationId="{75B3F9B6-6992-41D6-95E2-9B35F18814DD}"/>
          </ac:cxnSpMkLst>
        </pc:cxnChg>
        <pc:cxnChg chg="add del mod">
          <ac:chgData name="李 隽杰" userId="ff89c632df0cd7f1" providerId="LiveId" clId="{1F081D23-5B33-49B7-B6AD-3F917E3803B0}" dt="2019-08-29T02:16:25.450" v="497" actId="478"/>
          <ac:cxnSpMkLst>
            <pc:docMk/>
            <pc:sldMk cId="2517053357" sldId="376"/>
            <ac:cxnSpMk id="80" creationId="{35107C45-1FBD-4CF7-AC71-5495B926CB9B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82" creationId="{4F97FD5B-BB00-4DCF-98F7-756A66CA58F2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85" creationId="{B6844640-7D16-46D1-BB86-8AB3AF3DC628}"/>
          </ac:cxnSpMkLst>
        </pc:cxnChg>
        <pc:cxnChg chg="add mod">
          <ac:chgData name="李 隽杰" userId="ff89c632df0cd7f1" providerId="LiveId" clId="{1F081D23-5B33-49B7-B6AD-3F917E3803B0}" dt="2019-08-29T02:35:56.292" v="610" actId="164"/>
          <ac:cxnSpMkLst>
            <pc:docMk/>
            <pc:sldMk cId="2517053357" sldId="376"/>
            <ac:cxnSpMk id="90" creationId="{79CEE9DC-187B-4FF5-B6C8-4194E8625F80}"/>
          </ac:cxnSpMkLst>
        </pc:cxnChg>
      </pc:sldChg>
      <pc:sldChg chg="del">
        <pc:chgData name="李 隽杰" userId="ff89c632df0cd7f1" providerId="LiveId" clId="{1F081D23-5B33-49B7-B6AD-3F917E3803B0}" dt="2019-08-29T01:05:15.070" v="40" actId="2696"/>
        <pc:sldMkLst>
          <pc:docMk/>
          <pc:sldMk cId="1400940113" sldId="377"/>
        </pc:sldMkLst>
      </pc:sldChg>
      <pc:sldChg chg="new del">
        <pc:chgData name="李 隽杰" userId="ff89c632df0cd7f1" providerId="LiveId" clId="{1F081D23-5B33-49B7-B6AD-3F917E3803B0}" dt="2019-08-29T01:54:49.531" v="242" actId="47"/>
        <pc:sldMkLst>
          <pc:docMk/>
          <pc:sldMk cId="1463907415" sldId="377"/>
        </pc:sldMkLst>
      </pc:sldChg>
      <pc:sldChg chg="addSp delSp modSp add">
        <pc:chgData name="李 隽杰" userId="ff89c632df0cd7f1" providerId="LiveId" clId="{1F081D23-5B33-49B7-B6AD-3F917E3803B0}" dt="2019-08-30T01:16:18.594" v="2639" actId="20578"/>
        <pc:sldMkLst>
          <pc:docMk/>
          <pc:sldMk cId="2817501710" sldId="377"/>
        </pc:sldMkLst>
        <pc:spChg chg="add mod">
          <ac:chgData name="李 隽杰" userId="ff89c632df0cd7f1" providerId="LiveId" clId="{1F081D23-5B33-49B7-B6AD-3F917E3803B0}" dt="2019-08-30T01:16:18.594" v="2639" actId="20578"/>
          <ac:spMkLst>
            <pc:docMk/>
            <pc:sldMk cId="2817501710" sldId="377"/>
            <ac:spMk id="3" creationId="{8BDA5BCD-3E7D-4010-B7DC-D5D7F0E5F609}"/>
          </ac:spMkLst>
        </pc:spChg>
        <pc:spChg chg="add del mod">
          <ac:chgData name="李 隽杰" userId="ff89c632df0cd7f1" providerId="LiveId" clId="{1F081D23-5B33-49B7-B6AD-3F917E3803B0}" dt="2019-08-29T02:45:47.696" v="746" actId="478"/>
          <ac:spMkLst>
            <pc:docMk/>
            <pc:sldMk cId="2817501710" sldId="377"/>
            <ac:spMk id="33" creationId="{73AD47C9-D2D4-440A-85E0-5B0A4291CA25}"/>
          </ac:spMkLst>
        </pc:spChg>
        <pc:grpChg chg="mod">
          <ac:chgData name="李 隽杰" userId="ff89c632df0cd7f1" providerId="LiveId" clId="{1F081D23-5B33-49B7-B6AD-3F917E3803B0}" dt="2019-08-29T02:46:10.335" v="752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modSp new del">
        <pc:chgData name="李 隽杰" userId="ff89c632df0cd7f1" providerId="LiveId" clId="{1F081D23-5B33-49B7-B6AD-3F917E3803B0}" dt="2019-08-29T06:52:28.402" v="1238" actId="2696"/>
        <pc:sldMkLst>
          <pc:docMk/>
          <pc:sldMk cId="381386962" sldId="378"/>
        </pc:sldMkLst>
        <pc:spChg chg="mod">
          <ac:chgData name="李 隽杰" userId="ff89c632df0cd7f1" providerId="LiveId" clId="{1F081D23-5B33-49B7-B6AD-3F917E3803B0}" dt="2019-08-29T02:35:11.082" v="607" actId="20577"/>
          <ac:spMkLst>
            <pc:docMk/>
            <pc:sldMk cId="381386962" sldId="378"/>
            <ac:spMk id="2" creationId="{7DE7BFE6-46F6-411A-BB0B-2759FC9B21ED}"/>
          </ac:spMkLst>
        </pc:spChg>
        <pc:spChg chg="mod">
          <ac:chgData name="李 隽杰" userId="ff89c632df0cd7f1" providerId="LiveId" clId="{1F081D23-5B33-49B7-B6AD-3F917E3803B0}" dt="2019-08-29T02:46:51.715" v="753" actId="20577"/>
          <ac:spMkLst>
            <pc:docMk/>
            <pc:sldMk cId="381386962" sldId="378"/>
            <ac:spMk id="3" creationId="{DBBF48E2-BDAE-4F11-98D1-69098A0FF48C}"/>
          </ac:spMkLst>
        </pc:spChg>
      </pc:sldChg>
      <pc:sldChg chg="del">
        <pc:chgData name="李 隽杰" userId="ff89c632df0cd7f1" providerId="LiveId" clId="{1F081D23-5B33-49B7-B6AD-3F917E3803B0}" dt="2019-08-28T09:24:23.172" v="32" actId="47"/>
        <pc:sldMkLst>
          <pc:docMk/>
          <pc:sldMk cId="516702588" sldId="378"/>
        </pc:sldMkLst>
      </pc:sldChg>
      <pc:sldChg chg="addSp delSp modSp add">
        <pc:chgData name="李 隽杰" userId="ff89c632df0cd7f1" providerId="LiveId" clId="{1F081D23-5B33-49B7-B6AD-3F917E3803B0}" dt="2019-08-30T01:19:19.904" v="2640" actId="20577"/>
        <pc:sldMkLst>
          <pc:docMk/>
          <pc:sldMk cId="237372389" sldId="379"/>
        </pc:sldMkLst>
        <pc:spChg chg="del mod">
          <ac:chgData name="李 隽杰" userId="ff89c632df0cd7f1" providerId="LiveId" clId="{1F081D23-5B33-49B7-B6AD-3F917E3803B0}" dt="2019-08-29T07:07:37.544" v="1303"/>
          <ac:spMkLst>
            <pc:docMk/>
            <pc:sldMk cId="237372389" sldId="379"/>
            <ac:spMk id="3" creationId="{8BDA5BCD-3E7D-4010-B7DC-D5D7F0E5F609}"/>
          </ac:spMkLst>
        </pc:spChg>
        <pc:spChg chg="add del mod">
          <ac:chgData name="李 隽杰" userId="ff89c632df0cd7f1" providerId="LiveId" clId="{1F081D23-5B33-49B7-B6AD-3F917E3803B0}" dt="2019-08-29T08:18:56.173" v="2008" actId="478"/>
          <ac:spMkLst>
            <pc:docMk/>
            <pc:sldMk cId="237372389" sldId="379"/>
            <ac:spMk id="33" creationId="{A4DA6CAA-90B7-47CB-AA31-652577D276F9}"/>
          </ac:spMkLst>
        </pc:spChg>
        <pc:spChg chg="add mod">
          <ac:chgData name="李 隽杰" userId="ff89c632df0cd7f1" providerId="LiveId" clId="{1F081D23-5B33-49B7-B6AD-3F917E3803B0}" dt="2019-08-30T01:19:19.904" v="2640" actId="20577"/>
          <ac:spMkLst>
            <pc:docMk/>
            <pc:sldMk cId="237372389" sldId="379"/>
            <ac:spMk id="35" creationId="{2685F589-7985-4BBC-AC5F-EF73FC13A632}"/>
          </ac:spMkLst>
        </pc:spChg>
        <pc:grpChg chg="del">
          <ac:chgData name="李 隽杰" userId="ff89c632df0cd7f1" providerId="LiveId" clId="{1F081D23-5B33-49B7-B6AD-3F917E3803B0}" dt="2019-08-29T02:44:52.825" v="709" actId="478"/>
          <ac:grpSpMkLst>
            <pc:docMk/>
            <pc:sldMk cId="237372389" sldId="379"/>
            <ac:grpSpMk id="58" creationId="{7338105F-6820-48DD-A2A9-357F2D59A502}"/>
          </ac:grpSpMkLst>
        </pc:grp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6" creationId="{56FF1BCC-5529-4730-BB31-04274684C1FC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7" creationId="{E1A1EA68-BD5E-476A-9913-D8837C0258C5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29" creationId="{10843EB7-2B55-4230-B999-59363AD31C11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2" creationId="{C803518D-0975-41D5-868E-CB1F6CAA043D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4" creationId="{B6D166DD-BD57-4204-85E9-63E8A8985253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6" creationId="{12B0BE85-FC53-422B-8BA6-9447B1259DD2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38" creationId="{B4EB14B1-4EBF-4D7F-99BD-F1C8EF47FC78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0" creationId="{3DECC28F-3D12-4592-8AB3-C5C584AD130B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3" creationId="{EFD2D84C-3B8C-4230-97C3-8481C0E383C6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6" creationId="{B6C7A805-C85C-4708-BA95-CB27AFB41290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49" creationId="{79C1BFE0-6AB8-47A3-8131-D9AC0BD3753B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1" creationId="{20E18587-C7BB-4B94-A96E-2DF24870FFE7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4" creationId="{50940780-A688-4772-8BB5-7CA73F3544AE}"/>
          </ac:cxnSpMkLst>
        </pc:cxnChg>
        <pc:cxnChg chg="mod">
          <ac:chgData name="李 隽杰" userId="ff89c632df0cd7f1" providerId="LiveId" clId="{1F081D23-5B33-49B7-B6AD-3F917E3803B0}" dt="2019-08-29T02:44:52.825" v="709" actId="478"/>
          <ac:cxnSpMkLst>
            <pc:docMk/>
            <pc:sldMk cId="237372389" sldId="379"/>
            <ac:cxnSpMk id="56" creationId="{38C8F7AF-2D0B-4FD8-A3C2-4C1F1E34E6E8}"/>
          </ac:cxnSpMkLst>
        </pc:cxnChg>
      </pc:sldChg>
      <pc:sldChg chg="del">
        <pc:chgData name="李 隽杰" userId="ff89c632df0cd7f1" providerId="LiveId" clId="{1F081D23-5B33-49B7-B6AD-3F917E3803B0}" dt="2019-08-28T09:24:25.802" v="33" actId="47"/>
        <pc:sldMkLst>
          <pc:docMk/>
          <pc:sldMk cId="2012398678" sldId="379"/>
        </pc:sldMkLst>
      </pc:sldChg>
      <pc:sldChg chg="new del">
        <pc:chgData name="李 隽杰" userId="ff89c632df0cd7f1" providerId="LiveId" clId="{1F081D23-5B33-49B7-B6AD-3F917E3803B0}" dt="2019-08-29T02:43:56.090" v="649" actId="47"/>
        <pc:sldMkLst>
          <pc:docMk/>
          <pc:sldMk cId="4282581747" sldId="379"/>
        </pc:sldMkLst>
      </pc:sldChg>
      <pc:sldChg chg="del">
        <pc:chgData name="李 隽杰" userId="ff89c632df0cd7f1" providerId="LiveId" clId="{1F081D23-5B33-49B7-B6AD-3F917E3803B0}" dt="2019-08-28T09:24:41.908" v="38" actId="47"/>
        <pc:sldMkLst>
          <pc:docMk/>
          <pc:sldMk cId="538702708" sldId="380"/>
        </pc:sldMkLst>
      </pc:sldChg>
      <pc:sldChg chg="modSp add">
        <pc:chgData name="李 隽杰" userId="ff89c632df0cd7f1" providerId="LiveId" clId="{1F081D23-5B33-49B7-B6AD-3F917E3803B0}" dt="2019-08-30T01:20:25.213" v="2648" actId="20577"/>
        <pc:sldMkLst>
          <pc:docMk/>
          <pc:sldMk cId="2984236818" sldId="380"/>
        </pc:sldMkLst>
        <pc:spChg chg="mod">
          <ac:chgData name="李 隽杰" userId="ff89c632df0cd7f1" providerId="LiveId" clId="{1F081D23-5B33-49B7-B6AD-3F917E3803B0}" dt="2019-08-30T01:20:25.213" v="2648" actId="20577"/>
          <ac:spMkLst>
            <pc:docMk/>
            <pc:sldMk cId="2984236818" sldId="380"/>
            <ac:spMk id="3" creationId="{DBBF48E2-BDAE-4F11-98D1-69098A0FF48C}"/>
          </ac:spMkLst>
        </pc:spChg>
      </pc:sldChg>
      <pc:sldChg chg="modSp add">
        <pc:chgData name="李 隽杰" userId="ff89c632df0cd7f1" providerId="LiveId" clId="{1F081D23-5B33-49B7-B6AD-3F917E3803B0}" dt="2019-08-29T08:32:14.540" v="2171" actId="20577"/>
        <pc:sldMkLst>
          <pc:docMk/>
          <pc:sldMk cId="1184803040" sldId="381"/>
        </pc:sldMkLst>
        <pc:spChg chg="mod">
          <ac:chgData name="李 隽杰" userId="ff89c632df0cd7f1" providerId="LiveId" clId="{1F081D23-5B33-49B7-B6AD-3F917E3803B0}" dt="2019-08-29T08:32:14.540" v="2171" actId="20577"/>
          <ac:spMkLst>
            <pc:docMk/>
            <pc:sldMk cId="1184803040" sldId="381"/>
            <ac:spMk id="3" creationId="{DBBF48E2-BDAE-4F11-98D1-69098A0FF48C}"/>
          </ac:spMkLst>
        </pc:spChg>
      </pc:sldChg>
      <pc:sldChg chg="del">
        <pc:chgData name="李 隽杰" userId="ff89c632df0cd7f1" providerId="LiveId" clId="{1F081D23-5B33-49B7-B6AD-3F917E3803B0}" dt="2019-08-28T09:24:39.238" v="37" actId="47"/>
        <pc:sldMkLst>
          <pc:docMk/>
          <pc:sldMk cId="2260827238" sldId="381"/>
        </pc:sldMkLst>
      </pc:sldChg>
      <pc:sldChg chg="addSp modSp new">
        <pc:chgData name="李 隽杰" userId="ff89c632df0cd7f1" providerId="LiveId" clId="{1F081D23-5B33-49B7-B6AD-3F917E3803B0}" dt="2019-08-29T07:27:03.241" v="1465" actId="1076"/>
        <pc:sldMkLst>
          <pc:docMk/>
          <pc:sldMk cId="437003094" sldId="382"/>
        </pc:sldMkLst>
        <pc:spChg chg="mod">
          <ac:chgData name="李 隽杰" userId="ff89c632df0cd7f1" providerId="LiveId" clId="{1F081D23-5B33-49B7-B6AD-3F917E3803B0}" dt="2019-08-29T07:23:29.746" v="1425" actId="1076"/>
          <ac:spMkLst>
            <pc:docMk/>
            <pc:sldMk cId="437003094" sldId="382"/>
            <ac:spMk id="2" creationId="{D21A6AB8-3529-47CE-994A-F43872CC6318}"/>
          </ac:spMkLst>
        </pc:spChg>
        <pc:spChg chg="mod">
          <ac:chgData name="李 隽杰" userId="ff89c632df0cd7f1" providerId="LiveId" clId="{1F081D23-5B33-49B7-B6AD-3F917E3803B0}" dt="2019-08-29T07:20:28.946" v="1391" actId="20577"/>
          <ac:spMkLst>
            <pc:docMk/>
            <pc:sldMk cId="437003094" sldId="382"/>
            <ac:spMk id="3" creationId="{62F535F6-331B-42A0-BF96-D17AA005149C}"/>
          </ac:spMkLst>
        </pc:spChg>
        <pc:graphicFrameChg chg="add mod modGraphic">
          <ac:chgData name="李 隽杰" userId="ff89c632df0cd7f1" providerId="LiveId" clId="{1F081D23-5B33-49B7-B6AD-3F917E3803B0}" dt="2019-08-29T07:25:40.155" v="1453" actId="20577"/>
          <ac:graphicFrameMkLst>
            <pc:docMk/>
            <pc:sldMk cId="437003094" sldId="382"/>
            <ac:graphicFrameMk id="5" creationId="{DBAE77F3-41A0-4546-BF5F-216486D424A7}"/>
          </ac:graphicFrameMkLst>
        </pc:graphicFrameChg>
        <pc:graphicFrameChg chg="add mod">
          <ac:chgData name="李 隽杰" userId="ff89c632df0cd7f1" providerId="LiveId" clId="{1F081D23-5B33-49B7-B6AD-3F917E3803B0}" dt="2019-08-29T07:27:03.241" v="1465" actId="1076"/>
          <ac:graphicFrameMkLst>
            <pc:docMk/>
            <pc:sldMk cId="437003094" sldId="382"/>
            <ac:graphicFrameMk id="6" creationId="{0F67614D-0162-4C34-B1EC-18C1A61EBB7F}"/>
          </ac:graphicFrameMkLst>
        </pc:graphicFrameChg>
      </pc:sldChg>
      <pc:sldChg chg="del">
        <pc:chgData name="李 隽杰" userId="ff89c632df0cd7f1" providerId="LiveId" clId="{1F081D23-5B33-49B7-B6AD-3F917E3803B0}" dt="2019-08-29T01:05:19.917" v="41" actId="2696"/>
        <pc:sldMkLst>
          <pc:docMk/>
          <pc:sldMk cId="2574340645" sldId="382"/>
        </pc:sldMkLst>
      </pc:sldChg>
      <pc:sldChg chg="del">
        <pc:chgData name="李 隽杰" userId="ff89c632df0cd7f1" providerId="LiveId" clId="{1F081D23-5B33-49B7-B6AD-3F917E3803B0}" dt="2019-08-28T09:24:28.824" v="34" actId="47"/>
        <pc:sldMkLst>
          <pc:docMk/>
          <pc:sldMk cId="93037352" sldId="383"/>
        </pc:sldMkLst>
      </pc:sldChg>
      <pc:sldChg chg="addSp modSp new">
        <pc:chgData name="李 隽杰" userId="ff89c632df0cd7f1" providerId="LiveId" clId="{1F081D23-5B33-49B7-B6AD-3F917E3803B0}" dt="2019-08-29T08:14:45.097" v="1884" actId="1076"/>
        <pc:sldMkLst>
          <pc:docMk/>
          <pc:sldMk cId="745734155" sldId="383"/>
        </pc:sldMkLst>
        <pc:spChg chg="mod">
          <ac:chgData name="李 隽杰" userId="ff89c632df0cd7f1" providerId="LiveId" clId="{1F081D23-5B33-49B7-B6AD-3F917E3803B0}" dt="2019-08-29T08:07:58.172" v="1879" actId="20577"/>
          <ac:spMkLst>
            <pc:docMk/>
            <pc:sldMk cId="745734155" sldId="383"/>
            <ac:spMk id="2" creationId="{D028682A-AB15-454E-8036-F0759177D661}"/>
          </ac:spMkLst>
        </pc:spChg>
        <pc:spChg chg="mod">
          <ac:chgData name="李 隽杰" userId="ff89c632df0cd7f1" providerId="LiveId" clId="{1F081D23-5B33-49B7-B6AD-3F917E3803B0}" dt="2019-08-29T08:08:20.581" v="1881" actId="12"/>
          <ac:spMkLst>
            <pc:docMk/>
            <pc:sldMk cId="745734155" sldId="383"/>
            <ac:spMk id="3" creationId="{50B43893-DABC-4254-B917-5E82E5DEFB8A}"/>
          </ac:spMkLst>
        </pc:spChg>
        <pc:graphicFrameChg chg="add mod">
          <ac:chgData name="李 隽杰" userId="ff89c632df0cd7f1" providerId="LiveId" clId="{1F081D23-5B33-49B7-B6AD-3F917E3803B0}" dt="2019-08-29T08:14:45.097" v="1884" actId="1076"/>
          <ac:graphicFrameMkLst>
            <pc:docMk/>
            <pc:sldMk cId="745734155" sldId="383"/>
            <ac:graphicFrameMk id="5" creationId="{D1EB724A-4183-444A-8B8F-59B8007C2B24}"/>
          </ac:graphicFrameMkLst>
        </pc:graphicFrameChg>
      </pc:sldChg>
      <pc:sldChg chg="addSp modSp new">
        <pc:chgData name="李 隽杰" userId="ff89c632df0cd7f1" providerId="LiveId" clId="{1F081D23-5B33-49B7-B6AD-3F917E3803B0}" dt="2019-08-30T02:38:22.055" v="2778" actId="20577"/>
        <pc:sldMkLst>
          <pc:docMk/>
          <pc:sldMk cId="651367668" sldId="384"/>
        </pc:sldMkLst>
        <pc:spChg chg="mod">
          <ac:chgData name="李 隽杰" userId="ff89c632df0cd7f1" providerId="LiveId" clId="{1F081D23-5B33-49B7-B6AD-3F917E3803B0}" dt="2019-08-29T07:28:34.019" v="1471"/>
          <ac:spMkLst>
            <pc:docMk/>
            <pc:sldMk cId="651367668" sldId="384"/>
            <ac:spMk id="2" creationId="{75D09A25-F951-48D9-B0AD-3223557FABB7}"/>
          </ac:spMkLst>
        </pc:spChg>
        <pc:spChg chg="mod">
          <ac:chgData name="李 隽杰" userId="ff89c632df0cd7f1" providerId="LiveId" clId="{1F081D23-5B33-49B7-B6AD-3F917E3803B0}" dt="2019-08-30T02:38:22.055" v="2778" actId="20577"/>
          <ac:spMkLst>
            <pc:docMk/>
            <pc:sldMk cId="651367668" sldId="384"/>
            <ac:spMk id="3" creationId="{58B70B2C-150A-4B78-8E06-D96ADE9CBF10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3" creationId="{EB2ED3DA-B2AB-4A29-8BDF-27F5DBCD89D9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4" creationId="{1E3ABA22-52A0-4A13-B4FC-CC29401CA31C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5" creationId="{CF4DEE46-2410-49A8-9030-B4FE80CA2DE7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6" creationId="{4260A1F0-124E-4D1F-B77F-261A82AECA8A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7" creationId="{AB85A1B4-91BB-45B9-A426-113662824AFE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8" creationId="{5B14F026-6A90-4207-BF54-4992792D69E5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39" creationId="{C48C3DC7-08F2-4204-BA3D-11C33B689195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0" creationId="{1B814832-FC88-47BD-9DE4-E6B2D3CDD9F6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1" creationId="{DD455FFD-DE29-4FC6-A191-06C28D435A82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2" creationId="{D42E5F1A-2166-4CC8-A1B4-CBDC170AC0B3}"/>
          </ac:spMkLst>
        </pc:spChg>
        <pc:spChg chg="add mod">
          <ac:chgData name="李 隽杰" userId="ff89c632df0cd7f1" providerId="LiveId" clId="{1F081D23-5B33-49B7-B6AD-3F917E3803B0}" dt="2019-08-29T08:53:13.195" v="2343" actId="1036"/>
          <ac:spMkLst>
            <pc:docMk/>
            <pc:sldMk cId="651367668" sldId="384"/>
            <ac:spMk id="43" creationId="{2D507B98-8F41-44DC-AA08-40DCC86115A4}"/>
          </ac:spMkLst>
        </pc:spChg>
        <pc:grpChg chg="add mod">
          <ac:chgData name="李 隽杰" userId="ff89c632df0cd7f1" providerId="LiveId" clId="{1F081D23-5B33-49B7-B6AD-3F917E3803B0}" dt="2019-08-29T08:53:13.195" v="2343" actId="1036"/>
          <ac:grpSpMkLst>
            <pc:docMk/>
            <pc:sldMk cId="651367668" sldId="384"/>
            <ac:grpSpMk id="5" creationId="{A3135932-65A2-4073-BB58-8DE3CE8E26B3}"/>
          </ac:grpSpMkLst>
        </pc:grpChg>
      </pc:sldChg>
      <pc:sldChg chg="del">
        <pc:chgData name="李 隽杰" userId="ff89c632df0cd7f1" providerId="LiveId" clId="{1F081D23-5B33-49B7-B6AD-3F917E3803B0}" dt="2019-08-28T09:24:32.261" v="35" actId="47"/>
        <pc:sldMkLst>
          <pc:docMk/>
          <pc:sldMk cId="2541972758" sldId="384"/>
        </pc:sldMkLst>
      </pc:sldChg>
      <pc:sldChg chg="addSp modSp add">
        <pc:chgData name="李 隽杰" userId="ff89c632df0cd7f1" providerId="LiveId" clId="{1F081D23-5B33-49B7-B6AD-3F917E3803B0}" dt="2019-08-30T01:04:35.177" v="2543" actId="1036"/>
        <pc:sldMkLst>
          <pc:docMk/>
          <pc:sldMk cId="164310441" sldId="385"/>
        </pc:sldMkLst>
        <pc:spChg chg="mod">
          <ac:chgData name="李 隽杰" userId="ff89c632df0cd7f1" providerId="LiveId" clId="{1F081D23-5B33-49B7-B6AD-3F917E3803B0}" dt="2019-08-29T08:54:51.318" v="2413" actId="948"/>
          <ac:spMkLst>
            <pc:docMk/>
            <pc:sldMk cId="164310441" sldId="385"/>
            <ac:spMk id="3" creationId="{58B70B2C-150A-4B78-8E06-D96ADE9CBF10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3" creationId="{528EE038-796E-4E38-A170-4D6C3513BFDA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4" creationId="{19162A93-EDBA-43AF-88BC-54F619D1F282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5" creationId="{750AADAB-2C30-4EFC-995E-413DE5F7AD28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6" creationId="{44B0D253-0CE8-486D-B479-D240AE327F8B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7" creationId="{FC598058-37F6-4ED1-9CA5-39B90BE6AF39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8" creationId="{899A0FD0-6BCF-4AF3-AAAA-91207D43B20E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39" creationId="{26BF66EF-AF39-4D63-BC78-3C5387DCE69C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40" creationId="{C081506B-1BED-410A-B282-431E241016CE}"/>
          </ac:spMkLst>
        </pc:spChg>
        <pc:spChg chg="add mod">
          <ac:chgData name="李 隽杰" userId="ff89c632df0cd7f1" providerId="LiveId" clId="{1F081D23-5B33-49B7-B6AD-3F917E3803B0}" dt="2019-08-30T01:04:35.177" v="2543" actId="1036"/>
          <ac:spMkLst>
            <pc:docMk/>
            <pc:sldMk cId="164310441" sldId="385"/>
            <ac:spMk id="41" creationId="{E6729B8B-F29F-4B14-850D-C13FDEE5485A}"/>
          </ac:spMkLst>
        </pc:spChg>
        <pc:grpChg chg="add mod">
          <ac:chgData name="李 隽杰" userId="ff89c632df0cd7f1" providerId="LiveId" clId="{1F081D23-5B33-49B7-B6AD-3F917E3803B0}" dt="2019-08-30T01:04:35.177" v="2543" actId="1036"/>
          <ac:grpSpMkLst>
            <pc:docMk/>
            <pc:sldMk cId="164310441" sldId="385"/>
            <ac:grpSpMk id="5" creationId="{4CE60A27-E5E8-4469-9C3C-31CB805FCC8A}"/>
          </ac:grpSpMkLst>
        </pc:grpChg>
      </pc:sldChg>
      <pc:sldChg chg="new del">
        <pc:chgData name="李 隽杰" userId="ff89c632df0cd7f1" providerId="LiveId" clId="{1F081D23-5B33-49B7-B6AD-3F917E3803B0}" dt="2019-08-29T07:30:19.713" v="1492" actId="47"/>
        <pc:sldMkLst>
          <pc:docMk/>
          <pc:sldMk cId="1122670190" sldId="385"/>
        </pc:sldMkLst>
      </pc:sldChg>
      <pc:sldChg chg="del">
        <pc:chgData name="李 隽杰" userId="ff89c632df0cd7f1" providerId="LiveId" clId="{1F081D23-5B33-49B7-B6AD-3F917E3803B0}" dt="2019-08-28T09:24:35.172" v="36" actId="47"/>
        <pc:sldMkLst>
          <pc:docMk/>
          <pc:sldMk cId="1258914769" sldId="386"/>
        </pc:sldMkLst>
      </pc:sldChg>
      <pc:sldChg chg="addSp delSp modSp new">
        <pc:chgData name="李 隽杰" userId="ff89c632df0cd7f1" providerId="LiveId" clId="{1F081D23-5B33-49B7-B6AD-3F917E3803B0}" dt="2019-08-29T07:47:17.675" v="1728"/>
        <pc:sldMkLst>
          <pc:docMk/>
          <pc:sldMk cId="2086521725" sldId="386"/>
        </pc:sldMkLst>
        <pc:spChg chg="mod">
          <ac:chgData name="李 隽杰" userId="ff89c632df0cd7f1" providerId="LiveId" clId="{1F081D23-5B33-49B7-B6AD-3F917E3803B0}" dt="2019-08-29T07:47:17.675" v="1728"/>
          <ac:spMkLst>
            <pc:docMk/>
            <pc:sldMk cId="2086521725" sldId="386"/>
            <ac:spMk id="2" creationId="{76C3AD8A-064F-438D-8FC6-38A3ACFE9B36}"/>
          </ac:spMkLst>
        </pc:spChg>
        <pc:spChg chg="del">
          <ac:chgData name="李 隽杰" userId="ff89c632df0cd7f1" providerId="LiveId" clId="{1F081D23-5B33-49B7-B6AD-3F917E3803B0}" dt="2019-08-29T07:47:09.919" v="1727"/>
          <ac:spMkLst>
            <pc:docMk/>
            <pc:sldMk cId="2086521725" sldId="386"/>
            <ac:spMk id="3" creationId="{DCF45716-80F8-46F7-A6AB-231A646583F9}"/>
          </ac:spMkLst>
        </pc:spChg>
        <pc:spChg chg="add">
          <ac:chgData name="李 隽杰" userId="ff89c632df0cd7f1" providerId="LiveId" clId="{1F081D23-5B33-49B7-B6AD-3F917E3803B0}" dt="2019-08-29T07:47:09.919" v="1727"/>
          <ac:spMkLst>
            <pc:docMk/>
            <pc:sldMk cId="2086521725" sldId="386"/>
            <ac:spMk id="5" creationId="{2C864A16-9464-4017-9855-BE4124B2F8AF}"/>
          </ac:spMkLst>
        </pc:spChg>
      </pc:sldChg>
      <pc:sldChg chg="modSp new">
        <pc:chgData name="李 隽杰" userId="ff89c632df0cd7f1" providerId="LiveId" clId="{1F081D23-5B33-49B7-B6AD-3F917E3803B0}" dt="2019-08-30T01:35:14.081" v="2672" actId="20577"/>
        <pc:sldMkLst>
          <pc:docMk/>
          <pc:sldMk cId="1263266976" sldId="387"/>
        </pc:sldMkLst>
        <pc:spChg chg="mod">
          <ac:chgData name="李 隽杰" userId="ff89c632df0cd7f1" providerId="LiveId" clId="{1F081D23-5B33-49B7-B6AD-3F917E3803B0}" dt="2019-08-29T08:25:22.433" v="2077" actId="20577"/>
          <ac:spMkLst>
            <pc:docMk/>
            <pc:sldMk cId="1263266976" sldId="387"/>
            <ac:spMk id="2" creationId="{2084BADB-C77E-43DE-8259-C5F5D80FDECF}"/>
          </ac:spMkLst>
        </pc:spChg>
        <pc:spChg chg="mod">
          <ac:chgData name="李 隽杰" userId="ff89c632df0cd7f1" providerId="LiveId" clId="{1F081D23-5B33-49B7-B6AD-3F917E3803B0}" dt="2019-08-30T01:35:14.081" v="2672" actId="20577"/>
          <ac:spMkLst>
            <pc:docMk/>
            <pc:sldMk cId="1263266976" sldId="387"/>
            <ac:spMk id="3" creationId="{E5325C48-B968-4DEE-A76D-896B19DBB380}"/>
          </ac:spMkLst>
        </pc:spChg>
      </pc:sldChg>
      <pc:sldChg chg="addSp modSp new">
        <pc:chgData name="李 隽杰" userId="ff89c632df0cd7f1" providerId="LiveId" clId="{1F081D23-5B33-49B7-B6AD-3F917E3803B0}" dt="2019-08-30T01:07:55.586" v="2591" actId="1076"/>
        <pc:sldMkLst>
          <pc:docMk/>
          <pc:sldMk cId="1258082471" sldId="388"/>
        </pc:sldMkLst>
        <pc:spChg chg="mod">
          <ac:chgData name="李 隽杰" userId="ff89c632df0cd7f1" providerId="LiveId" clId="{1F081D23-5B33-49B7-B6AD-3F917E3803B0}" dt="2019-08-29T08:33:49.727" v="2178" actId="20577"/>
          <ac:spMkLst>
            <pc:docMk/>
            <pc:sldMk cId="1258082471" sldId="388"/>
            <ac:spMk id="2" creationId="{215F6B8E-6FAD-449A-A109-E5F285E322B7}"/>
          </ac:spMkLst>
        </pc:spChg>
        <pc:spChg chg="mod">
          <ac:chgData name="李 隽杰" userId="ff89c632df0cd7f1" providerId="LiveId" clId="{1F081D23-5B33-49B7-B6AD-3F917E3803B0}" dt="2019-08-30T01:07:13.961" v="2586" actId="20577"/>
          <ac:spMkLst>
            <pc:docMk/>
            <pc:sldMk cId="1258082471" sldId="388"/>
            <ac:spMk id="3" creationId="{C2FDE1B7-7F32-444E-9F60-F500305F11D8}"/>
          </ac:spMkLst>
        </pc:spChg>
        <pc:picChg chg="add mod">
          <ac:chgData name="李 隽杰" userId="ff89c632df0cd7f1" providerId="LiveId" clId="{1F081D23-5B33-49B7-B6AD-3F917E3803B0}" dt="2019-08-30T01:07:55.586" v="2591" actId="1076"/>
          <ac:picMkLst>
            <pc:docMk/>
            <pc:sldMk cId="1258082471" sldId="388"/>
            <ac:picMk id="6" creationId="{A627474C-E5C9-406F-B06A-80FCE74ECDCF}"/>
          </ac:picMkLst>
        </pc:picChg>
      </pc:sldChg>
      <pc:sldChg chg="addSp delSp modSp new">
        <pc:chgData name="李 隽杰" userId="ff89c632df0cd7f1" providerId="LiveId" clId="{1F081D23-5B33-49B7-B6AD-3F917E3803B0}" dt="2019-08-30T01:15:18.961" v="2638" actId="1076"/>
        <pc:sldMkLst>
          <pc:docMk/>
          <pc:sldMk cId="2669031237" sldId="389"/>
        </pc:sldMkLst>
        <pc:spChg chg="mod">
          <ac:chgData name="李 隽杰" userId="ff89c632df0cd7f1" providerId="LiveId" clId="{1F081D23-5B33-49B7-B6AD-3F917E3803B0}" dt="2019-08-30T01:09:32.002" v="2619" actId="20577"/>
          <ac:spMkLst>
            <pc:docMk/>
            <pc:sldMk cId="2669031237" sldId="389"/>
            <ac:spMk id="2" creationId="{5E136DC5-94C7-4024-B2D2-816D475987DB}"/>
          </ac:spMkLst>
        </pc:spChg>
        <pc:spChg chg="del">
          <ac:chgData name="李 隽杰" userId="ff89c632df0cd7f1" providerId="LiveId" clId="{1F081D23-5B33-49B7-B6AD-3F917E3803B0}" dt="2019-08-30T01:09:44.039" v="2620"/>
          <ac:spMkLst>
            <pc:docMk/>
            <pc:sldMk cId="2669031237" sldId="389"/>
            <ac:spMk id="3" creationId="{C90226B8-676F-46D7-828F-364E049FD4D7}"/>
          </ac:spMkLst>
        </pc:spChg>
        <pc:spChg chg="add mod">
          <ac:chgData name="李 隽杰" userId="ff89c632df0cd7f1" providerId="LiveId" clId="{1F081D23-5B33-49B7-B6AD-3F917E3803B0}" dt="2019-08-30T01:09:53.363" v="2621" actId="12"/>
          <ac:spMkLst>
            <pc:docMk/>
            <pc:sldMk cId="2669031237" sldId="389"/>
            <ac:spMk id="5" creationId="{EA2BB8DD-2F20-4371-BAD6-4F1F7CAA052C}"/>
          </ac:spMkLst>
        </pc:spChg>
        <pc:spChg chg="mod">
          <ac:chgData name="李 隽杰" userId="ff89c632df0cd7f1" providerId="LiveId" clId="{1F081D23-5B33-49B7-B6AD-3F917E3803B0}" dt="2019-08-30T01:10:36.727" v="2634" actId="1037"/>
          <ac:spMkLst>
            <pc:docMk/>
            <pc:sldMk cId="2669031237" sldId="389"/>
            <ac:spMk id="17" creationId="{248EC33F-61A9-4DD1-A7E9-BD0A4A69FE66}"/>
          </ac:spMkLst>
        </pc:spChg>
        <pc:spChg chg="add mod">
          <ac:chgData name="李 隽杰" userId="ff89c632df0cd7f1" providerId="LiveId" clId="{1F081D23-5B33-49B7-B6AD-3F917E3803B0}" dt="2019-08-30T01:15:18.961" v="2638" actId="1076"/>
          <ac:spMkLst>
            <pc:docMk/>
            <pc:sldMk cId="2669031237" sldId="389"/>
            <ac:spMk id="24" creationId="{F0EA5556-83E9-4881-A757-1EC68B2F8007}"/>
          </ac:spMkLst>
        </pc:spChg>
        <pc:grpChg chg="add mod">
          <ac:chgData name="李 隽杰" userId="ff89c632df0cd7f1" providerId="LiveId" clId="{1F081D23-5B33-49B7-B6AD-3F917E3803B0}" dt="2019-08-30T01:10:16.348" v="2623" actId="1076"/>
          <ac:grpSpMkLst>
            <pc:docMk/>
            <pc:sldMk cId="2669031237" sldId="389"/>
            <ac:grpSpMk id="6" creationId="{054B35B7-A4E9-45C2-AC82-673F5BEECA0E}"/>
          </ac:grpSpMkLst>
        </pc:grpChg>
      </pc:sldChg>
      <pc:sldChg chg="addSp delSp modSp add addAnim delAnim modAnim">
        <pc:chgData name="李 隽杰" userId="ff89c632df0cd7f1" providerId="LiveId" clId="{1F081D23-5B33-49B7-B6AD-3F917E3803B0}" dt="2019-08-30T02:22:48.254" v="2758" actId="20577"/>
        <pc:sldMkLst>
          <pc:docMk/>
          <pc:sldMk cId="3483362279" sldId="390"/>
        </pc:sldMkLst>
        <pc:spChg chg="mod">
          <ac:chgData name="李 隽杰" userId="ff89c632df0cd7f1" providerId="LiveId" clId="{1F081D23-5B33-49B7-B6AD-3F917E3803B0}" dt="2019-08-30T02:17:40.673" v="2722" actId="1076"/>
          <ac:spMkLst>
            <pc:docMk/>
            <pc:sldMk cId="3483362279" sldId="390"/>
            <ac:spMk id="33" creationId="{E67B2F4C-CEC6-433D-AC9D-C67E5C38E577}"/>
          </ac:spMkLst>
        </pc:spChg>
        <pc:spChg chg="mod">
          <ac:chgData name="李 隽杰" userId="ff89c632df0cd7f1" providerId="LiveId" clId="{1F081D23-5B33-49B7-B6AD-3F917E3803B0}" dt="2019-08-30T02:16:54.452" v="2719" actId="1076"/>
          <ac:spMkLst>
            <pc:docMk/>
            <pc:sldMk cId="3483362279" sldId="390"/>
            <ac:spMk id="35" creationId="{69516264-7826-482B-8806-9F1508C4414E}"/>
          </ac:spMkLst>
        </pc:spChg>
        <pc:spChg chg="add mod ord">
          <ac:chgData name="李 隽杰" userId="ff89c632df0cd7f1" providerId="LiveId" clId="{1F081D23-5B33-49B7-B6AD-3F917E3803B0}" dt="2019-08-30T02:22:29.894" v="2755" actId="1076"/>
          <ac:spMkLst>
            <pc:docMk/>
            <pc:sldMk cId="3483362279" sldId="390"/>
            <ac:spMk id="49" creationId="{AA64AE3B-6FC4-4630-AAC6-ED02C8C297B8}"/>
          </ac:spMkLst>
        </pc:spChg>
        <pc:spChg chg="mod">
          <ac:chgData name="李 隽杰" userId="ff89c632df0cd7f1" providerId="LiveId" clId="{1F081D23-5B33-49B7-B6AD-3F917E3803B0}" dt="2019-08-30T02:22:35.812" v="2756" actId="1076"/>
          <ac:spMkLst>
            <pc:docMk/>
            <pc:sldMk cId="3483362279" sldId="390"/>
            <ac:spMk id="67" creationId="{58C6F06C-5586-4BEA-A782-8821238A8DFE}"/>
          </ac:spMkLst>
        </pc:spChg>
        <pc:spChg chg="mod ord">
          <ac:chgData name="李 隽杰" userId="ff89c632df0cd7f1" providerId="LiveId" clId="{1F081D23-5B33-49B7-B6AD-3F917E3803B0}" dt="2019-08-30T02:22:41.925" v="2757" actId="1076"/>
          <ac:spMkLst>
            <pc:docMk/>
            <pc:sldMk cId="3483362279" sldId="390"/>
            <ac:spMk id="68" creationId="{B9EE81FA-B088-4BE6-999E-FF5235711A89}"/>
          </ac:spMkLst>
        </pc:spChg>
        <pc:spChg chg="mod">
          <ac:chgData name="李 隽杰" userId="ff89c632df0cd7f1" providerId="LiveId" clId="{1F081D23-5B33-49B7-B6AD-3F917E3803B0}" dt="2019-08-30T02:22:48.254" v="2758" actId="20577"/>
          <ac:spMkLst>
            <pc:docMk/>
            <pc:sldMk cId="3483362279" sldId="390"/>
            <ac:spMk id="70" creationId="{909D1F1B-DF7E-440E-BB4D-BE51D711D116}"/>
          </ac:spMkLst>
        </pc:spChg>
        <pc:grpChg chg="add mod">
          <ac:chgData name="李 隽杰" userId="ff89c632df0cd7f1" providerId="LiveId" clId="{1F081D23-5B33-49B7-B6AD-3F917E3803B0}" dt="2019-08-30T02:19:11.633" v="2736" actId="164"/>
          <ac:grpSpMkLst>
            <pc:docMk/>
            <pc:sldMk cId="3483362279" sldId="390"/>
            <ac:grpSpMk id="41" creationId="{30B568BA-0B9A-4E40-90D7-20B864F77999}"/>
          </ac:grpSpMkLst>
        </pc:grpChg>
        <pc:grpChg chg="del">
          <ac:chgData name="李 隽杰" userId="ff89c632df0cd7f1" providerId="LiveId" clId="{1F081D23-5B33-49B7-B6AD-3F917E3803B0}" dt="2019-08-30T02:16:28.769" v="2718" actId="478"/>
          <ac:grpSpMkLst>
            <pc:docMk/>
            <pc:sldMk cId="3483362279" sldId="390"/>
            <ac:grpSpMk id="57" creationId="{99C73EA1-6905-44F7-9389-2220B71867C4}"/>
          </ac:grpSpMkLst>
        </pc:grpChg>
        <pc:grpChg chg="del">
          <ac:chgData name="李 隽杰" userId="ff89c632df0cd7f1" providerId="LiveId" clId="{1F081D23-5B33-49B7-B6AD-3F917E3803B0}" dt="2019-08-30T01:31:46.858" v="2653" actId="478"/>
          <ac:grpSpMkLst>
            <pc:docMk/>
            <pc:sldMk cId="3483362279" sldId="390"/>
            <ac:grpSpMk id="59" creationId="{E9BD4A8F-45F3-4FA8-92DC-4D2239FB965B}"/>
          </ac:grpSpMkLst>
        </pc:grpChg>
        <pc:cxnChg chg="ord">
          <ac:chgData name="李 隽杰" userId="ff89c632df0cd7f1" providerId="LiveId" clId="{1F081D23-5B33-49B7-B6AD-3F917E3803B0}" dt="2019-08-30T02:17:32.708" v="2721" actId="166"/>
          <ac:cxnSpMkLst>
            <pc:docMk/>
            <pc:sldMk cId="3483362279" sldId="390"/>
            <ac:cxnSpMk id="20" creationId="{15E459D0-B288-4312-B605-EDD44D223F83}"/>
          </ac:cxnSpMkLst>
        </pc:cxnChg>
        <pc:cxnChg chg="mod">
          <ac:chgData name="李 隽杰" userId="ff89c632df0cd7f1" providerId="LiveId" clId="{1F081D23-5B33-49B7-B6AD-3F917E3803B0}" dt="2019-08-30T02:16:28.769" v="2718" actId="478"/>
          <ac:cxnSpMkLst>
            <pc:docMk/>
            <pc:sldMk cId="3483362279" sldId="390"/>
            <ac:cxnSpMk id="38" creationId="{E7F7D99A-F225-43AD-8B06-CBD66B3F4404}"/>
          </ac:cxnSpMkLst>
        </pc:cxnChg>
        <pc:cxnChg chg="del">
          <ac:chgData name="李 隽杰" userId="ff89c632df0cd7f1" providerId="LiveId" clId="{1F081D23-5B33-49B7-B6AD-3F917E3803B0}" dt="2019-08-30T01:31:43.050" v="2652" actId="478"/>
          <ac:cxnSpMkLst>
            <pc:docMk/>
            <pc:sldMk cId="3483362279" sldId="390"/>
            <ac:cxnSpMk id="46" creationId="{A389B083-CC5C-43FD-A6FB-4240EB95ACCA}"/>
          </ac:cxnSpMkLst>
        </pc:cxnChg>
        <pc:cxnChg chg="del">
          <ac:chgData name="李 隽杰" userId="ff89c632df0cd7f1" providerId="LiveId" clId="{1F081D23-5B33-49B7-B6AD-3F917E3803B0}" dt="2019-08-30T01:31:39.871" v="2651" actId="478"/>
          <ac:cxnSpMkLst>
            <pc:docMk/>
            <pc:sldMk cId="3483362279" sldId="390"/>
            <ac:cxnSpMk id="47" creationId="{66165C3C-5F25-460C-A8DC-DF91913E5D4D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0" creationId="{DCE59BFF-D3F0-4005-A055-76BD2438739A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1" creationId="{F1DA26A9-D5F5-4EA2-90F5-7D3859BD60B8}"/>
          </ac:cxnSpMkLst>
        </pc:cxnChg>
        <pc:cxnChg chg="del">
          <ac:chgData name="李 隽杰" userId="ff89c632df0cd7f1" providerId="LiveId" clId="{1F081D23-5B33-49B7-B6AD-3F917E3803B0}" dt="2019-08-30T01:31:50.252" v="2654" actId="478"/>
          <ac:cxnSpMkLst>
            <pc:docMk/>
            <pc:sldMk cId="3483362279" sldId="390"/>
            <ac:cxnSpMk id="53" creationId="{459FF93D-D683-4546-B4F6-EFBA7467DCE1}"/>
          </ac:cxnSpMkLst>
        </pc:cxnChg>
        <pc:cxnChg chg="add mod">
          <ac:chgData name="李 隽杰" userId="ff89c632df0cd7f1" providerId="LiveId" clId="{1F081D23-5B33-49B7-B6AD-3F917E3803B0}" dt="2019-08-30T02:19:11.633" v="2736" actId="164"/>
          <ac:cxnSpMkLst>
            <pc:docMk/>
            <pc:sldMk cId="3483362279" sldId="390"/>
            <ac:cxnSpMk id="54" creationId="{C5823AA3-A9AA-4438-B82E-F07F639B881A}"/>
          </ac:cxnSpMkLst>
        </pc:cxnChg>
      </pc:sldChg>
    </pc:docChg>
  </pc:docChgLst>
  <pc:docChgLst>
    <pc:chgData name="隽杰 李" userId="ff89c632df0cd7f1" providerId="LiveId" clId="{FD317EF8-D03A-4199-8A21-BC6A558AC33F}"/>
    <pc:docChg chg="undo custSel addSld delSld modSld">
      <pc:chgData name="隽杰 李" userId="ff89c632df0cd7f1" providerId="LiveId" clId="{FD317EF8-D03A-4199-8A21-BC6A558AC33F}" dt="2019-05-27T05:41:13.755" v="732" actId="47"/>
      <pc:docMkLst>
        <pc:docMk/>
      </pc:docMkLst>
      <pc:sldChg chg="modSp">
        <pc:chgData name="隽杰 李" userId="ff89c632df0cd7f1" providerId="LiveId" clId="{FD317EF8-D03A-4199-8A21-BC6A558AC33F}" dt="2019-05-25T08:21:54.150" v="80" actId="20577"/>
        <pc:sldMkLst>
          <pc:docMk/>
          <pc:sldMk cId="3059923027" sldId="257"/>
        </pc:sldMkLst>
        <pc:spChg chg="mod">
          <ac:chgData name="隽杰 李" userId="ff89c632df0cd7f1" providerId="LiveId" clId="{FD317EF8-D03A-4199-8A21-BC6A558AC33F}" dt="2019-05-25T08:21:54.150" v="80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addSp modSp modAnim">
        <pc:chgData name="隽杰 李" userId="ff89c632df0cd7f1" providerId="LiveId" clId="{FD317EF8-D03A-4199-8A21-BC6A558AC33F}" dt="2019-05-23T15:36:35.735" v="15"/>
        <pc:sldMkLst>
          <pc:docMk/>
          <pc:sldMk cId="3684484272" sldId="369"/>
        </pc:sldMkLst>
        <pc:spChg chg="add mod">
          <ac:chgData name="隽杰 李" userId="ff89c632df0cd7f1" providerId="LiveId" clId="{FD317EF8-D03A-4199-8A21-BC6A558AC33F}" dt="2019-05-23T15:35:06.387" v="6" actId="1076"/>
          <ac:spMkLst>
            <pc:docMk/>
            <pc:sldMk cId="3684484272" sldId="369"/>
            <ac:spMk id="5" creationId="{3E24542D-0D9A-4180-96C6-5844C6585B6A}"/>
          </ac:spMkLst>
        </pc:spChg>
        <pc:spChg chg="add mod">
          <ac:chgData name="隽杰 李" userId="ff89c632df0cd7f1" providerId="LiveId" clId="{FD317EF8-D03A-4199-8A21-BC6A558AC33F}" dt="2019-05-23T15:35:39.276" v="12" actId="164"/>
          <ac:spMkLst>
            <pc:docMk/>
            <pc:sldMk cId="3684484272" sldId="369"/>
            <ac:spMk id="23" creationId="{C475EB60-80C9-4F59-9B77-9C00C10DFE30}"/>
          </ac:spMkLst>
        </pc:spChg>
        <pc:grpChg chg="mod">
          <ac:chgData name="隽杰 李" userId="ff89c632df0cd7f1" providerId="LiveId" clId="{FD317EF8-D03A-4199-8A21-BC6A558AC33F}" dt="2019-05-23T15:35:39.276" v="12" actId="164"/>
          <ac:grpSpMkLst>
            <pc:docMk/>
            <pc:sldMk cId="3684484272" sldId="369"/>
            <ac:grpSpMk id="22" creationId="{0FAFEAA7-CDAE-4033-8B65-D9C6714B75C1}"/>
          </ac:grpSpMkLst>
        </pc:grpChg>
        <pc:grpChg chg="add mod">
          <ac:chgData name="隽杰 李" userId="ff89c632df0cd7f1" providerId="LiveId" clId="{FD317EF8-D03A-4199-8A21-BC6A558AC33F}" dt="2019-05-23T15:35:39.276" v="12" actId="164"/>
          <ac:grpSpMkLst>
            <pc:docMk/>
            <pc:sldMk cId="3684484272" sldId="369"/>
            <ac:grpSpMk id="24" creationId="{8CBF2EE7-A8B3-42FE-99A5-F1287554842B}"/>
          </ac:grpSpMkLst>
        </pc:grpChg>
      </pc:sldChg>
      <pc:sldChg chg="modSp">
        <pc:chgData name="隽杰 李" userId="ff89c632df0cd7f1" providerId="LiveId" clId="{FD317EF8-D03A-4199-8A21-BC6A558AC33F}" dt="2019-05-25T09:32:06.189" v="271" actId="1076"/>
        <pc:sldMkLst>
          <pc:docMk/>
          <pc:sldMk cId="1328960022" sldId="373"/>
        </pc:sldMkLst>
        <pc:spChg chg="mod">
          <ac:chgData name="隽杰 李" userId="ff89c632df0cd7f1" providerId="LiveId" clId="{FD317EF8-D03A-4199-8A21-BC6A558AC33F}" dt="2019-05-25T09:32:00.508" v="270" actId="20577"/>
          <ac:spMkLst>
            <pc:docMk/>
            <pc:sldMk cId="1328960022" sldId="373"/>
            <ac:spMk id="3" creationId="{C27668A3-643C-4B4A-A740-4A274C408847}"/>
          </ac:spMkLst>
        </pc:spChg>
        <pc:picChg chg="mod">
          <ac:chgData name="隽杰 李" userId="ff89c632df0cd7f1" providerId="LiveId" clId="{FD317EF8-D03A-4199-8A21-BC6A558AC33F}" dt="2019-05-25T09:32:06.189" v="271" actId="1076"/>
          <ac:picMkLst>
            <pc:docMk/>
            <pc:sldMk cId="1328960022" sldId="373"/>
            <ac:picMk id="13" creationId="{938170FA-D504-40EF-B3F8-BD23BD6481E8}"/>
          </ac:picMkLst>
        </pc:picChg>
      </pc:sldChg>
      <pc:sldChg chg="modSp">
        <pc:chgData name="隽杰 李" userId="ff89c632df0cd7f1" providerId="LiveId" clId="{FD317EF8-D03A-4199-8A21-BC6A558AC33F}" dt="2019-05-25T11:37:59.289" v="674" actId="20577"/>
        <pc:sldMkLst>
          <pc:docMk/>
          <pc:sldMk cId="757796690" sldId="376"/>
        </pc:sldMkLst>
        <pc:spChg chg="mod">
          <ac:chgData name="隽杰 李" userId="ff89c632df0cd7f1" providerId="LiveId" clId="{FD317EF8-D03A-4199-8A21-BC6A558AC33F}" dt="2019-05-25T11:37:59.289" v="674" actId="20577"/>
          <ac:spMkLst>
            <pc:docMk/>
            <pc:sldMk cId="757796690" sldId="376"/>
            <ac:spMk id="3" creationId="{3B4BBEF8-D563-418C-8107-05D1C7450ADE}"/>
          </ac:spMkLst>
        </pc:spChg>
      </pc:sldChg>
      <pc:sldChg chg="addSp modSp modAnim">
        <pc:chgData name="隽杰 李" userId="ff89c632df0cd7f1" providerId="LiveId" clId="{FD317EF8-D03A-4199-8A21-BC6A558AC33F}" dt="2019-05-25T09:37:36.117" v="367" actId="1076"/>
        <pc:sldMkLst>
          <pc:docMk/>
          <pc:sldMk cId="2260827238" sldId="381"/>
        </pc:sldMkLst>
        <pc:spChg chg="mod">
          <ac:chgData name="隽杰 李" userId="ff89c632df0cd7f1" providerId="LiveId" clId="{FD317EF8-D03A-4199-8A21-BC6A558AC33F}" dt="2019-05-25T09:24:19.101" v="207" actId="14100"/>
          <ac:spMkLst>
            <pc:docMk/>
            <pc:sldMk cId="2260827238" sldId="381"/>
            <ac:spMk id="3" creationId="{B8556D41-102B-4FA1-80E8-C61CC9E2714A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6" creationId="{5B97739B-E03D-45C4-92D2-397FAAC296F5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7" creationId="{9B016343-6CCE-4965-BACF-50BFCB6ABDF3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8" creationId="{2D87840D-0154-4CD3-BC93-C140E4D5F2DC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9" creationId="{B9EB090E-3258-492C-91D4-12DB18C4E9A2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0" creationId="{3ADE0ADE-14C7-478C-B3E0-0CB70837A8CC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1" creationId="{8D5ADC6F-551A-4D32-9587-A43BCABE782F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2" creationId="{34925CF3-F49F-4CD4-9BC6-3C6B300B506B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3" creationId="{08AB1FB7-5E5C-4ABE-A89E-FE9A8C07C2A1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4" creationId="{2BA34AE1-978F-45BC-B141-6CB051D31140}"/>
          </ac:spMkLst>
        </pc:spChg>
        <pc:spChg chg="mo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5" creationId="{D09ED828-6EAC-4F87-93C7-29E258F2C528}"/>
          </ac:spMkLst>
        </pc:spChg>
        <pc:spChg chg="add mod ord">
          <ac:chgData name="隽杰 李" userId="ff89c632df0cd7f1" providerId="LiveId" clId="{FD317EF8-D03A-4199-8A21-BC6A558AC33F}" dt="2019-05-25T09:37:29.771" v="366" actId="1076"/>
          <ac:spMkLst>
            <pc:docMk/>
            <pc:sldMk cId="2260827238" sldId="381"/>
            <ac:spMk id="16" creationId="{DDF13C66-07F2-46DD-BF1D-C4625A578880}"/>
          </ac:spMkLst>
        </pc:spChg>
        <pc:spChg chg="add mod ord">
          <ac:chgData name="隽杰 李" userId="ff89c632df0cd7f1" providerId="LiveId" clId="{FD317EF8-D03A-4199-8A21-BC6A558AC33F}" dt="2019-05-25T09:33:45.259" v="342" actId="1037"/>
          <ac:spMkLst>
            <pc:docMk/>
            <pc:sldMk cId="2260827238" sldId="381"/>
            <ac:spMk id="17" creationId="{733E1CF2-4926-4C36-8B3A-038A526C8DEC}"/>
          </ac:spMkLst>
        </pc:spChg>
        <pc:spChg chg="add mod ord">
          <ac:chgData name="隽杰 李" userId="ff89c632df0cd7f1" providerId="LiveId" clId="{FD317EF8-D03A-4199-8A21-BC6A558AC33F}" dt="2019-05-25T09:37:36.117" v="367" actId="1076"/>
          <ac:spMkLst>
            <pc:docMk/>
            <pc:sldMk cId="2260827238" sldId="381"/>
            <ac:spMk id="18" creationId="{C2425222-BB2A-470F-B581-1CD5822E62AC}"/>
          </ac:spMkLst>
        </pc:spChg>
        <pc:spChg chg="add mod">
          <ac:chgData name="隽杰 李" userId="ff89c632df0cd7f1" providerId="LiveId" clId="{FD317EF8-D03A-4199-8A21-BC6A558AC33F}" dt="2019-05-25T09:34:28.973" v="352" actId="20577"/>
          <ac:spMkLst>
            <pc:docMk/>
            <pc:sldMk cId="2260827238" sldId="381"/>
            <ac:spMk id="26" creationId="{7ABE5FCE-77AF-4CA5-8ADC-06D08E3E1E5E}"/>
          </ac:spMkLst>
        </pc:spChg>
        <pc:spChg chg="add mod">
          <ac:chgData name="隽杰 李" userId="ff89c632df0cd7f1" providerId="LiveId" clId="{FD317EF8-D03A-4199-8A21-BC6A558AC33F}" dt="2019-05-25T09:34:49.544" v="357" actId="20577"/>
          <ac:spMkLst>
            <pc:docMk/>
            <pc:sldMk cId="2260827238" sldId="381"/>
            <ac:spMk id="27" creationId="{0C344017-26F4-4ED8-A839-9859D0E55361}"/>
          </ac:spMkLst>
        </pc:spChg>
        <pc:spChg chg="add mod">
          <ac:chgData name="隽杰 李" userId="ff89c632df0cd7f1" providerId="LiveId" clId="{FD317EF8-D03A-4199-8A21-BC6A558AC33F}" dt="2019-05-25T09:35:20.661" v="359" actId="20577"/>
          <ac:spMkLst>
            <pc:docMk/>
            <pc:sldMk cId="2260827238" sldId="381"/>
            <ac:spMk id="28" creationId="{FB7D6E43-82D6-4A9D-9979-6FB159AB9CCA}"/>
          </ac:spMkLst>
        </pc:spChg>
        <pc:cxnChg chg="add mod">
          <ac:chgData name="隽杰 李" userId="ff89c632df0cd7f1" providerId="LiveId" clId="{FD317EF8-D03A-4199-8A21-BC6A558AC33F}" dt="2019-05-25T09:33:45.259" v="342" actId="1037"/>
          <ac:cxnSpMkLst>
            <pc:docMk/>
            <pc:sldMk cId="2260827238" sldId="381"/>
            <ac:cxnSpMk id="20" creationId="{47C30DE9-EEF4-4F33-B737-2969BBC1C622}"/>
          </ac:cxnSpMkLst>
        </pc:cxnChg>
        <pc:cxnChg chg="add mod">
          <ac:chgData name="隽杰 李" userId="ff89c632df0cd7f1" providerId="LiveId" clId="{FD317EF8-D03A-4199-8A21-BC6A558AC33F}" dt="2019-05-25T09:33:45.259" v="342" actId="1037"/>
          <ac:cxnSpMkLst>
            <pc:docMk/>
            <pc:sldMk cId="2260827238" sldId="381"/>
            <ac:cxnSpMk id="22" creationId="{7BC4CCA9-3F30-47F2-9374-85009C6FD50D}"/>
          </ac:cxnSpMkLst>
        </pc:cxnChg>
        <pc:cxnChg chg="add mod">
          <ac:chgData name="隽杰 李" userId="ff89c632df0cd7f1" providerId="LiveId" clId="{FD317EF8-D03A-4199-8A21-BC6A558AC33F}" dt="2019-05-25T09:33:58.835" v="343" actId="208"/>
          <ac:cxnSpMkLst>
            <pc:docMk/>
            <pc:sldMk cId="2260827238" sldId="381"/>
            <ac:cxnSpMk id="24" creationId="{D1EC2756-523E-480A-A8FF-00772BCF25B3}"/>
          </ac:cxnSpMkLst>
        </pc:cxnChg>
      </pc:sldChg>
      <pc:sldChg chg="modSp">
        <pc:chgData name="隽杰 李" userId="ff89c632df0cd7f1" providerId="LiveId" clId="{FD317EF8-D03A-4199-8A21-BC6A558AC33F}" dt="2019-05-25T09:27:14.715" v="219" actId="208"/>
        <pc:sldMkLst>
          <pc:docMk/>
          <pc:sldMk cId="2574340645" sldId="382"/>
        </pc:sldMkLst>
        <pc:spChg chg="mod">
          <ac:chgData name="隽杰 李" userId="ff89c632df0cd7f1" providerId="LiveId" clId="{FD317EF8-D03A-4199-8A21-BC6A558AC33F}" dt="2019-05-25T09:27:14.715" v="219" actId="208"/>
          <ac:spMkLst>
            <pc:docMk/>
            <pc:sldMk cId="2574340645" sldId="382"/>
            <ac:spMk id="5" creationId="{7CE2D00D-DF64-485A-8B81-B45A7210FB6A}"/>
          </ac:spMkLst>
        </pc:spChg>
        <pc:spChg chg="mod">
          <ac:chgData name="隽杰 李" userId="ff89c632df0cd7f1" providerId="LiveId" clId="{FD317EF8-D03A-4199-8A21-BC6A558AC33F}" dt="2019-05-25T09:27:07.477" v="218" actId="208"/>
          <ac:spMkLst>
            <pc:docMk/>
            <pc:sldMk cId="2574340645" sldId="382"/>
            <ac:spMk id="7" creationId="{9F538DC3-419D-41F6-9FB4-B5882FE4B3B0}"/>
          </ac:spMkLst>
        </pc:spChg>
      </pc:sldChg>
      <pc:sldChg chg="modSp new add">
        <pc:chgData name="隽杰 李" userId="ff89c632df0cd7f1" providerId="LiveId" clId="{FD317EF8-D03A-4199-8A21-BC6A558AC33F}" dt="2019-05-25T08:55:37.996" v="144"/>
        <pc:sldMkLst>
          <pc:docMk/>
          <pc:sldMk cId="93037352" sldId="383"/>
        </pc:sldMkLst>
        <pc:spChg chg="mod">
          <ac:chgData name="隽杰 李" userId="ff89c632df0cd7f1" providerId="LiveId" clId="{FD317EF8-D03A-4199-8A21-BC6A558AC33F}" dt="2019-05-25T08:22:17.060" v="96" actId="20577"/>
          <ac:spMkLst>
            <pc:docMk/>
            <pc:sldMk cId="93037352" sldId="383"/>
            <ac:spMk id="2" creationId="{3FBB257D-B54F-49EE-9A41-2CAA198F31C5}"/>
          </ac:spMkLst>
        </pc:spChg>
        <pc:spChg chg="mod">
          <ac:chgData name="隽杰 李" userId="ff89c632df0cd7f1" providerId="LiveId" clId="{FD317EF8-D03A-4199-8A21-BC6A558AC33F}" dt="2019-05-25T08:55:37.996" v="144"/>
          <ac:spMkLst>
            <pc:docMk/>
            <pc:sldMk cId="93037352" sldId="383"/>
            <ac:spMk id="3" creationId="{A121BD41-3596-44B8-B636-4C98A7324C46}"/>
          </ac:spMkLst>
        </pc:spChg>
      </pc:sldChg>
      <pc:sldChg chg="addSp delSp modSp new add">
        <pc:chgData name="隽杰 李" userId="ff89c632df0cd7f1" providerId="LiveId" clId="{FD317EF8-D03A-4199-8A21-BC6A558AC33F}" dt="2019-05-25T11:23:31.513" v="598" actId="1076"/>
        <pc:sldMkLst>
          <pc:docMk/>
          <pc:sldMk cId="2541972758" sldId="384"/>
        </pc:sldMkLst>
        <pc:spChg chg="mod">
          <ac:chgData name="隽杰 李" userId="ff89c632df0cd7f1" providerId="LiveId" clId="{FD317EF8-D03A-4199-8A21-BC6A558AC33F}" dt="2019-05-25T08:55:50.317" v="150" actId="20577"/>
          <ac:spMkLst>
            <pc:docMk/>
            <pc:sldMk cId="2541972758" sldId="384"/>
            <ac:spMk id="2" creationId="{4F26F777-0BAB-4103-896B-C6F88420BD3E}"/>
          </ac:spMkLst>
        </pc:spChg>
        <pc:spChg chg="mod">
          <ac:chgData name="隽杰 李" userId="ff89c632df0cd7f1" providerId="LiveId" clId="{FD317EF8-D03A-4199-8A21-BC6A558AC33F}" dt="2019-05-25T09:01:12.949" v="170" actId="1076"/>
          <ac:spMkLst>
            <pc:docMk/>
            <pc:sldMk cId="2541972758" sldId="384"/>
            <ac:spMk id="3" creationId="{FC798F3D-C00A-4224-8A73-04DE60D6E8DC}"/>
          </ac:spMkLst>
        </pc:spChg>
        <pc:spChg chg="add mod">
          <ac:chgData name="隽杰 李" userId="ff89c632df0cd7f1" providerId="LiveId" clId="{FD317EF8-D03A-4199-8A21-BC6A558AC33F}" dt="2019-05-25T11:15:19.614" v="478" actId="164"/>
          <ac:spMkLst>
            <pc:docMk/>
            <pc:sldMk cId="2541972758" sldId="384"/>
            <ac:spMk id="5" creationId="{B48ACCF8-A33C-4604-9C20-4B6A9B235FFF}"/>
          </ac:spMkLst>
        </pc:spChg>
        <pc:spChg chg="add mod">
          <ac:chgData name="隽杰 李" userId="ff89c632df0cd7f1" providerId="LiveId" clId="{FD317EF8-D03A-4199-8A21-BC6A558AC33F}" dt="2019-05-25T11:15:19.614" v="478" actId="164"/>
          <ac:spMkLst>
            <pc:docMk/>
            <pc:sldMk cId="2541972758" sldId="384"/>
            <ac:spMk id="6" creationId="{6F4C18CB-F5C4-4555-9B7B-834CB1108207}"/>
          </ac:spMkLst>
        </pc:spChg>
        <pc:spChg chg="mod">
          <ac:chgData name="隽杰 李" userId="ff89c632df0cd7f1" providerId="LiveId" clId="{FD317EF8-D03A-4199-8A21-BC6A558AC33F}" dt="2019-05-25T11:17:10.488" v="537" actId="1076"/>
          <ac:spMkLst>
            <pc:docMk/>
            <pc:sldMk cId="2541972758" sldId="384"/>
            <ac:spMk id="12" creationId="{A667CA0A-CEB9-4688-AB71-C73D6BD1F993}"/>
          </ac:spMkLst>
        </pc:spChg>
        <pc:spChg chg="mod">
          <ac:chgData name="隽杰 李" userId="ff89c632df0cd7f1" providerId="LiveId" clId="{FD317EF8-D03A-4199-8A21-BC6A558AC33F}" dt="2019-05-25T11:21:05.776" v="585" actId="1037"/>
          <ac:spMkLst>
            <pc:docMk/>
            <pc:sldMk cId="2541972758" sldId="384"/>
            <ac:spMk id="15" creationId="{B7DD2A3C-C458-4760-B60D-B2BDA2AEE20E}"/>
          </ac:spMkLst>
        </pc:spChg>
        <pc:spChg chg="mod">
          <ac:chgData name="隽杰 李" userId="ff89c632df0cd7f1" providerId="LiveId" clId="{FD317EF8-D03A-4199-8A21-BC6A558AC33F}" dt="2019-05-25T11:19:42.869" v="560" actId="1038"/>
          <ac:spMkLst>
            <pc:docMk/>
            <pc:sldMk cId="2541972758" sldId="384"/>
            <ac:spMk id="19" creationId="{1EDE1D14-B426-4A8F-94C4-7B516F885904}"/>
          </ac:spMkLst>
        </pc:s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9" creationId="{B0078B1D-3AA6-4EF1-83F9-F0F680C2E339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0" creationId="{4C92574C-13D2-4878-B380-11D45A8FD933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3" creationId="{10349D21-B766-4483-A48B-948047535749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17" creationId="{210814D2-E827-41D2-959A-CE3A7E7427ED}"/>
          </ac:grpSpMkLst>
        </pc:grpChg>
        <pc:grpChg chg="add mod">
          <ac:chgData name="隽杰 李" userId="ff89c632df0cd7f1" providerId="LiveId" clId="{FD317EF8-D03A-4199-8A21-BC6A558AC33F}" dt="2019-05-25T11:22:10.180" v="589" actId="164"/>
          <ac:grpSpMkLst>
            <pc:docMk/>
            <pc:sldMk cId="2541972758" sldId="384"/>
            <ac:grpSpMk id="21" creationId="{8D7785D2-8BD8-47DE-A5A3-9B1E9820A197}"/>
          </ac:grpSpMkLst>
        </pc:grpChg>
        <pc:grpChg chg="add del mod">
          <ac:chgData name="隽杰 李" userId="ff89c632df0cd7f1" providerId="LiveId" clId="{FD317EF8-D03A-4199-8A21-BC6A558AC33F}" dt="2019-05-25T11:22:19.005" v="590" actId="21"/>
          <ac:grpSpMkLst>
            <pc:docMk/>
            <pc:sldMk cId="2541972758" sldId="384"/>
            <ac:grpSpMk id="26" creationId="{4A190915-F346-4B85-A2B7-A20155A910D0}"/>
          </ac:grpSpMkLst>
        </pc:grpChg>
        <pc:picChg chg="add mod">
          <ac:chgData name="隽杰 李" userId="ff89c632df0cd7f1" providerId="LiveId" clId="{FD317EF8-D03A-4199-8A21-BC6A558AC33F}" dt="2019-05-25T11:23:31.513" v="598" actId="1076"/>
          <ac:picMkLst>
            <pc:docMk/>
            <pc:sldMk cId="2541972758" sldId="384"/>
            <ac:picMk id="28" creationId="{B262E3BF-321D-4C03-A54E-2A2696078FC6}"/>
          </ac:picMkLst>
        </pc:picChg>
        <pc:cxnChg chg="add mod">
          <ac:chgData name="隽杰 李" userId="ff89c632df0cd7f1" providerId="LiveId" clId="{FD317EF8-D03A-4199-8A21-BC6A558AC33F}" dt="2019-05-25T11:22:19.005" v="590" actId="21"/>
          <ac:cxnSpMkLst>
            <pc:docMk/>
            <pc:sldMk cId="2541972758" sldId="384"/>
            <ac:cxnSpMk id="8" creationId="{B4AE7B72-708F-4C13-A8FF-A7C2889E5B52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16" creationId="{0E3F80E8-D589-4C1E-BB44-490641C8C5E7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20" creationId="{DB8BD913-6E9B-446E-A096-D8D9FE6B7C0E}"/>
          </ac:cxnSpMkLst>
        </pc:cxnChg>
        <pc:cxnChg chg="add mod">
          <ac:chgData name="隽杰 李" userId="ff89c632df0cd7f1" providerId="LiveId" clId="{FD317EF8-D03A-4199-8A21-BC6A558AC33F}" dt="2019-05-25T11:22:10.180" v="589" actId="164"/>
          <ac:cxnSpMkLst>
            <pc:docMk/>
            <pc:sldMk cId="2541972758" sldId="384"/>
            <ac:cxnSpMk id="25" creationId="{21C0AF66-6E36-4A88-9AE3-344A6152B949}"/>
          </ac:cxnSpMkLst>
        </pc:cxnChg>
      </pc:sldChg>
      <pc:sldChg chg="modSp new add del">
        <pc:chgData name="隽杰 李" userId="ff89c632df0cd7f1" providerId="LiveId" clId="{FD317EF8-D03A-4199-8A21-BC6A558AC33F}" dt="2019-05-27T05:41:13.755" v="732" actId="47"/>
        <pc:sldMkLst>
          <pc:docMk/>
          <pc:sldMk cId="1008800014" sldId="385"/>
        </pc:sldMkLst>
        <pc:spChg chg="mod">
          <ac:chgData name="隽杰 李" userId="ff89c632df0cd7f1" providerId="LiveId" clId="{FD317EF8-D03A-4199-8A21-BC6A558AC33F}" dt="2019-05-25T09:29:28.090" v="244"/>
          <ac:spMkLst>
            <pc:docMk/>
            <pc:sldMk cId="1008800014" sldId="385"/>
            <ac:spMk id="2" creationId="{78300F4E-0EBB-4BE5-82AD-DBDD4CFBECD3}"/>
          </ac:spMkLst>
        </pc:spChg>
      </pc:sldChg>
      <pc:sldChg chg="addSp delSp modSp add">
        <pc:chgData name="隽杰 李" userId="ff89c632df0cd7f1" providerId="LiveId" clId="{FD317EF8-D03A-4199-8A21-BC6A558AC33F}" dt="2019-05-25T11:49:54.700" v="731" actId="1076"/>
        <pc:sldMkLst>
          <pc:docMk/>
          <pc:sldMk cId="1258914769" sldId="386"/>
        </pc:sldMkLst>
        <pc:spChg chg="mod">
          <ac:chgData name="隽杰 李" userId="ff89c632df0cd7f1" providerId="LiveId" clId="{FD317EF8-D03A-4199-8A21-BC6A558AC33F}" dt="2019-05-25T11:33:55.826" v="602" actId="20577"/>
          <ac:spMkLst>
            <pc:docMk/>
            <pc:sldMk cId="1258914769" sldId="386"/>
            <ac:spMk id="18" creationId="{6DC21915-6FF8-460A-9C4E-04E9DD2CC235}"/>
          </ac:spMkLst>
        </pc:spChg>
        <pc:spChg chg="mod">
          <ac:chgData name="隽杰 李" userId="ff89c632df0cd7f1" providerId="LiveId" clId="{FD317EF8-D03A-4199-8A21-BC6A558AC33F}" dt="2019-05-25T11:35:45.453" v="649" actId="1076"/>
          <ac:spMkLst>
            <pc:docMk/>
            <pc:sldMk cId="1258914769" sldId="386"/>
            <ac:spMk id="19" creationId="{5CB75543-945D-4DAC-A716-CC8AE8DAEB78}"/>
          </ac:spMkLst>
        </pc:spChg>
        <pc:spChg chg="mod">
          <ac:chgData name="隽杰 李" userId="ff89c632df0cd7f1" providerId="LiveId" clId="{FD317EF8-D03A-4199-8A21-BC6A558AC33F}" dt="2019-05-25T11:36:00.173" v="656" actId="1037"/>
          <ac:spMkLst>
            <pc:docMk/>
            <pc:sldMk cId="1258914769" sldId="386"/>
            <ac:spMk id="20" creationId="{D590C50E-11D3-492D-8A93-121D8767DA68}"/>
          </ac:spMkLst>
        </pc:spChg>
        <pc:spChg chg="mod">
          <ac:chgData name="隽杰 李" userId="ff89c632df0cd7f1" providerId="LiveId" clId="{FD317EF8-D03A-4199-8A21-BC6A558AC33F}" dt="2019-05-25T11:34:13.891" v="625" actId="1037"/>
          <ac:spMkLst>
            <pc:docMk/>
            <pc:sldMk cId="1258914769" sldId="386"/>
            <ac:spMk id="24" creationId="{038C1B83-7F4C-4F52-8521-4A240D91128E}"/>
          </ac:spMkLst>
        </pc:spChg>
        <pc:spChg chg="add mod">
          <ac:chgData name="隽杰 李" userId="ff89c632df0cd7f1" providerId="LiveId" clId="{FD317EF8-D03A-4199-8A21-BC6A558AC33F}" dt="2019-05-25T11:49:44.741" v="729" actId="164"/>
          <ac:spMkLst>
            <pc:docMk/>
            <pc:sldMk cId="1258914769" sldId="386"/>
            <ac:spMk id="30" creationId="{F99FD808-6407-4556-87D7-7AF3D74E9139}"/>
          </ac:spMkLst>
        </pc:spChg>
        <pc:spChg chg="add mod">
          <ac:chgData name="隽杰 李" userId="ff89c632df0cd7f1" providerId="LiveId" clId="{FD317EF8-D03A-4199-8A21-BC6A558AC33F}" dt="2019-05-25T11:49:54.700" v="731" actId="1076"/>
          <ac:spMkLst>
            <pc:docMk/>
            <pc:sldMk cId="1258914769" sldId="386"/>
            <ac:spMk id="31" creationId="{F8248009-EECF-4630-8D18-2F3848E09054}"/>
          </ac:spMkLst>
        </pc:spChg>
        <pc:grpChg chg="add mod">
          <ac:chgData name="隽杰 李" userId="ff89c632df0cd7f1" providerId="LiveId" clId="{FD317EF8-D03A-4199-8A21-BC6A558AC33F}" dt="2019-05-25T11:49:44.741" v="729" actId="164"/>
          <ac:grpSpMkLst>
            <pc:docMk/>
            <pc:sldMk cId="1258914769" sldId="386"/>
            <ac:grpSpMk id="5" creationId="{4191B11B-16B4-45BD-8A63-5499D877E4D8}"/>
          </ac:grpSpMkLst>
        </pc:grpChg>
        <pc:grpChg chg="add mod">
          <ac:chgData name="隽杰 李" userId="ff89c632df0cd7f1" providerId="LiveId" clId="{FD317EF8-D03A-4199-8A21-BC6A558AC33F}" dt="2019-05-25T11:49:48.386" v="730" actId="1076"/>
          <ac:grpSpMkLst>
            <pc:docMk/>
            <pc:sldMk cId="1258914769" sldId="386"/>
            <ac:grpSpMk id="32" creationId="{215DDD31-7726-4FB8-A375-E19B9BCCC2ED}"/>
          </ac:grpSpMkLst>
        </pc:grpChg>
        <pc:cxnChg chg="mod">
          <ac:chgData name="隽杰 李" userId="ff89c632df0cd7f1" providerId="LiveId" clId="{FD317EF8-D03A-4199-8A21-BC6A558AC33F}" dt="2019-05-25T11:35:34.089" v="647" actId="1036"/>
          <ac:cxnSpMkLst>
            <pc:docMk/>
            <pc:sldMk cId="1258914769" sldId="386"/>
            <ac:cxnSpMk id="14" creationId="{BB32A04D-0DD1-4215-8046-C2CAABD2C5A8}"/>
          </ac:cxnSpMkLst>
        </pc:cxnChg>
        <pc:cxnChg chg="add del mod">
          <ac:chgData name="隽杰 李" userId="ff89c632df0cd7f1" providerId="LiveId" clId="{FD317EF8-D03A-4199-8A21-BC6A558AC33F}" dt="2019-05-25T11:35:13.225" v="632" actId="478"/>
          <ac:cxnSpMkLst>
            <pc:docMk/>
            <pc:sldMk cId="1258914769" sldId="386"/>
            <ac:cxnSpMk id="26" creationId="{A40696BD-057D-4EB2-A984-8131E677093D}"/>
          </ac:cxnSpMkLst>
        </pc:cxnChg>
      </pc:sldChg>
    </pc:docChg>
  </pc:docChgLst>
  <pc:docChgLst>
    <pc:chgData name="隽杰 李" userId="ff89c632df0cd7f1" providerId="LiveId" clId="{B7791FF2-33A3-4728-94F6-5A5C2FC53394}"/>
    <pc:docChg chg="undo custSel modSld sldOrd">
      <pc:chgData name="隽杰 李" userId="ff89c632df0cd7f1" providerId="LiveId" clId="{B7791FF2-33A3-4728-94F6-5A5C2FC53394}" dt="2019-05-20T06:19:44.616" v="1090" actId="20577"/>
      <pc:docMkLst>
        <pc:docMk/>
      </pc:docMkLst>
      <pc:sldChg chg="modSp">
        <pc:chgData name="隽杰 李" userId="ff89c632df0cd7f1" providerId="LiveId" clId="{B7791FF2-33A3-4728-94F6-5A5C2FC53394}" dt="2019-05-19T16:51:47.918" v="277" actId="20577"/>
        <pc:sldMkLst>
          <pc:docMk/>
          <pc:sldMk cId="47660402" sldId="370"/>
        </pc:sldMkLst>
        <pc:spChg chg="mod">
          <ac:chgData name="隽杰 李" userId="ff89c632df0cd7f1" providerId="LiveId" clId="{B7791FF2-33A3-4728-94F6-5A5C2FC53394}" dt="2019-05-19T16:51:47.918" v="277" actId="20577"/>
          <ac:spMkLst>
            <pc:docMk/>
            <pc:sldMk cId="47660402" sldId="370"/>
            <ac:spMk id="3" creationId="{CAE8B975-6E58-4CB4-BAFB-9AC13B214BCF}"/>
          </ac:spMkLst>
        </pc:spChg>
      </pc:sldChg>
      <pc:sldChg chg="modSp">
        <pc:chgData name="隽杰 李" userId="ff89c632df0cd7f1" providerId="LiveId" clId="{B7791FF2-33A3-4728-94F6-5A5C2FC53394}" dt="2019-05-20T03:39:33.113" v="1075" actId="1076"/>
        <pc:sldMkLst>
          <pc:docMk/>
          <pc:sldMk cId="516702588" sldId="378"/>
        </pc:sldMkLst>
        <pc:graphicFrameChg chg="mod modGraphic">
          <ac:chgData name="隽杰 李" userId="ff89c632df0cd7f1" providerId="LiveId" clId="{B7791FF2-33A3-4728-94F6-5A5C2FC53394}" dt="2019-05-20T03:39:33.113" v="1075" actId="1076"/>
          <ac:graphicFrameMkLst>
            <pc:docMk/>
            <pc:sldMk cId="516702588" sldId="378"/>
            <ac:graphicFrameMk id="5" creationId="{B881E93D-39F2-40AA-977B-5ED1112A3381}"/>
          </ac:graphicFrameMkLst>
        </pc:graphicFrameChg>
      </pc:sldChg>
      <pc:sldChg chg="addSp delSp modSp">
        <pc:chgData name="隽杰 李" userId="ff89c632df0cd7f1" providerId="LiveId" clId="{B7791FF2-33A3-4728-94F6-5A5C2FC53394}" dt="2019-05-20T03:33:18.209" v="1018" actId="1076"/>
        <pc:sldMkLst>
          <pc:docMk/>
          <pc:sldMk cId="2012398678" sldId="379"/>
        </pc:sldMkLst>
        <pc:spChg chg="add del mod">
          <ac:chgData name="隽杰 李" userId="ff89c632df0cd7f1" providerId="LiveId" clId="{B7791FF2-33A3-4728-94F6-5A5C2FC53394}" dt="2019-05-20T03:31:34.425" v="988" actId="20577"/>
          <ac:spMkLst>
            <pc:docMk/>
            <pc:sldMk cId="2012398678" sldId="379"/>
            <ac:spMk id="3" creationId="{3B4BBEF8-D563-418C-8107-05D1C7450ADE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5" creationId="{FDC7CCA3-03C6-4FCD-8B51-3B7CFC25B3F2}"/>
          </ac:spMkLst>
        </pc:spChg>
        <pc:spChg chg="add mod">
          <ac:chgData name="隽杰 李" userId="ff89c632df0cd7f1" providerId="LiveId" clId="{B7791FF2-33A3-4728-94F6-5A5C2FC53394}" dt="2019-05-20T03:31:47.772" v="990" actId="1076"/>
          <ac:spMkLst>
            <pc:docMk/>
            <pc:sldMk cId="2012398678" sldId="379"/>
            <ac:spMk id="6" creationId="{E3601DA1-619B-4658-B5A9-EF6C78A691D5}"/>
          </ac:spMkLst>
        </pc:spChg>
        <pc:spChg chg="add del mod">
          <ac:chgData name="隽杰 李" userId="ff89c632df0cd7f1" providerId="LiveId" clId="{B7791FF2-33A3-4728-94F6-5A5C2FC53394}" dt="2019-05-20T03:10:45.374" v="648" actId="478"/>
          <ac:spMkLst>
            <pc:docMk/>
            <pc:sldMk cId="2012398678" sldId="379"/>
            <ac:spMk id="7" creationId="{E63986E1-16A2-4939-B295-0DC643DF78C3}"/>
          </ac:spMkLst>
        </pc:spChg>
        <pc:spChg chg="add del mod">
          <ac:chgData name="隽杰 李" userId="ff89c632df0cd7f1" providerId="LiveId" clId="{B7791FF2-33A3-4728-94F6-5A5C2FC53394}" dt="2019-05-20T03:10:33" v="642"/>
          <ac:spMkLst>
            <pc:docMk/>
            <pc:sldMk cId="2012398678" sldId="379"/>
            <ac:spMk id="8" creationId="{6DFB0289-1BE0-404C-873F-F7A40F9D47A5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9" creationId="{B8E8A78B-77DA-416F-B101-B183909C4C22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0" creationId="{EB175DC0-73F6-40AC-8985-2E60B4AF7991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11" creationId="{15B2DDC7-6DB9-488C-97CC-698840799BAF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2" creationId="{F6D60170-9835-4B28-9F6C-BBCA97F66093}"/>
          </ac:spMkLst>
        </pc:spChg>
        <pc:spChg chg="add mod">
          <ac:chgData name="隽杰 李" userId="ff89c632df0cd7f1" providerId="LiveId" clId="{B7791FF2-33A3-4728-94F6-5A5C2FC53394}" dt="2019-05-20T03:31:12.850" v="972" actId="164"/>
          <ac:spMkLst>
            <pc:docMk/>
            <pc:sldMk cId="2012398678" sldId="379"/>
            <ac:spMk id="13" creationId="{0AF45140-E7C7-4B94-B617-13DCB2FE54A6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14" creationId="{7F09301E-3BBC-4FAA-BF8E-D92CA175664D}"/>
          </ac:spMkLst>
        </pc:spChg>
        <pc:spChg chg="add mod">
          <ac:chgData name="隽杰 李" userId="ff89c632df0cd7f1" providerId="LiveId" clId="{B7791FF2-33A3-4728-94F6-5A5C2FC53394}" dt="2019-05-20T03:26:42.838" v="693" actId="164"/>
          <ac:spMkLst>
            <pc:docMk/>
            <pc:sldMk cId="2012398678" sldId="379"/>
            <ac:spMk id="15" creationId="{E2854262-2A4D-4BCB-8542-79C9E293788E}"/>
          </ac:spMkLst>
        </pc:spChg>
        <pc:spChg chg="add del">
          <ac:chgData name="隽杰 李" userId="ff89c632df0cd7f1" providerId="LiveId" clId="{B7791FF2-33A3-4728-94F6-5A5C2FC53394}" dt="2019-05-20T03:24:47.583" v="678"/>
          <ac:spMkLst>
            <pc:docMk/>
            <pc:sldMk cId="2012398678" sldId="379"/>
            <ac:spMk id="16" creationId="{0B52A264-F989-4B3F-B684-9B6826526F0E}"/>
          </ac:spMkLst>
        </pc:spChg>
        <pc:spChg chg="add mod">
          <ac:chgData name="隽杰 李" userId="ff89c632df0cd7f1" providerId="LiveId" clId="{B7791FF2-33A3-4728-94F6-5A5C2FC53394}" dt="2019-05-20T03:26:32.602" v="692" actId="164"/>
          <ac:spMkLst>
            <pc:docMk/>
            <pc:sldMk cId="2012398678" sldId="379"/>
            <ac:spMk id="17" creationId="{DA5F9E22-BBB2-4A03-8E80-7B5EB04D4436}"/>
          </ac:spMkLst>
        </pc:spChg>
        <pc:spChg chg="add mod">
          <ac:chgData name="隽杰 李" userId="ff89c632df0cd7f1" providerId="LiveId" clId="{B7791FF2-33A3-4728-94F6-5A5C2FC53394}" dt="2019-05-20T03:31:12.850" v="972" actId="164"/>
          <ac:spMkLst>
            <pc:docMk/>
            <pc:sldMk cId="2012398678" sldId="379"/>
            <ac:spMk id="18" creationId="{B149553E-3774-4B46-9E78-0015DDB925C1}"/>
          </ac:spMkLst>
        </pc:spChg>
        <pc:spChg chg="add mod">
          <ac:chgData name="隽杰 李" userId="ff89c632df0cd7f1" providerId="LiveId" clId="{B7791FF2-33A3-4728-94F6-5A5C2FC53394}" dt="2019-05-20T03:26:23.173" v="691" actId="164"/>
          <ac:spMkLst>
            <pc:docMk/>
            <pc:sldMk cId="2012398678" sldId="379"/>
            <ac:spMk id="19" creationId="{98A5E0FC-C335-4D59-8901-7F0BA0EABB1A}"/>
          </ac:spMkLst>
        </pc:spChg>
        <pc:spChg chg="add mod">
          <ac:chgData name="隽杰 李" userId="ff89c632df0cd7f1" providerId="LiveId" clId="{B7791FF2-33A3-4728-94F6-5A5C2FC53394}" dt="2019-05-20T03:31:45.467" v="989" actId="164"/>
          <ac:spMkLst>
            <pc:docMk/>
            <pc:sldMk cId="2012398678" sldId="379"/>
            <ac:spMk id="23" creationId="{3E77A18F-37A3-49AF-84E7-956F66EBC161}"/>
          </ac:spMkLst>
        </pc:spChg>
        <pc:spChg chg="add mod">
          <ac:chgData name="隽杰 李" userId="ff89c632df0cd7f1" providerId="LiveId" clId="{B7791FF2-33A3-4728-94F6-5A5C2FC53394}" dt="2019-05-20T03:31:45.467" v="989" actId="164"/>
          <ac:spMkLst>
            <pc:docMk/>
            <pc:sldMk cId="2012398678" sldId="379"/>
            <ac:spMk id="32" creationId="{141E917B-FC08-484A-9E94-8708D2C6F1EC}"/>
          </ac:spMkLst>
        </pc:spChg>
        <pc:spChg chg="mod">
          <ac:chgData name="隽杰 李" userId="ff89c632df0cd7f1" providerId="LiveId" clId="{B7791FF2-33A3-4728-94F6-5A5C2FC53394}" dt="2019-05-20T03:30:55.662" v="971" actId="208"/>
          <ac:spMkLst>
            <pc:docMk/>
            <pc:sldMk cId="2012398678" sldId="379"/>
            <ac:spMk id="39" creationId="{EEB6C404-1DFA-47A3-B0B5-4009A8AED0AD}"/>
          </ac:spMkLst>
        </pc:spChg>
        <pc:spChg chg="mod">
          <ac:chgData name="隽杰 李" userId="ff89c632df0cd7f1" providerId="LiveId" clId="{B7791FF2-33A3-4728-94F6-5A5C2FC53394}" dt="2019-05-20T03:30:32.664" v="969" actId="20577"/>
          <ac:spMkLst>
            <pc:docMk/>
            <pc:sldMk cId="2012398678" sldId="379"/>
            <ac:spMk id="40" creationId="{B83F89D0-7571-4AC6-B7C6-264A558D8845}"/>
          </ac:spMkLst>
        </pc:spChg>
        <pc:spChg chg="add mod">
          <ac:chgData name="隽杰 李" userId="ff89c632df0cd7f1" providerId="LiveId" clId="{B7791FF2-33A3-4728-94F6-5A5C2FC53394}" dt="2019-05-20T03:33:18.209" v="1018" actId="1076"/>
          <ac:spMkLst>
            <pc:docMk/>
            <pc:sldMk cId="2012398678" sldId="379"/>
            <ac:spMk id="43" creationId="{BC475327-0735-444B-81AB-D07C48AF37F6}"/>
          </ac:spMkLst>
        </pc:spChg>
        <pc:spChg chg="add mod">
          <ac:chgData name="隽杰 李" userId="ff89c632df0cd7f1" providerId="LiveId" clId="{B7791FF2-33A3-4728-94F6-5A5C2FC53394}" dt="2019-05-20T03:33:14.796" v="1017" actId="1076"/>
          <ac:spMkLst>
            <pc:docMk/>
            <pc:sldMk cId="2012398678" sldId="379"/>
            <ac:spMk id="44" creationId="{32E084E6-0134-41DA-92D4-625E102681D6}"/>
          </ac:spMkLst>
        </pc:s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0" creationId="{B268FE96-FBBE-4945-821F-4BFA1A4236B1}"/>
          </ac:grpSpMkLst>
        </pc:gr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1" creationId="{B894F045-AC78-415B-809E-E781774506F8}"/>
          </ac:grpSpMkLst>
        </pc:grpChg>
        <pc:grpChg chg="add mod">
          <ac:chgData name="隽杰 李" userId="ff89c632df0cd7f1" providerId="LiveId" clId="{B7791FF2-33A3-4728-94F6-5A5C2FC53394}" dt="2019-05-20T03:31:12.850" v="972" actId="164"/>
          <ac:grpSpMkLst>
            <pc:docMk/>
            <pc:sldMk cId="2012398678" sldId="379"/>
            <ac:grpSpMk id="22" creationId="{A93F7DD1-02F3-4B5F-A9F4-EC5A1D199A3D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24" creationId="{C504328E-C703-4D57-805F-F5D15086C883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28" creationId="{C11F2705-6DFD-42AD-8112-9F24D2194CC8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33" creationId="{C07BB056-155C-491F-AA48-CEEE2CA9742F}"/>
          </ac:grpSpMkLst>
        </pc:grpChg>
        <pc:grpChg chg="add mod">
          <ac:chgData name="隽杰 李" userId="ff89c632df0cd7f1" providerId="LiveId" clId="{B7791FF2-33A3-4728-94F6-5A5C2FC53394}" dt="2019-05-20T03:31:45.467" v="989" actId="164"/>
          <ac:grpSpMkLst>
            <pc:docMk/>
            <pc:sldMk cId="2012398678" sldId="379"/>
            <ac:grpSpMk id="37" creationId="{C9AD08A9-C4B5-4708-A5B3-E2F5EE91A31C}"/>
          </ac:grpSpMkLst>
        </pc:grpChg>
        <pc:grpChg chg="add mod">
          <ac:chgData name="隽杰 李" userId="ff89c632df0cd7f1" providerId="LiveId" clId="{B7791FF2-33A3-4728-94F6-5A5C2FC53394}" dt="2019-05-20T03:32:45.884" v="1010" actId="1076"/>
          <ac:grpSpMkLst>
            <pc:docMk/>
            <pc:sldMk cId="2012398678" sldId="379"/>
            <ac:grpSpMk id="41" creationId="{588CBDD8-4F2A-4FFA-8899-24525E741757}"/>
          </ac:grpSpMkLst>
        </pc:grpChg>
        <pc:grpChg chg="add mod">
          <ac:chgData name="隽杰 李" userId="ff89c632df0cd7f1" providerId="LiveId" clId="{B7791FF2-33A3-4728-94F6-5A5C2FC53394}" dt="2019-05-20T03:32:40.574" v="1009" actId="1076"/>
          <ac:grpSpMkLst>
            <pc:docMk/>
            <pc:sldMk cId="2012398678" sldId="379"/>
            <ac:grpSpMk id="42" creationId="{AC7F730F-B654-4E20-949A-AA9A2F8EE1C8}"/>
          </ac:grpSpMkLst>
        </pc:grpChg>
      </pc:sldChg>
      <pc:sldChg chg="modSp ord">
        <pc:chgData name="隽杰 李" userId="ff89c632df0cd7f1" providerId="LiveId" clId="{B7791FF2-33A3-4728-94F6-5A5C2FC53394}" dt="2019-05-20T04:05:06.341" v="1085" actId="255"/>
        <pc:sldMkLst>
          <pc:docMk/>
          <pc:sldMk cId="538702708" sldId="380"/>
        </pc:sldMkLst>
        <pc:spChg chg="mod">
          <ac:chgData name="隽杰 李" userId="ff89c632df0cd7f1" providerId="LiveId" clId="{B7791FF2-33A3-4728-94F6-5A5C2FC53394}" dt="2019-05-20T04:05:06.341" v="1085" actId="255"/>
          <ac:spMkLst>
            <pc:docMk/>
            <pc:sldMk cId="538702708" sldId="380"/>
            <ac:spMk id="3" creationId="{08CCECA4-088D-42FB-BE46-DCEE11155A57}"/>
          </ac:spMkLst>
        </pc:spChg>
      </pc:sldChg>
      <pc:sldChg chg="addSp delSp modSp ord addAnim delAnim modAnim">
        <pc:chgData name="隽杰 李" userId="ff89c632df0cd7f1" providerId="LiveId" clId="{B7791FF2-33A3-4728-94F6-5A5C2FC53394}" dt="2019-05-19T16:25:08.131" v="79"/>
        <pc:sldMkLst>
          <pc:docMk/>
          <pc:sldMk cId="2260827238" sldId="381"/>
        </pc:sldMkLst>
        <pc:spChg chg="add mod">
          <ac:chgData name="隽杰 李" userId="ff89c632df0cd7f1" providerId="LiveId" clId="{B7791FF2-33A3-4728-94F6-5A5C2FC53394}" dt="2019-05-19T15:56:56.926" v="50" actId="1076"/>
          <ac:spMkLst>
            <pc:docMk/>
            <pc:sldMk cId="2260827238" sldId="381"/>
            <ac:spMk id="6" creationId="{5B97739B-E03D-45C4-92D2-397FAAC296F5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7" creationId="{9B016343-6CCE-4965-BACF-50BFCB6ABDF3}"/>
          </ac:spMkLst>
        </pc:spChg>
        <pc:spChg chg="add mod">
          <ac:chgData name="隽杰 李" userId="ff89c632df0cd7f1" providerId="LiveId" clId="{B7791FF2-33A3-4728-94F6-5A5C2FC53394}" dt="2019-05-19T15:56:39.792" v="47" actId="207"/>
          <ac:spMkLst>
            <pc:docMk/>
            <pc:sldMk cId="2260827238" sldId="381"/>
            <ac:spMk id="8" creationId="{2D87840D-0154-4CD3-BC93-C140E4D5F2DC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9" creationId="{B9EB090E-3258-492C-91D4-12DB18C4E9A2}"/>
          </ac:spMkLst>
        </pc:spChg>
        <pc:spChg chg="add mod">
          <ac:chgData name="隽杰 李" userId="ff89c632df0cd7f1" providerId="LiveId" clId="{B7791FF2-33A3-4728-94F6-5A5C2FC53394}" dt="2019-05-19T15:56:28.431" v="43" actId="207"/>
          <ac:spMkLst>
            <pc:docMk/>
            <pc:sldMk cId="2260827238" sldId="381"/>
            <ac:spMk id="10" creationId="{3ADE0ADE-14C7-478C-B3E0-0CB70837A8CC}"/>
          </ac:spMkLst>
        </pc:spChg>
        <pc:spChg chg="add mod">
          <ac:chgData name="隽杰 李" userId="ff89c632df0cd7f1" providerId="LiveId" clId="{B7791FF2-33A3-4728-94F6-5A5C2FC53394}" dt="2019-05-19T15:56:31.087" v="44" actId="207"/>
          <ac:spMkLst>
            <pc:docMk/>
            <pc:sldMk cId="2260827238" sldId="381"/>
            <ac:spMk id="11" creationId="{8D5ADC6F-551A-4D32-9587-A43BCABE782F}"/>
          </ac:spMkLst>
        </pc:spChg>
        <pc:spChg chg="add mod">
          <ac:chgData name="隽杰 李" userId="ff89c632df0cd7f1" providerId="LiveId" clId="{B7791FF2-33A3-4728-94F6-5A5C2FC53394}" dt="2019-05-19T15:56:34.146" v="45" actId="207"/>
          <ac:spMkLst>
            <pc:docMk/>
            <pc:sldMk cId="2260827238" sldId="381"/>
            <ac:spMk id="12" creationId="{34925CF3-F49F-4CD4-9BC6-3C6B300B506B}"/>
          </ac:spMkLst>
        </pc:spChg>
        <pc:spChg chg="add mod">
          <ac:chgData name="隽杰 李" userId="ff89c632df0cd7f1" providerId="LiveId" clId="{B7791FF2-33A3-4728-94F6-5A5C2FC53394}" dt="2019-05-19T15:56:36.681" v="46" actId="207"/>
          <ac:spMkLst>
            <pc:docMk/>
            <pc:sldMk cId="2260827238" sldId="381"/>
            <ac:spMk id="13" creationId="{08AB1FB7-5E5C-4ABE-A89E-FE9A8C07C2A1}"/>
          </ac:spMkLst>
        </pc:spChg>
        <pc:spChg chg="add mod topLvl">
          <ac:chgData name="隽杰 李" userId="ff89c632df0cd7f1" providerId="LiveId" clId="{B7791FF2-33A3-4728-94F6-5A5C2FC53394}" dt="2019-05-19T16:08:18.128" v="52" actId="165"/>
          <ac:spMkLst>
            <pc:docMk/>
            <pc:sldMk cId="2260827238" sldId="381"/>
            <ac:spMk id="14" creationId="{2BA34AE1-978F-45BC-B141-6CB051D31140}"/>
          </ac:spMkLst>
        </pc:spChg>
        <pc:spChg chg="add mod">
          <ac:chgData name="隽杰 李" userId="ff89c632df0cd7f1" providerId="LiveId" clId="{B7791FF2-33A3-4728-94F6-5A5C2FC53394}" dt="2019-05-19T15:56:44.852" v="48" actId="207"/>
          <ac:spMkLst>
            <pc:docMk/>
            <pc:sldMk cId="2260827238" sldId="381"/>
            <ac:spMk id="15" creationId="{D09ED828-6EAC-4F87-93C7-29E258F2C528}"/>
          </ac:spMkLst>
        </pc:spChg>
        <pc:grpChg chg="add del mod">
          <ac:chgData name="隽杰 李" userId="ff89c632df0cd7f1" providerId="LiveId" clId="{B7791FF2-33A3-4728-94F6-5A5C2FC53394}" dt="2019-05-19T16:08:18.128" v="52" actId="165"/>
          <ac:grpSpMkLst>
            <pc:docMk/>
            <pc:sldMk cId="2260827238" sldId="381"/>
            <ac:grpSpMk id="16" creationId="{2ACCE0C8-3DED-401E-AE08-1F1FD0209A82}"/>
          </ac:grpSpMkLst>
        </pc:grpChg>
      </pc:sldChg>
      <pc:sldChg chg="addSp delSp modSp ord">
        <pc:chgData name="隽杰 李" userId="ff89c632df0cd7f1" providerId="LiveId" clId="{B7791FF2-33A3-4728-94F6-5A5C2FC53394}" dt="2019-05-20T03:00:18.570" v="623" actId="1076"/>
        <pc:sldMkLst>
          <pc:docMk/>
          <pc:sldMk cId="2574340645" sldId="382"/>
        </pc:sldMkLst>
        <pc:spChg chg="mod">
          <ac:chgData name="隽杰 李" userId="ff89c632df0cd7f1" providerId="LiveId" clId="{B7791FF2-33A3-4728-94F6-5A5C2FC53394}" dt="2019-05-19T16:59:38.907" v="561" actId="1076"/>
          <ac:spMkLst>
            <pc:docMk/>
            <pc:sldMk cId="2574340645" sldId="382"/>
            <ac:spMk id="3" creationId="{7CA25CDB-41B9-41C7-8ECA-DF850F7277CA}"/>
          </ac:spMkLst>
        </pc:spChg>
        <pc:spChg chg="add mod">
          <ac:chgData name="隽杰 李" userId="ff89c632df0cd7f1" providerId="LiveId" clId="{B7791FF2-33A3-4728-94F6-5A5C2FC53394}" dt="2019-05-20T03:00:18.570" v="623" actId="1076"/>
          <ac:spMkLst>
            <pc:docMk/>
            <pc:sldMk cId="2574340645" sldId="382"/>
            <ac:spMk id="5" creationId="{7CE2D00D-DF64-485A-8B81-B45A7210FB6A}"/>
          </ac:spMkLst>
        </pc:spChg>
        <pc:spChg chg="add del mod">
          <ac:chgData name="隽杰 李" userId="ff89c632df0cd7f1" providerId="LiveId" clId="{B7791FF2-33A3-4728-94F6-5A5C2FC53394}" dt="2019-05-19T16:58:32.766" v="551" actId="11529"/>
          <ac:spMkLst>
            <pc:docMk/>
            <pc:sldMk cId="2574340645" sldId="382"/>
            <ac:spMk id="6" creationId="{223E0323-64BC-4347-A258-12716C82E8EF}"/>
          </ac:spMkLst>
        </pc:spChg>
        <pc:spChg chg="add mod">
          <ac:chgData name="隽杰 李" userId="ff89c632df0cd7f1" providerId="LiveId" clId="{B7791FF2-33A3-4728-94F6-5A5C2FC53394}" dt="2019-05-19T17:01:16.144" v="592" actId="207"/>
          <ac:spMkLst>
            <pc:docMk/>
            <pc:sldMk cId="2574340645" sldId="382"/>
            <ac:spMk id="7" creationId="{9F538DC3-419D-41F6-9FB4-B5882FE4B3B0}"/>
          </ac:spMkLst>
        </pc:spChg>
        <pc:spChg chg="add del">
          <ac:chgData name="隽杰 李" userId="ff89c632df0cd7f1" providerId="LiveId" clId="{B7791FF2-33A3-4728-94F6-5A5C2FC53394}" dt="2019-05-19T17:01:32.983" v="595" actId="478"/>
          <ac:spMkLst>
            <pc:docMk/>
            <pc:sldMk cId="2574340645" sldId="382"/>
            <ac:spMk id="8" creationId="{57257F0C-E56D-4910-81B2-C9A5020C00C4}"/>
          </ac:spMkLst>
        </pc:spChg>
        <pc:graphicFrameChg chg="add del mod">
          <ac:chgData name="隽杰 李" userId="ff89c632df0cd7f1" providerId="LiveId" clId="{B7791FF2-33A3-4728-94F6-5A5C2FC53394}" dt="2019-05-19T17:03:19.351" v="622" actId="1032"/>
          <ac:graphicFrameMkLst>
            <pc:docMk/>
            <pc:sldMk cId="2574340645" sldId="382"/>
            <ac:graphicFrameMk id="9" creationId="{DDA300BF-B32A-4F56-BB97-0472687D00DC}"/>
          </ac:graphicFrameMkLst>
        </pc:graphicFrameChg>
      </pc:sldChg>
    </pc:docChg>
  </pc:docChgLst>
  <pc:docChgLst>
    <pc:chgData name="李 隽杰" userId="ff89c632df0cd7f1" providerId="LiveId" clId="{D5145214-9A4F-41E3-8622-548CC21783C8}"/>
    <pc:docChg chg="undo custSel addSld delSld modSld sldOrd">
      <pc:chgData name="李 隽杰" userId="ff89c632df0cd7f1" providerId="LiveId" clId="{D5145214-9A4F-41E3-8622-548CC21783C8}" dt="2019-11-10T14:14:40.546" v="5807" actId="2696"/>
      <pc:docMkLst>
        <pc:docMk/>
      </pc:docMkLst>
      <pc:sldChg chg="modSp mod">
        <pc:chgData name="李 隽杰" userId="ff89c632df0cd7f1" providerId="LiveId" clId="{D5145214-9A4F-41E3-8622-548CC21783C8}" dt="2019-11-05T02:32:29.232" v="1811" actId="20577"/>
        <pc:sldMkLst>
          <pc:docMk/>
          <pc:sldMk cId="3059923027" sldId="257"/>
        </pc:sldMkLst>
        <pc:spChg chg="mod">
          <ac:chgData name="李 隽杰" userId="ff89c632df0cd7f1" providerId="LiveId" clId="{D5145214-9A4F-41E3-8622-548CC21783C8}" dt="2019-11-05T02:32:29.232" v="1811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modSp add del mod ord">
        <pc:chgData name="李 隽杰" userId="ff89c632df0cd7f1" providerId="LiveId" clId="{D5145214-9A4F-41E3-8622-548CC21783C8}" dt="2019-11-10T09:27:44.276" v="5264"/>
        <pc:sldMkLst>
          <pc:docMk/>
          <pc:sldMk cId="47660402" sldId="370"/>
        </pc:sldMkLst>
        <pc:spChg chg="mod">
          <ac:chgData name="李 隽杰" userId="ff89c632df0cd7f1" providerId="LiveId" clId="{D5145214-9A4F-41E3-8622-548CC21783C8}" dt="2019-11-10T09:27:26.269" v="5262" actId="20577"/>
          <ac:spMkLst>
            <pc:docMk/>
            <pc:sldMk cId="47660402" sldId="370"/>
            <ac:spMk id="2" creationId="{0C8EDD81-11E8-4A27-A806-C4B1DFAC9265}"/>
          </ac:spMkLst>
        </pc:spChg>
      </pc:sldChg>
      <pc:sldChg chg="addSp delSp modSp mod ord">
        <pc:chgData name="李 隽杰" userId="ff89c632df0cd7f1" providerId="LiveId" clId="{D5145214-9A4F-41E3-8622-548CC21783C8}" dt="2019-11-10T10:31:42.555" v="5328" actId="20577"/>
        <pc:sldMkLst>
          <pc:docMk/>
          <pc:sldMk cId="2517053357" sldId="376"/>
        </pc:sldMkLst>
        <pc:spChg chg="mod">
          <ac:chgData name="李 隽杰" userId="ff89c632df0cd7f1" providerId="LiveId" clId="{D5145214-9A4F-41E3-8622-548CC21783C8}" dt="2019-10-31T03:06:30.367" v="40" actId="255"/>
          <ac:spMkLst>
            <pc:docMk/>
            <pc:sldMk cId="2517053357" sldId="376"/>
            <ac:spMk id="28" creationId="{5F8BC385-1B9D-4660-B9E0-36B57CDAE178}"/>
          </ac:spMkLst>
        </pc:spChg>
        <pc:spChg chg="add mod">
          <ac:chgData name="李 隽杰" userId="ff89c632df0cd7f1" providerId="LiveId" clId="{D5145214-9A4F-41E3-8622-548CC21783C8}" dt="2019-11-10T10:31:42.555" v="5328" actId="20577"/>
          <ac:spMkLst>
            <pc:docMk/>
            <pc:sldMk cId="2517053357" sldId="376"/>
            <ac:spMk id="29" creationId="{A3A4618D-3273-4A2E-8F17-94E68E88BAA8}"/>
          </ac:spMkLst>
        </pc:spChg>
        <pc:spChg chg="mod">
          <ac:chgData name="李 隽杰" userId="ff89c632df0cd7f1" providerId="LiveId" clId="{D5145214-9A4F-41E3-8622-548CC21783C8}" dt="2019-10-31T03:05:37.030" v="30" actId="164"/>
          <ac:spMkLst>
            <pc:docMk/>
            <pc:sldMk cId="2517053357" sldId="376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0-31T03:06:13.595" v="36" actId="255"/>
          <ac:spMkLst>
            <pc:docMk/>
            <pc:sldMk cId="2517053357" sldId="376"/>
            <ac:spMk id="60" creationId="{BC9E551F-DD2A-4E3A-90A3-C4C9972003F8}"/>
          </ac:spMkLst>
        </pc:spChg>
        <pc:spChg chg="mod">
          <ac:chgData name="李 隽杰" userId="ff89c632df0cd7f1" providerId="LiveId" clId="{D5145214-9A4F-41E3-8622-548CC21783C8}" dt="2019-10-31T03:06:03.429" v="34" actId="255"/>
          <ac:spMkLst>
            <pc:docMk/>
            <pc:sldMk cId="2517053357" sldId="376"/>
            <ac:spMk id="64" creationId="{D472667F-964F-4182-A37C-B0403D200BE0}"/>
          </ac:spMkLst>
        </pc:spChg>
        <pc:spChg chg="mod">
          <ac:chgData name="李 隽杰" userId="ff89c632df0cd7f1" providerId="LiveId" clId="{D5145214-9A4F-41E3-8622-548CC21783C8}" dt="2019-10-31T03:06:08.186" v="35" actId="255"/>
          <ac:spMkLst>
            <pc:docMk/>
            <pc:sldMk cId="2517053357" sldId="376"/>
            <ac:spMk id="65" creationId="{DFED50AE-33CF-49E4-AC48-F73FA268B980}"/>
          </ac:spMkLst>
        </pc:spChg>
        <pc:spChg chg="mod">
          <ac:chgData name="李 隽杰" userId="ff89c632df0cd7f1" providerId="LiveId" clId="{D5145214-9A4F-41E3-8622-548CC21783C8}" dt="2019-10-31T03:05:56.170" v="33" actId="255"/>
          <ac:spMkLst>
            <pc:docMk/>
            <pc:sldMk cId="2517053357" sldId="376"/>
            <ac:spMk id="66" creationId="{CA9F6D9F-5464-4BE6-9278-29B8B272CD18}"/>
          </ac:spMkLst>
        </pc:spChg>
        <pc:spChg chg="mod">
          <ac:chgData name="李 隽杰" userId="ff89c632df0cd7f1" providerId="LiveId" clId="{D5145214-9A4F-41E3-8622-548CC21783C8}" dt="2019-10-31T03:06:49.202" v="42" actId="255"/>
          <ac:spMkLst>
            <pc:docMk/>
            <pc:sldMk cId="2517053357" sldId="376"/>
            <ac:spMk id="78" creationId="{BE89945F-3AE3-4CBB-9458-A536D47B572E}"/>
          </ac:spMkLst>
        </pc:spChg>
        <pc:spChg chg="mod">
          <ac:chgData name="李 隽杰" userId="ff89c632df0cd7f1" providerId="LiveId" clId="{D5145214-9A4F-41E3-8622-548CC21783C8}" dt="2019-10-31T03:06:39.766" v="41" actId="255"/>
          <ac:spMkLst>
            <pc:docMk/>
            <pc:sldMk cId="2517053357" sldId="376"/>
            <ac:spMk id="83" creationId="{F386BE27-2841-417D-9EBF-86704CDEBD8F}"/>
          </ac:spMkLst>
        </pc:spChg>
        <pc:spChg chg="mod">
          <ac:chgData name="李 隽杰" userId="ff89c632df0cd7f1" providerId="LiveId" clId="{D5145214-9A4F-41E3-8622-548CC21783C8}" dt="2019-10-31T03:06:24.802" v="39" actId="255"/>
          <ac:spMkLst>
            <pc:docMk/>
            <pc:sldMk cId="2517053357" sldId="376"/>
            <ac:spMk id="86" creationId="{2DD14DC0-272B-406C-AE43-5A75BC798852}"/>
          </ac:spMkLst>
        </pc:spChg>
        <pc:grpChg chg="add del mod">
          <ac:chgData name="李 隽杰" userId="ff89c632df0cd7f1" providerId="LiveId" clId="{D5145214-9A4F-41E3-8622-548CC21783C8}" dt="2019-11-01T01:33:30.897" v="705" actId="478"/>
          <ac:grpSpMkLst>
            <pc:docMk/>
            <pc:sldMk cId="2517053357" sldId="376"/>
            <ac:grpSpMk id="3" creationId="{9900E949-D992-4C72-A8C7-71CCE160ACC2}"/>
          </ac:grpSpMkLst>
        </pc:grpChg>
        <pc:grpChg chg="add del mod">
          <ac:chgData name="李 隽杰" userId="ff89c632df0cd7f1" providerId="LiveId" clId="{D5145214-9A4F-41E3-8622-548CC21783C8}" dt="2019-10-31T03:05:37.030" v="30" actId="164"/>
          <ac:grpSpMkLst>
            <pc:docMk/>
            <pc:sldMk cId="2517053357" sldId="376"/>
            <ac:grpSpMk id="93" creationId="{A2A7F220-DB97-4051-AB8E-FE965218C123}"/>
          </ac:grpSpMkLst>
        </pc:grp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62" creationId="{2095C417-4B55-479E-B462-DCEF93C2C23D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0" creationId="{99BD5768-BA77-485C-A70D-169B9931A77E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77" creationId="{75B3F9B6-6992-41D6-95E2-9B35F18814DD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82" creationId="{4F97FD5B-BB00-4DCF-98F7-756A66CA58F2}"/>
          </ac:cxnSpMkLst>
        </pc:cxnChg>
        <pc:cxnChg chg="mod">
          <ac:chgData name="李 隽杰" userId="ff89c632df0cd7f1" providerId="LiveId" clId="{D5145214-9A4F-41E3-8622-548CC21783C8}" dt="2019-11-01T01:33:30.897" v="705" actId="478"/>
          <ac:cxnSpMkLst>
            <pc:docMk/>
            <pc:sldMk cId="2517053357" sldId="376"/>
            <ac:cxnSpMk id="85" creationId="{B6844640-7D16-46D1-BB86-8AB3AF3DC628}"/>
          </ac:cxnSpMkLst>
        </pc:cxnChg>
      </pc:sldChg>
      <pc:sldChg chg="del">
        <pc:chgData name="李 隽杰" userId="ff89c632df0cd7f1" providerId="LiveId" clId="{D5145214-9A4F-41E3-8622-548CC21783C8}" dt="2019-11-05T03:15:07.158" v="1999" actId="47"/>
        <pc:sldMkLst>
          <pc:docMk/>
          <pc:sldMk cId="2817501710" sldId="377"/>
        </pc:sldMkLst>
      </pc:sldChg>
      <pc:sldChg chg="del">
        <pc:chgData name="李 隽杰" userId="ff89c632df0cd7f1" providerId="LiveId" clId="{D5145214-9A4F-41E3-8622-548CC21783C8}" dt="2019-10-31T08:11:42.144" v="105" actId="47"/>
        <pc:sldMkLst>
          <pc:docMk/>
          <pc:sldMk cId="651367668" sldId="384"/>
        </pc:sldMkLst>
      </pc:sldChg>
      <pc:sldChg chg="del">
        <pc:chgData name="李 隽杰" userId="ff89c632df0cd7f1" providerId="LiveId" clId="{D5145214-9A4F-41E3-8622-548CC21783C8}" dt="2019-10-31T08:11:45.313" v="106" actId="47"/>
        <pc:sldMkLst>
          <pc:docMk/>
          <pc:sldMk cId="164310441" sldId="385"/>
        </pc:sldMkLst>
      </pc:sldChg>
      <pc:sldChg chg="del">
        <pc:chgData name="李 隽杰" userId="ff89c632df0cd7f1" providerId="LiveId" clId="{D5145214-9A4F-41E3-8622-548CC21783C8}" dt="2019-11-01T02:13:46.678" v="848" actId="47"/>
        <pc:sldMkLst>
          <pc:docMk/>
          <pc:sldMk cId="2086521725" sldId="386"/>
        </pc:sldMkLst>
      </pc:sldChg>
      <pc:sldChg chg="del">
        <pc:chgData name="李 隽杰" userId="ff89c632df0cd7f1" providerId="LiveId" clId="{D5145214-9A4F-41E3-8622-548CC21783C8}" dt="2019-11-05T03:15:02.549" v="1998" actId="47"/>
        <pc:sldMkLst>
          <pc:docMk/>
          <pc:sldMk cId="3483362279" sldId="390"/>
        </pc:sldMkLst>
      </pc:sldChg>
      <pc:sldChg chg="del ord">
        <pc:chgData name="李 隽杰" userId="ff89c632df0cd7f1" providerId="LiveId" clId="{D5145214-9A4F-41E3-8622-548CC21783C8}" dt="2019-11-05T09:13:27.243" v="3954" actId="47"/>
        <pc:sldMkLst>
          <pc:docMk/>
          <pc:sldMk cId="2602410891" sldId="391"/>
        </pc:sldMkLst>
      </pc:sldChg>
      <pc:sldChg chg="modSp mod ord">
        <pc:chgData name="李 隽杰" userId="ff89c632df0cd7f1" providerId="LiveId" clId="{D5145214-9A4F-41E3-8622-548CC21783C8}" dt="2019-10-31T08:16:31.049" v="120"/>
        <pc:sldMkLst>
          <pc:docMk/>
          <pc:sldMk cId="3384771915" sldId="392"/>
        </pc:sldMkLst>
        <pc:spChg chg="mod">
          <ac:chgData name="李 隽杰" userId="ff89c632df0cd7f1" providerId="LiveId" clId="{D5145214-9A4F-41E3-8622-548CC21783C8}" dt="2019-10-31T08:16:21.755" v="118" actId="1076"/>
          <ac:spMkLst>
            <pc:docMk/>
            <pc:sldMk cId="3384771915" sldId="392"/>
            <ac:spMk id="3" creationId="{A45D8AC0-1C9D-477C-9C95-5AAC4F19029C}"/>
          </ac:spMkLst>
        </pc:spChg>
      </pc:sldChg>
      <pc:sldChg chg="modSp mod ord">
        <pc:chgData name="李 隽杰" userId="ff89c632df0cd7f1" providerId="LiveId" clId="{D5145214-9A4F-41E3-8622-548CC21783C8}" dt="2019-11-05T01:18:30.592" v="1381"/>
        <pc:sldMkLst>
          <pc:docMk/>
          <pc:sldMk cId="2771410770" sldId="393"/>
        </pc:sldMkLst>
        <pc:spChg chg="mod">
          <ac:chgData name="李 隽杰" userId="ff89c632df0cd7f1" providerId="LiveId" clId="{D5145214-9A4F-41E3-8622-548CC21783C8}" dt="2019-10-31T08:31:59.940" v="188" actId="6549"/>
          <ac:spMkLst>
            <pc:docMk/>
            <pc:sldMk cId="2771410770" sldId="393"/>
            <ac:spMk id="8" creationId="{C67A4BDC-37EA-4CB2-BF28-C65EE5CFA567}"/>
          </ac:spMkLst>
        </pc:spChg>
      </pc:sldChg>
      <pc:sldChg chg="del">
        <pc:chgData name="李 隽杰" userId="ff89c632df0cd7f1" providerId="LiveId" clId="{D5145214-9A4F-41E3-8622-548CC21783C8}" dt="2019-11-05T03:15:14.912" v="2001" actId="47"/>
        <pc:sldMkLst>
          <pc:docMk/>
          <pc:sldMk cId="2817338257" sldId="394"/>
        </pc:sldMkLst>
      </pc:sldChg>
      <pc:sldChg chg="del ord">
        <pc:chgData name="李 隽杰" userId="ff89c632df0cd7f1" providerId="LiveId" clId="{D5145214-9A4F-41E3-8622-548CC21783C8}" dt="2019-11-05T03:15:12.952" v="2000" actId="47"/>
        <pc:sldMkLst>
          <pc:docMk/>
          <pc:sldMk cId="1368525136" sldId="395"/>
        </pc:sldMkLst>
      </pc:sldChg>
      <pc:sldChg chg="del">
        <pc:chgData name="李 隽杰" userId="ff89c632df0cd7f1" providerId="LiveId" clId="{D5145214-9A4F-41E3-8622-548CC21783C8}" dt="2019-10-31T03:03:34.937" v="17" actId="47"/>
        <pc:sldMkLst>
          <pc:docMk/>
          <pc:sldMk cId="2362429089" sldId="396"/>
        </pc:sldMkLst>
      </pc:sldChg>
      <pc:sldChg chg="del">
        <pc:chgData name="李 隽杰" userId="ff89c632df0cd7f1" providerId="LiveId" clId="{D5145214-9A4F-41E3-8622-548CC21783C8}" dt="2019-11-05T02:36:38.956" v="1869" actId="47"/>
        <pc:sldMkLst>
          <pc:docMk/>
          <pc:sldMk cId="2540155754" sldId="397"/>
        </pc:sldMkLst>
      </pc:sldChg>
      <pc:sldChg chg="modSp mod ord">
        <pc:chgData name="李 隽杰" userId="ff89c632df0cd7f1" providerId="LiveId" clId="{D5145214-9A4F-41E3-8622-548CC21783C8}" dt="2019-11-10T14:09:04.891" v="5728" actId="20577"/>
        <pc:sldMkLst>
          <pc:docMk/>
          <pc:sldMk cId="2792566015" sldId="398"/>
        </pc:sldMkLst>
        <pc:spChg chg="mod">
          <ac:chgData name="李 隽杰" userId="ff89c632df0cd7f1" providerId="LiveId" clId="{D5145214-9A4F-41E3-8622-548CC21783C8}" dt="2019-11-10T14:09:04.891" v="5728" actId="20577"/>
          <ac:spMkLst>
            <pc:docMk/>
            <pc:sldMk cId="2792566015" sldId="398"/>
            <ac:spMk id="8" creationId="{C67A4BDC-37EA-4CB2-BF28-C65EE5CFA567}"/>
          </ac:spMkLst>
        </pc:spChg>
      </pc:sldChg>
      <pc:sldChg chg="del">
        <pc:chgData name="李 隽杰" userId="ff89c632df0cd7f1" providerId="LiveId" clId="{D5145214-9A4F-41E3-8622-548CC21783C8}" dt="2019-11-05T02:36:36.110" v="1868" actId="47"/>
        <pc:sldMkLst>
          <pc:docMk/>
          <pc:sldMk cId="1160728663" sldId="399"/>
        </pc:sldMkLst>
      </pc:sldChg>
      <pc:sldChg chg="del">
        <pc:chgData name="李 隽杰" userId="ff89c632df0cd7f1" providerId="LiveId" clId="{D5145214-9A4F-41E3-8622-548CC21783C8}" dt="2019-11-05T02:36:39.876" v="1870" actId="47"/>
        <pc:sldMkLst>
          <pc:docMk/>
          <pc:sldMk cId="2430475676" sldId="400"/>
        </pc:sldMkLst>
      </pc:sldChg>
      <pc:sldChg chg="del">
        <pc:chgData name="李 隽杰" userId="ff89c632df0cd7f1" providerId="LiveId" clId="{D5145214-9A4F-41E3-8622-548CC21783C8}" dt="2019-11-05T02:36:31.476" v="1866" actId="47"/>
        <pc:sldMkLst>
          <pc:docMk/>
          <pc:sldMk cId="4230128219" sldId="401"/>
        </pc:sldMkLst>
      </pc:sldChg>
      <pc:sldChg chg="del">
        <pc:chgData name="李 隽杰" userId="ff89c632df0cd7f1" providerId="LiveId" clId="{D5145214-9A4F-41E3-8622-548CC21783C8}" dt="2019-11-05T02:36:30.341" v="1865" actId="47"/>
        <pc:sldMkLst>
          <pc:docMk/>
          <pc:sldMk cId="857919086" sldId="402"/>
        </pc:sldMkLst>
      </pc:sldChg>
      <pc:sldChg chg="del">
        <pc:chgData name="李 隽杰" userId="ff89c632df0cd7f1" providerId="LiveId" clId="{D5145214-9A4F-41E3-8622-548CC21783C8}" dt="2019-11-05T02:36:29.040" v="1864" actId="47"/>
        <pc:sldMkLst>
          <pc:docMk/>
          <pc:sldMk cId="749981107" sldId="403"/>
        </pc:sldMkLst>
      </pc:sldChg>
      <pc:sldChg chg="del">
        <pc:chgData name="李 隽杰" userId="ff89c632df0cd7f1" providerId="LiveId" clId="{D5145214-9A4F-41E3-8622-548CC21783C8}" dt="2019-11-05T02:36:27.898" v="1863" actId="47"/>
        <pc:sldMkLst>
          <pc:docMk/>
          <pc:sldMk cId="1918701318" sldId="404"/>
        </pc:sldMkLst>
      </pc:sldChg>
      <pc:sldChg chg="del">
        <pc:chgData name="李 隽杰" userId="ff89c632df0cd7f1" providerId="LiveId" clId="{D5145214-9A4F-41E3-8622-548CC21783C8}" dt="2019-11-05T02:36:32.342" v="1867" actId="47"/>
        <pc:sldMkLst>
          <pc:docMk/>
          <pc:sldMk cId="1696975307" sldId="405"/>
        </pc:sldMkLst>
      </pc:sldChg>
      <pc:sldChg chg="addSp delSp modSp add del mod">
        <pc:chgData name="李 隽杰" userId="ff89c632df0cd7f1" providerId="LiveId" clId="{D5145214-9A4F-41E3-8622-548CC21783C8}" dt="2019-10-31T08:18:23.908" v="129" actId="47"/>
        <pc:sldMkLst>
          <pc:docMk/>
          <pc:sldMk cId="159140084" sldId="406"/>
        </pc:sldMkLst>
        <pc:spChg chg="add mod">
          <ac:chgData name="李 隽杰" userId="ff89c632df0cd7f1" providerId="LiveId" clId="{D5145214-9A4F-41E3-8622-548CC21783C8}" dt="2019-10-31T03:01:47.900" v="16" actId="1076"/>
          <ac:spMkLst>
            <pc:docMk/>
            <pc:sldMk cId="159140084" sldId="406"/>
            <ac:spMk id="27" creationId="{1A341B3D-D959-458F-A7BD-A18BAC791E4A}"/>
          </ac:spMkLst>
        </pc:spChg>
        <pc:spChg chg="add del mod">
          <ac:chgData name="李 隽杰" userId="ff89c632df0cd7f1" providerId="LiveId" clId="{D5145214-9A4F-41E3-8622-548CC21783C8}" dt="2019-10-31T03:01:15.200" v="9" actId="1076"/>
          <ac:spMkLst>
            <pc:docMk/>
            <pc:sldMk cId="159140084" sldId="406"/>
            <ac:spMk id="28" creationId="{5F8BC385-1B9D-4660-B9E0-36B57CDAE178}"/>
          </ac:spMkLst>
        </pc:spChg>
        <pc:spChg chg="mod">
          <ac:chgData name="李 隽杰" userId="ff89c632df0cd7f1" providerId="LiveId" clId="{D5145214-9A4F-41E3-8622-548CC21783C8}" dt="2019-10-31T03:01:18.109" v="10" actId="1076"/>
          <ac:spMkLst>
            <pc:docMk/>
            <pc:sldMk cId="159140084" sldId="406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0-31T03:01:05.974" v="8" actId="1076"/>
          <ac:spMkLst>
            <pc:docMk/>
            <pc:sldMk cId="159140084" sldId="406"/>
            <ac:spMk id="86" creationId="{2DD14DC0-272B-406C-AE43-5A75BC798852}"/>
          </ac:spMkLst>
        </pc:spChg>
        <pc:cxnChg chg="add">
          <ac:chgData name="李 隽杰" userId="ff89c632df0cd7f1" providerId="LiveId" clId="{D5145214-9A4F-41E3-8622-548CC21783C8}" dt="2019-10-31T03:01:34.608" v="14" actId="11529"/>
          <ac:cxnSpMkLst>
            <pc:docMk/>
            <pc:sldMk cId="159140084" sldId="406"/>
            <ac:cxnSpMk id="8" creationId="{4C600ED8-1A88-4229-B663-D3FD100DC0AE}"/>
          </ac:cxnSpMkLst>
        </pc:cxnChg>
        <pc:cxnChg chg="del mod">
          <ac:chgData name="李 隽杰" userId="ff89c632df0cd7f1" providerId="LiveId" clId="{D5145214-9A4F-41E3-8622-548CC21783C8}" dt="2019-10-31T03:01:24.495" v="13" actId="478"/>
          <ac:cxnSpMkLst>
            <pc:docMk/>
            <pc:sldMk cId="159140084" sldId="406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0-31T03:01:15.200" v="9" actId="1076"/>
          <ac:cxnSpMkLst>
            <pc:docMk/>
            <pc:sldMk cId="159140084" sldId="406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0-31T03:01:15.200" v="9" actId="1076"/>
          <ac:cxnSpMkLst>
            <pc:docMk/>
            <pc:sldMk cId="159140084" sldId="406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0-31T03:01:05.974" v="8" actId="1076"/>
          <ac:cxnSpMkLst>
            <pc:docMk/>
            <pc:sldMk cId="159140084" sldId="406"/>
            <ac:cxnSpMk id="85" creationId="{B6844640-7D16-46D1-BB86-8AB3AF3DC628}"/>
          </ac:cxnSpMkLst>
        </pc:cxnChg>
      </pc:sldChg>
      <pc:sldChg chg="addSp delSp modSp add mod">
        <pc:chgData name="李 隽杰" userId="ff89c632df0cd7f1" providerId="LiveId" clId="{D5145214-9A4F-41E3-8622-548CC21783C8}" dt="2019-11-08T07:21:08.966" v="4941" actId="113"/>
        <pc:sldMkLst>
          <pc:docMk/>
          <pc:sldMk cId="724451690" sldId="407"/>
        </pc:sldMkLst>
        <pc:spChg chg="add del mod">
          <ac:chgData name="李 隽杰" userId="ff89c632df0cd7f1" providerId="LiveId" clId="{D5145214-9A4F-41E3-8622-548CC21783C8}" dt="2019-10-31T08:15:39.030" v="111" actId="478"/>
          <ac:spMkLst>
            <pc:docMk/>
            <pc:sldMk cId="724451690" sldId="407"/>
            <ac:spMk id="5" creationId="{352E37D1-B7BC-4563-A63A-44D6C5A68D72}"/>
          </ac:spMkLst>
        </pc:spChg>
        <pc:spChg chg="mod">
          <ac:chgData name="李 隽杰" userId="ff89c632df0cd7f1" providerId="LiveId" clId="{D5145214-9A4F-41E3-8622-548CC21783C8}" dt="2019-11-08T07:21:08.966" v="4941" actId="113"/>
          <ac:spMkLst>
            <pc:docMk/>
            <pc:sldMk cId="724451690" sldId="407"/>
            <ac:spMk id="8" creationId="{C67A4BDC-37EA-4CB2-BF28-C65EE5CFA567}"/>
          </ac:spMkLst>
        </pc:spChg>
        <pc:picChg chg="del">
          <ac:chgData name="李 隽杰" userId="ff89c632df0cd7f1" providerId="LiveId" clId="{D5145214-9A4F-41E3-8622-548CC21783C8}" dt="2019-10-31T08:15:36.082" v="110" actId="478"/>
          <ac:picMkLst>
            <pc:docMk/>
            <pc:sldMk cId="724451690" sldId="407"/>
            <ac:picMk id="9" creationId="{CF9E7AD8-8DF2-41C4-9616-564CD4AA2E9D}"/>
          </ac:picMkLst>
        </pc:picChg>
      </pc:sldChg>
      <pc:sldChg chg="addSp delSp modSp add mod ord">
        <pc:chgData name="李 隽杰" userId="ff89c632df0cd7f1" providerId="LiveId" clId="{D5145214-9A4F-41E3-8622-548CC21783C8}" dt="2019-11-05T03:16:51.511" v="2044" actId="1076"/>
        <pc:sldMkLst>
          <pc:docMk/>
          <pc:sldMk cId="3036985574" sldId="408"/>
        </pc:sldMkLst>
        <pc:spChg chg="add del">
          <ac:chgData name="李 隽杰" userId="ff89c632df0cd7f1" providerId="LiveId" clId="{D5145214-9A4F-41E3-8622-548CC21783C8}" dt="2019-11-05T01:49:13.408" v="1469" actId="478"/>
          <ac:spMkLst>
            <pc:docMk/>
            <pc:sldMk cId="3036985574" sldId="408"/>
            <ac:spMk id="5" creationId="{E891989E-D9AF-43CB-B789-304A22F3061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8" creationId="{89505896-84D1-4F55-9FE5-C30EE11C5137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0" creationId="{2F3ED7B8-BB28-4D96-B01F-F17101CF75EE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4" creationId="{19AE3CB8-0242-4D36-8B42-96024C594E7F}"/>
          </ac:spMkLst>
        </pc:spChg>
        <pc:spChg chg="del mod topLvl">
          <ac:chgData name="李 隽杰" userId="ff89c632df0cd7f1" providerId="LiveId" clId="{D5145214-9A4F-41E3-8622-548CC21783C8}" dt="2019-11-05T01:50:49.801" v="1494" actId="478"/>
          <ac:spMkLst>
            <pc:docMk/>
            <pc:sldMk cId="3036985574" sldId="408"/>
            <ac:spMk id="15" creationId="{E8D8BA62-2BDD-4AF5-AC49-B7D84DF6A9EE}"/>
          </ac:spMkLst>
        </pc:spChg>
        <pc:spChg chg="del">
          <ac:chgData name="李 隽杰" userId="ff89c632df0cd7f1" providerId="LiveId" clId="{D5145214-9A4F-41E3-8622-548CC21783C8}" dt="2019-11-05T01:49:58.391" v="1473" actId="478"/>
          <ac:spMkLst>
            <pc:docMk/>
            <pc:sldMk cId="3036985574" sldId="408"/>
            <ac:spMk id="17" creationId="{93EA10F3-5747-4F8F-9945-2E7681C829ED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8" creationId="{7D0ADD47-1788-4C60-854A-6B68323C59C7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19" creationId="{D4E93B83-2539-4DCB-B05C-20C4D517DD5C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3" creationId="{9543CE54-8750-4660-AA41-87294DD8C733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5" creationId="{77B81992-2D4E-48B8-875F-93387163958B}"/>
          </ac:spMkLst>
        </pc:spChg>
        <pc:spChg chg="mod topLvl">
          <ac:chgData name="李 隽杰" userId="ff89c632df0cd7f1" providerId="LiveId" clId="{D5145214-9A4F-41E3-8622-548CC21783C8}" dt="2019-11-05T03:16:51.511" v="2044" actId="1076"/>
          <ac:spMkLst>
            <pc:docMk/>
            <pc:sldMk cId="3036985574" sldId="408"/>
            <ac:spMk id="27" creationId="{2F37622C-6CEE-460B-9499-CAA659FB7EA3}"/>
          </ac:spMkLst>
        </pc:spChg>
        <pc:spChg chg="del">
          <ac:chgData name="李 隽杰" userId="ff89c632df0cd7f1" providerId="LiveId" clId="{D5145214-9A4F-41E3-8622-548CC21783C8}" dt="2019-10-31T09:10:17.561" v="517" actId="478"/>
          <ac:spMkLst>
            <pc:docMk/>
            <pc:sldMk cId="3036985574" sldId="408"/>
            <ac:spMk id="28" creationId="{5F8BC385-1B9D-4660-B9E0-36B57CDAE17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28" creationId="{A5726848-D572-4BB5-957F-536143A86085}"/>
          </ac:spMkLst>
        </pc:spChg>
        <pc:spChg chg="mod">
          <ac:chgData name="李 隽杰" userId="ff89c632df0cd7f1" providerId="LiveId" clId="{D5145214-9A4F-41E3-8622-548CC21783C8}" dt="2019-11-05T02:08:02.687" v="1603" actId="20577"/>
          <ac:spMkLst>
            <pc:docMk/>
            <pc:sldMk cId="3036985574" sldId="408"/>
            <ac:spMk id="29" creationId="{A3A4618D-3273-4A2E-8F17-94E68E88BAA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30" creationId="{13A2B9C5-2198-487C-9E82-5D189FAE8F4A}"/>
          </ac:spMkLst>
        </pc:spChg>
        <pc:spChg chg="mod topLvl">
          <ac:chgData name="李 隽杰" userId="ff89c632df0cd7f1" providerId="LiveId" clId="{D5145214-9A4F-41E3-8622-548CC21783C8}" dt="2019-11-05T01:58:20.042" v="1565" actId="1076"/>
          <ac:spMkLst>
            <pc:docMk/>
            <pc:sldMk cId="3036985574" sldId="408"/>
            <ac:spMk id="31" creationId="{2C7C601C-9C2C-48C3-92A0-E6F5CE9774A8}"/>
          </ac:spMkLst>
        </pc:spChg>
        <pc:spChg chg="mod topLvl">
          <ac:chgData name="李 隽杰" userId="ff89c632df0cd7f1" providerId="LiveId" clId="{D5145214-9A4F-41E3-8622-548CC21783C8}" dt="2019-11-05T01:56:29.861" v="1551" actId="164"/>
          <ac:spMkLst>
            <pc:docMk/>
            <pc:sldMk cId="3036985574" sldId="408"/>
            <ac:spMk id="32" creationId="{C7A082F6-2DCF-461E-9556-C69D641EA398}"/>
          </ac:spMkLst>
        </pc:spChg>
        <pc:spChg chg="del">
          <ac:chgData name="李 隽杰" userId="ff89c632df0cd7f1" providerId="LiveId" clId="{D5145214-9A4F-41E3-8622-548CC21783C8}" dt="2019-10-31T09:24:22.164" v="574" actId="478"/>
          <ac:spMkLst>
            <pc:docMk/>
            <pc:sldMk cId="3036985574" sldId="408"/>
            <ac:spMk id="37" creationId="{502717B4-23B1-497E-91FC-890CA83ED84C}"/>
          </ac:spMkLst>
        </pc:spChg>
        <pc:spChg chg="mod">
          <ac:chgData name="李 隽杰" userId="ff89c632df0cd7f1" providerId="LiveId" clId="{D5145214-9A4F-41E3-8622-548CC21783C8}" dt="2019-11-01T07:38:59.752" v="1218" actId="20577"/>
          <ac:spMkLst>
            <pc:docMk/>
            <pc:sldMk cId="3036985574" sldId="408"/>
            <ac:spMk id="60" creationId="{BC9E551F-DD2A-4E3A-90A3-C4C9972003F8}"/>
          </ac:spMkLst>
        </pc:spChg>
        <pc:spChg chg="del">
          <ac:chgData name="李 隽杰" userId="ff89c632df0cd7f1" providerId="LiveId" clId="{D5145214-9A4F-41E3-8622-548CC21783C8}" dt="2019-10-31T08:59:47.846" v="475" actId="478"/>
          <ac:spMkLst>
            <pc:docMk/>
            <pc:sldMk cId="3036985574" sldId="408"/>
            <ac:spMk id="64" creationId="{D472667F-964F-4182-A37C-B0403D200BE0}"/>
          </ac:spMkLst>
        </pc:spChg>
        <pc:spChg chg="mod">
          <ac:chgData name="李 隽杰" userId="ff89c632df0cd7f1" providerId="LiveId" clId="{D5145214-9A4F-41E3-8622-548CC21783C8}" dt="2019-10-31T09:10:56.860" v="525" actId="1038"/>
          <ac:spMkLst>
            <pc:docMk/>
            <pc:sldMk cId="3036985574" sldId="408"/>
            <ac:spMk id="65" creationId="{DFED50AE-33CF-49E4-AC48-F73FA268B980}"/>
          </ac:spMkLst>
        </pc:spChg>
        <pc:spChg chg="del">
          <ac:chgData name="李 隽杰" userId="ff89c632df0cd7f1" providerId="LiveId" clId="{D5145214-9A4F-41E3-8622-548CC21783C8}" dt="2019-10-31T08:59:50.235" v="476" actId="478"/>
          <ac:spMkLst>
            <pc:docMk/>
            <pc:sldMk cId="3036985574" sldId="408"/>
            <ac:spMk id="66" creationId="{CA9F6D9F-5464-4BE6-9278-29B8B272CD18}"/>
          </ac:spMkLst>
        </pc:spChg>
        <pc:spChg chg="mod">
          <ac:chgData name="李 隽杰" userId="ff89c632df0cd7f1" providerId="LiveId" clId="{D5145214-9A4F-41E3-8622-548CC21783C8}" dt="2019-10-31T09:17:49.697" v="568" actId="1076"/>
          <ac:spMkLst>
            <pc:docMk/>
            <pc:sldMk cId="3036985574" sldId="408"/>
            <ac:spMk id="78" creationId="{BE89945F-3AE3-4CBB-9458-A536D47B572E}"/>
          </ac:spMkLst>
        </pc:spChg>
        <pc:spChg chg="mod">
          <ac:chgData name="李 隽杰" userId="ff89c632df0cd7f1" providerId="LiveId" clId="{D5145214-9A4F-41E3-8622-548CC21783C8}" dt="2019-10-31T09:11:53.186" v="530" actId="1076"/>
          <ac:spMkLst>
            <pc:docMk/>
            <pc:sldMk cId="3036985574" sldId="408"/>
            <ac:spMk id="83" creationId="{F386BE27-2841-417D-9EBF-86704CDEBD8F}"/>
          </ac:spMkLst>
        </pc:spChg>
        <pc:spChg chg="del mod">
          <ac:chgData name="李 隽杰" userId="ff89c632df0cd7f1" providerId="LiveId" clId="{D5145214-9A4F-41E3-8622-548CC21783C8}" dt="2019-10-31T09:24:15.917" v="572" actId="478"/>
          <ac:spMkLst>
            <pc:docMk/>
            <pc:sldMk cId="3036985574" sldId="408"/>
            <ac:spMk id="86" creationId="{2DD14DC0-272B-406C-AE43-5A75BC798852}"/>
          </ac:spMkLst>
        </pc:spChg>
        <pc:spChg chg="del">
          <ac:chgData name="李 隽杰" userId="ff89c632df0cd7f1" providerId="LiveId" clId="{D5145214-9A4F-41E3-8622-548CC21783C8}" dt="2019-10-31T09:24:18.874" v="573" actId="478"/>
          <ac:spMkLst>
            <pc:docMk/>
            <pc:sldMk cId="3036985574" sldId="408"/>
            <ac:spMk id="87" creationId="{0EF3C589-A801-43D0-BAA2-408531EFBA17}"/>
          </ac:spMkLst>
        </pc:spChg>
        <pc:spChg chg="mod">
          <ac:chgData name="李 隽杰" userId="ff89c632df0cd7f1" providerId="LiveId" clId="{D5145214-9A4F-41E3-8622-548CC21783C8}" dt="2019-10-31T09:19:01.822" v="570" actId="1076"/>
          <ac:spMkLst>
            <pc:docMk/>
            <pc:sldMk cId="3036985574" sldId="408"/>
            <ac:spMk id="88" creationId="{8E60FBBE-3F6C-4BB0-B110-BC5A36B8A90B}"/>
          </ac:spMkLst>
        </pc:spChg>
        <pc:spChg chg="mod">
          <ac:chgData name="李 隽杰" userId="ff89c632df0cd7f1" providerId="LiveId" clId="{D5145214-9A4F-41E3-8622-548CC21783C8}" dt="2019-10-31T09:18:05.558" v="569" actId="1076"/>
          <ac:spMkLst>
            <pc:docMk/>
            <pc:sldMk cId="3036985574" sldId="408"/>
            <ac:spMk id="91" creationId="{E891989E-D9AF-43CB-B789-304A22F30618}"/>
          </ac:spMkLst>
        </pc:spChg>
        <pc:spChg chg="del">
          <ac:chgData name="李 隽杰" userId="ff89c632df0cd7f1" providerId="LiveId" clId="{D5145214-9A4F-41E3-8622-548CC21783C8}" dt="2019-10-31T09:24:24.703" v="575" actId="478"/>
          <ac:spMkLst>
            <pc:docMk/>
            <pc:sldMk cId="3036985574" sldId="408"/>
            <ac:spMk id="92" creationId="{F485F362-261C-401A-8AFD-38B1670148A5}"/>
          </ac:spMkLst>
        </pc:spChg>
        <pc:grpChg chg="add del mod">
          <ac:chgData name="李 隽杰" userId="ff89c632df0cd7f1" providerId="LiveId" clId="{D5145214-9A4F-41E3-8622-548CC21783C8}" dt="2019-11-01T07:39:09.154" v="1219" actId="478"/>
          <ac:grpSpMkLst>
            <pc:docMk/>
            <pc:sldMk cId="3036985574" sldId="408"/>
            <ac:grpSpMk id="3" creationId="{9900E949-D992-4C72-A8C7-71CCE160ACC2}"/>
          </ac:grpSpMkLst>
        </pc:grpChg>
        <pc:grpChg chg="add del mod">
          <ac:chgData name="李 隽杰" userId="ff89c632df0cd7f1" providerId="LiveId" clId="{D5145214-9A4F-41E3-8622-548CC21783C8}" dt="2019-11-05T01:50:08.214" v="1474" actId="165"/>
          <ac:grpSpMkLst>
            <pc:docMk/>
            <pc:sldMk cId="3036985574" sldId="408"/>
            <ac:grpSpMk id="6" creationId="{D2BE8B4C-E0E4-4C40-B78E-8813353C5B23}"/>
          </ac:grpSpMkLst>
        </pc:grpChg>
        <pc:grpChg chg="del mod topLvl">
          <ac:chgData name="李 隽杰" userId="ff89c632df0cd7f1" providerId="LiveId" clId="{D5145214-9A4F-41E3-8622-548CC21783C8}" dt="2019-11-05T01:50:15.887" v="1475" actId="165"/>
          <ac:grpSpMkLst>
            <pc:docMk/>
            <pc:sldMk cId="3036985574" sldId="408"/>
            <ac:grpSpMk id="7" creationId="{6F9422B2-7312-4A8D-BE8B-F088B3690E4D}"/>
          </ac:grpSpMkLst>
        </pc:grpChg>
        <pc:grpChg chg="del mod topLvl">
          <ac:chgData name="李 隽杰" userId="ff89c632df0cd7f1" providerId="LiveId" clId="{D5145214-9A4F-41E3-8622-548CC21783C8}" dt="2019-11-05T01:50:22.174" v="1476" actId="165"/>
          <ac:grpSpMkLst>
            <pc:docMk/>
            <pc:sldMk cId="3036985574" sldId="408"/>
            <ac:grpSpMk id="9" creationId="{7E6F5474-F16E-4A36-9279-5057570D6194}"/>
          </ac:grpSpMkLst>
        </pc:grpChg>
        <pc:grpChg chg="add mod">
          <ac:chgData name="李 隽杰" userId="ff89c632df0cd7f1" providerId="LiveId" clId="{D5145214-9A4F-41E3-8622-548CC21783C8}" dt="2019-11-05T01:56:35.264" v="1552" actId="1076"/>
          <ac:grpSpMkLst>
            <pc:docMk/>
            <pc:sldMk cId="3036985574" sldId="408"/>
            <ac:grpSpMk id="46" creationId="{337175A7-6723-44B4-885C-17E4F79E54E8}"/>
          </ac:grpSpMkLst>
        </pc:grpChg>
        <pc:cxnChg chg="del mod">
          <ac:chgData name="李 隽杰" userId="ff89c632df0cd7f1" providerId="LiveId" clId="{D5145214-9A4F-41E3-8622-548CC21783C8}" dt="2019-10-31T09:10:22.734" v="520" actId="478"/>
          <ac:cxnSpMkLst>
            <pc:docMk/>
            <pc:sldMk cId="3036985574" sldId="408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0-31T09:17:39.841" v="567" actId="14100"/>
          <ac:cxnSpMkLst>
            <pc:docMk/>
            <pc:sldMk cId="3036985574" sldId="408"/>
            <ac:cxnSpMk id="11" creationId="{B0693E8E-764A-419F-A558-FE79B0BFB625}"/>
          </ac:cxnSpMkLst>
        </pc:cxnChg>
        <pc:cxnChg chg="del mod topLvl">
          <ac:chgData name="李 隽杰" userId="ff89c632df0cd7f1" providerId="LiveId" clId="{D5145214-9A4F-41E3-8622-548CC21783C8}" dt="2019-11-05T01:51:48.737" v="1511" actId="478"/>
          <ac:cxnSpMkLst>
            <pc:docMk/>
            <pc:sldMk cId="3036985574" sldId="408"/>
            <ac:cxnSpMk id="11" creationId="{E287AD9C-095A-42C9-90A3-690D51A49051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12" creationId="{9197BB6B-075F-476A-87E4-05998B25B0EE}"/>
          </ac:cxnSpMkLst>
        </pc:cxnChg>
        <pc:cxnChg chg="del mod topLvl">
          <ac:chgData name="李 隽杰" userId="ff89c632df0cd7f1" providerId="LiveId" clId="{D5145214-9A4F-41E3-8622-548CC21783C8}" dt="2019-11-05T01:51:57.027" v="1514" actId="478"/>
          <ac:cxnSpMkLst>
            <pc:docMk/>
            <pc:sldMk cId="3036985574" sldId="408"/>
            <ac:cxnSpMk id="13" creationId="{A956447B-81A2-402D-8367-534867D1B172}"/>
          </ac:cxnSpMkLst>
        </pc:cxnChg>
        <pc:cxnChg chg="del mod">
          <ac:chgData name="李 隽杰" userId="ff89c632df0cd7f1" providerId="LiveId" clId="{D5145214-9A4F-41E3-8622-548CC21783C8}" dt="2019-10-31T09:15:54.562" v="556" actId="478"/>
          <ac:cxnSpMkLst>
            <pc:docMk/>
            <pc:sldMk cId="3036985574" sldId="408"/>
            <ac:cxnSpMk id="15" creationId="{5C8FFCAA-4AEF-4DE6-8589-A093590E5867}"/>
          </ac:cxnSpMkLst>
        </pc:cxnChg>
        <pc:cxnChg chg="del mod topLvl">
          <ac:chgData name="李 隽杰" userId="ff89c632df0cd7f1" providerId="LiveId" clId="{D5145214-9A4F-41E3-8622-548CC21783C8}" dt="2019-11-05T01:50:50.980" v="1495" actId="478"/>
          <ac:cxnSpMkLst>
            <pc:docMk/>
            <pc:sldMk cId="3036985574" sldId="408"/>
            <ac:cxnSpMk id="16" creationId="{B3987583-6C89-4DD6-9430-D0094CEF3D53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20" creationId="{6CCF8F14-0091-4464-B02F-4DC2E55447CF}"/>
          </ac:cxnSpMkLst>
        </pc:cxnChg>
        <pc:cxnChg chg="del mod topLvl">
          <ac:chgData name="李 隽杰" userId="ff89c632df0cd7f1" providerId="LiveId" clId="{D5145214-9A4F-41E3-8622-548CC21783C8}" dt="2019-11-05T01:51:23.201" v="1505" actId="478"/>
          <ac:cxnSpMkLst>
            <pc:docMk/>
            <pc:sldMk cId="3036985574" sldId="408"/>
            <ac:cxnSpMk id="21" creationId="{77481F04-3862-444C-9746-FA2556A2E757}"/>
          </ac:cxnSpMkLst>
        </pc:cxnChg>
        <pc:cxnChg chg="mod topLvl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22" creationId="{426AD9FB-0F7B-4C6D-A549-21039C28440C}"/>
          </ac:cxnSpMkLst>
        </pc:cxnChg>
        <pc:cxnChg chg="del mod topLvl">
          <ac:chgData name="李 隽杰" userId="ff89c632df0cd7f1" providerId="LiveId" clId="{D5145214-9A4F-41E3-8622-548CC21783C8}" dt="2019-11-05T01:51:45.762" v="1510" actId="478"/>
          <ac:cxnSpMkLst>
            <pc:docMk/>
            <pc:sldMk cId="3036985574" sldId="408"/>
            <ac:cxnSpMk id="24" creationId="{3139D7D4-0908-44FD-9ED9-DDEB3E3F8CD2}"/>
          </ac:cxnSpMkLst>
        </pc:cxnChg>
        <pc:cxnChg chg="del mod topLvl">
          <ac:chgData name="李 隽杰" userId="ff89c632df0cd7f1" providerId="LiveId" clId="{D5145214-9A4F-41E3-8622-548CC21783C8}" dt="2019-11-05T01:51:50.910" v="1512" actId="478"/>
          <ac:cxnSpMkLst>
            <pc:docMk/>
            <pc:sldMk cId="3036985574" sldId="408"/>
            <ac:cxnSpMk id="26" creationId="{FDBCF1A5-E4F5-4297-98EA-240573B5F5DF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39" creationId="{30D6E090-F63E-4910-998D-D77EF22F4A51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43" creationId="{98022C9D-3D3F-458C-9D3A-418663AE6A32}"/>
          </ac:cxnSpMkLst>
        </pc:cxnChg>
        <pc:cxnChg chg="add mod">
          <ac:chgData name="李 隽杰" userId="ff89c632df0cd7f1" providerId="LiveId" clId="{D5145214-9A4F-41E3-8622-548CC21783C8}" dt="2019-11-05T01:56:29.861" v="1551" actId="164"/>
          <ac:cxnSpMkLst>
            <pc:docMk/>
            <pc:sldMk cId="3036985574" sldId="408"/>
            <ac:cxnSpMk id="45" creationId="{CB851F3F-9F08-4710-8B47-413EBEB90C01}"/>
          </ac:cxnSpMkLst>
        </pc:cxnChg>
        <pc:cxnChg chg="add mod">
          <ac:chgData name="李 隽杰" userId="ff89c632df0cd7f1" providerId="LiveId" clId="{D5145214-9A4F-41E3-8622-548CC21783C8}" dt="2019-11-05T03:16:42.536" v="2043" actId="14100"/>
          <ac:cxnSpMkLst>
            <pc:docMk/>
            <pc:sldMk cId="3036985574" sldId="408"/>
            <ac:cxnSpMk id="48" creationId="{813E530E-DE5A-493C-9C9B-7E8387C4A36A}"/>
          </ac:cxnSpMkLst>
        </pc:cxnChg>
        <pc:cxnChg chg="mod">
          <ac:chgData name="李 隽杰" userId="ff89c632df0cd7f1" providerId="LiveId" clId="{D5145214-9A4F-41E3-8622-548CC21783C8}" dt="2019-11-01T07:39:09.154" v="1219" actId="478"/>
          <ac:cxnSpMkLst>
            <pc:docMk/>
            <pc:sldMk cId="3036985574" sldId="408"/>
            <ac:cxnSpMk id="62" creationId="{2095C417-4B55-479E-B462-DCEF93C2C23D}"/>
          </ac:cxnSpMkLst>
        </pc:cxnChg>
        <pc:cxnChg chg="del mod">
          <ac:chgData name="李 隽杰" userId="ff89c632df0cd7f1" providerId="LiveId" clId="{D5145214-9A4F-41E3-8622-548CC21783C8}" dt="2019-10-31T08:59:56.018" v="479" actId="478"/>
          <ac:cxnSpMkLst>
            <pc:docMk/>
            <pc:sldMk cId="3036985574" sldId="408"/>
            <ac:cxnSpMk id="70" creationId="{99BD5768-BA77-485C-A70D-169B9931A77E}"/>
          </ac:cxnSpMkLst>
        </pc:cxnChg>
        <pc:cxnChg chg="del mod">
          <ac:chgData name="李 隽杰" userId="ff89c632df0cd7f1" providerId="LiveId" clId="{D5145214-9A4F-41E3-8622-548CC21783C8}" dt="2019-10-31T09:00:02.820" v="480" actId="478"/>
          <ac:cxnSpMkLst>
            <pc:docMk/>
            <pc:sldMk cId="3036985574" sldId="408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0-31T09:11:42.295" v="528" actId="14100"/>
          <ac:cxnSpMkLst>
            <pc:docMk/>
            <pc:sldMk cId="3036985574" sldId="408"/>
            <ac:cxnSpMk id="77" creationId="{75B3F9B6-6992-41D6-95E2-9B35F18814DD}"/>
          </ac:cxnSpMkLst>
        </pc:cxnChg>
        <pc:cxnChg chg="del mod">
          <ac:chgData name="李 隽杰" userId="ff89c632df0cd7f1" providerId="LiveId" clId="{D5145214-9A4F-41E3-8622-548CC21783C8}" dt="2019-10-31T09:10:31.823" v="522" actId="478"/>
          <ac:cxnSpMkLst>
            <pc:docMk/>
            <pc:sldMk cId="3036985574" sldId="408"/>
            <ac:cxnSpMk id="82" creationId="{4F97FD5B-BB00-4DCF-98F7-756A66CA58F2}"/>
          </ac:cxnSpMkLst>
        </pc:cxnChg>
        <pc:cxnChg chg="del mod">
          <ac:chgData name="李 隽杰" userId="ff89c632df0cd7f1" providerId="LiveId" clId="{D5145214-9A4F-41E3-8622-548CC21783C8}" dt="2019-10-31T09:10:26.961" v="521" actId="478"/>
          <ac:cxnSpMkLst>
            <pc:docMk/>
            <pc:sldMk cId="3036985574" sldId="408"/>
            <ac:cxnSpMk id="85" creationId="{B6844640-7D16-46D1-BB86-8AB3AF3DC628}"/>
          </ac:cxnSpMkLst>
        </pc:cxnChg>
      </pc:sldChg>
      <pc:sldChg chg="addSp modSp add mod">
        <pc:chgData name="李 隽杰" userId="ff89c632df0cd7f1" providerId="LiveId" clId="{D5145214-9A4F-41E3-8622-548CC21783C8}" dt="2019-11-05T01:49:20.208" v="1470" actId="164"/>
        <pc:sldMkLst>
          <pc:docMk/>
          <pc:sldMk cId="841381043" sldId="409"/>
        </pc:sldMkLst>
        <pc:spChg chg="add mod">
          <ac:chgData name="李 隽杰" userId="ff89c632df0cd7f1" providerId="LiveId" clId="{D5145214-9A4F-41E3-8622-548CC21783C8}" dt="2019-11-05T01:49:20.208" v="1470" actId="164"/>
          <ac:spMkLst>
            <pc:docMk/>
            <pc:sldMk cId="841381043" sldId="409"/>
            <ac:spMk id="30" creationId="{91C3C861-C863-4C1E-92A5-AEEC06909AD0}"/>
          </ac:spMkLst>
        </pc:spChg>
        <pc:grpChg chg="mod">
          <ac:chgData name="李 隽杰" userId="ff89c632df0cd7f1" providerId="LiveId" clId="{D5145214-9A4F-41E3-8622-548CC21783C8}" dt="2019-11-05T01:49:20.208" v="1470" actId="164"/>
          <ac:grpSpMkLst>
            <pc:docMk/>
            <pc:sldMk cId="841381043" sldId="409"/>
            <ac:grpSpMk id="3" creationId="{9900E949-D992-4C72-A8C7-71CCE160ACC2}"/>
          </ac:grpSpMkLst>
        </pc:grpChg>
        <pc:grpChg chg="add mod">
          <ac:chgData name="李 隽杰" userId="ff89c632df0cd7f1" providerId="LiveId" clId="{D5145214-9A4F-41E3-8622-548CC21783C8}" dt="2019-11-05T01:49:20.208" v="1470" actId="164"/>
          <ac:grpSpMkLst>
            <pc:docMk/>
            <pc:sldMk cId="841381043" sldId="409"/>
            <ac:grpSpMk id="5" creationId="{192364CD-F8D4-44D9-A15F-F18AB9F1EA35}"/>
          </ac:grpSpMkLst>
        </pc:grpChg>
      </pc:sldChg>
      <pc:sldChg chg="new del">
        <pc:chgData name="李 隽杰" userId="ff89c632df0cd7f1" providerId="LiveId" clId="{D5145214-9A4F-41E3-8622-548CC21783C8}" dt="2019-11-01T01:33:21.337" v="703" actId="47"/>
        <pc:sldMkLst>
          <pc:docMk/>
          <pc:sldMk cId="3634839846" sldId="409"/>
        </pc:sldMkLst>
      </pc:sldChg>
      <pc:sldChg chg="new del">
        <pc:chgData name="李 隽杰" userId="ff89c632df0cd7f1" providerId="LiveId" clId="{D5145214-9A4F-41E3-8622-548CC21783C8}" dt="2019-10-31T08:45:31.540" v="411" actId="47"/>
        <pc:sldMkLst>
          <pc:docMk/>
          <pc:sldMk cId="4100305233" sldId="409"/>
        </pc:sldMkLst>
      </pc:sldChg>
      <pc:sldChg chg="new del">
        <pc:chgData name="李 隽杰" userId="ff89c632df0cd7f1" providerId="LiveId" clId="{D5145214-9A4F-41E3-8622-548CC21783C8}" dt="2019-11-01T02:51:07.358" v="1048" actId="2696"/>
        <pc:sldMkLst>
          <pc:docMk/>
          <pc:sldMk cId="289593310" sldId="410"/>
        </pc:sldMkLst>
      </pc:sldChg>
      <pc:sldChg chg="modSp add mod">
        <pc:chgData name="李 隽杰" userId="ff89c632df0cd7f1" providerId="LiveId" clId="{D5145214-9A4F-41E3-8622-548CC21783C8}" dt="2019-11-10T14:07:50.031" v="5722" actId="20577"/>
        <pc:sldMkLst>
          <pc:docMk/>
          <pc:sldMk cId="1626985316" sldId="410"/>
        </pc:sldMkLst>
        <pc:spChg chg="mod">
          <ac:chgData name="李 隽杰" userId="ff89c632df0cd7f1" providerId="LiveId" clId="{D5145214-9A4F-41E3-8622-548CC21783C8}" dt="2019-11-10T14:07:50.031" v="5722" actId="20577"/>
          <ac:spMkLst>
            <pc:docMk/>
            <pc:sldMk cId="1626985316" sldId="410"/>
            <ac:spMk id="29" creationId="{A3A4618D-3273-4A2E-8F17-94E68E88BAA8}"/>
          </ac:spMkLst>
        </pc:spChg>
      </pc:sldChg>
      <pc:sldChg chg="new del">
        <pc:chgData name="李 隽杰" userId="ff89c632df0cd7f1" providerId="LiveId" clId="{D5145214-9A4F-41E3-8622-548CC21783C8}" dt="2019-11-01T03:01:14.376" v="1079" actId="47"/>
        <pc:sldMkLst>
          <pc:docMk/>
          <pc:sldMk cId="3888780602" sldId="410"/>
        </pc:sldMkLst>
      </pc:sldChg>
      <pc:sldChg chg="new del">
        <pc:chgData name="李 隽杰" userId="ff89c632df0cd7f1" providerId="LiveId" clId="{D5145214-9A4F-41E3-8622-548CC21783C8}" dt="2019-11-05T02:22:15.192" v="1659" actId="47"/>
        <pc:sldMkLst>
          <pc:docMk/>
          <pc:sldMk cId="2679375239" sldId="411"/>
        </pc:sldMkLst>
      </pc:sldChg>
      <pc:sldChg chg="addSp modSp add mod">
        <pc:chgData name="李 隽杰" userId="ff89c632df0cd7f1" providerId="LiveId" clId="{D5145214-9A4F-41E3-8622-548CC21783C8}" dt="2019-11-05T02:27:51.101" v="1769" actId="207"/>
        <pc:sldMkLst>
          <pc:docMk/>
          <pc:sldMk cId="3234294609" sldId="411"/>
        </pc:sldMkLst>
        <pc:spChg chg="mod">
          <ac:chgData name="李 隽杰" userId="ff89c632df0cd7f1" providerId="LiveId" clId="{D5145214-9A4F-41E3-8622-548CC21783C8}" dt="2019-11-05T02:27:51.101" v="1769" actId="207"/>
          <ac:spMkLst>
            <pc:docMk/>
            <pc:sldMk cId="3234294609" sldId="411"/>
            <ac:spMk id="29" creationId="{A3A4618D-3273-4A2E-8F17-94E68E88BAA8}"/>
          </ac:spMkLst>
        </pc:spChg>
        <pc:picChg chg="add mod">
          <ac:chgData name="李 隽杰" userId="ff89c632df0cd7f1" providerId="LiveId" clId="{D5145214-9A4F-41E3-8622-548CC21783C8}" dt="2019-11-05T02:26:56.333" v="1686" actId="1076"/>
          <ac:picMkLst>
            <pc:docMk/>
            <pc:sldMk cId="3234294609" sldId="411"/>
            <ac:picMk id="1026" creationId="{AFF96D4B-D8E2-467E-809E-EA86F832B665}"/>
          </ac:picMkLst>
        </pc:picChg>
      </pc:sldChg>
      <pc:sldChg chg="addSp delSp modSp new mod ord">
        <pc:chgData name="李 隽杰" userId="ff89c632df0cd7f1" providerId="LiveId" clId="{D5145214-9A4F-41E3-8622-548CC21783C8}" dt="2019-11-10T13:06:59.727" v="5495" actId="1076"/>
        <pc:sldMkLst>
          <pc:docMk/>
          <pc:sldMk cId="2438193695" sldId="412"/>
        </pc:sldMkLst>
        <pc:spChg chg="mod">
          <ac:chgData name="李 隽杰" userId="ff89c632df0cd7f1" providerId="LiveId" clId="{D5145214-9A4F-41E3-8622-548CC21783C8}" dt="2019-11-05T02:29:30.556" v="1788" actId="20577"/>
          <ac:spMkLst>
            <pc:docMk/>
            <pc:sldMk cId="2438193695" sldId="412"/>
            <ac:spMk id="2" creationId="{C3F8D6A7-4C1F-4DC5-8652-C8DEFC611CEA}"/>
          </ac:spMkLst>
        </pc:spChg>
        <pc:spChg chg="mod">
          <ac:chgData name="李 隽杰" userId="ff89c632df0cd7f1" providerId="LiveId" clId="{D5145214-9A4F-41E3-8622-548CC21783C8}" dt="2019-11-10T07:24:02.589" v="4970" actId="20577"/>
          <ac:spMkLst>
            <pc:docMk/>
            <pc:sldMk cId="2438193695" sldId="412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13:06:33.117" v="5487" actId="478"/>
          <ac:picMkLst>
            <pc:docMk/>
            <pc:sldMk cId="2438193695" sldId="412"/>
            <ac:picMk id="6" creationId="{04DCC6DA-F0CA-4104-A86A-4842286A23EE}"/>
          </ac:picMkLst>
        </pc:picChg>
        <pc:picChg chg="add mod ord">
          <ac:chgData name="李 隽杰" userId="ff89c632df0cd7f1" providerId="LiveId" clId="{D5145214-9A4F-41E3-8622-548CC21783C8}" dt="2019-11-10T13:06:59.727" v="5495" actId="1076"/>
          <ac:picMkLst>
            <pc:docMk/>
            <pc:sldMk cId="2438193695" sldId="412"/>
            <ac:picMk id="8" creationId="{EFD7467A-2EA3-4F14-8C13-D4E72AEE9E92}"/>
          </ac:picMkLst>
        </pc:picChg>
      </pc:sldChg>
      <pc:sldChg chg="delSp modSp add mod">
        <pc:chgData name="李 隽杰" userId="ff89c632df0cd7f1" providerId="LiveId" clId="{D5145214-9A4F-41E3-8622-548CC21783C8}" dt="2019-11-10T09:34:39.918" v="5322" actId="20577"/>
        <pc:sldMkLst>
          <pc:docMk/>
          <pc:sldMk cId="240492940" sldId="413"/>
        </pc:sldMkLst>
        <pc:spChg chg="mod">
          <ac:chgData name="李 隽杰" userId="ff89c632df0cd7f1" providerId="LiveId" clId="{D5145214-9A4F-41E3-8622-548CC21783C8}" dt="2019-11-10T09:34:39.918" v="5322" actId="20577"/>
          <ac:spMkLst>
            <pc:docMk/>
            <pc:sldMk cId="240492940" sldId="413"/>
            <ac:spMk id="29" creationId="{A3A4618D-3273-4A2E-8F17-94E68E88BAA8}"/>
          </ac:spMkLst>
        </pc:spChg>
        <pc:grpChg chg="del">
          <ac:chgData name="李 隽杰" userId="ff89c632df0cd7f1" providerId="LiveId" clId="{D5145214-9A4F-41E3-8622-548CC21783C8}" dt="2019-11-05T02:31:22.296" v="1790" actId="478"/>
          <ac:grpSpMkLst>
            <pc:docMk/>
            <pc:sldMk cId="240492940" sldId="413"/>
            <ac:grpSpMk id="5" creationId="{192364CD-F8D4-44D9-A15F-F18AB9F1EA35}"/>
          </ac:grpSpMkLst>
        </pc:grp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9" creationId="{4337E0C4-ED31-42E9-B76B-BBAFB85BDA1A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11" creationId="{B0693E8E-764A-419F-A558-FE79B0BFB625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15" creationId="{5C8FFCAA-4AEF-4DE6-8589-A093590E5867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62" creationId="{2095C417-4B55-479E-B462-DCEF93C2C23D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0" creationId="{99BD5768-BA77-485C-A70D-169B9931A77E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4" creationId="{C1D54CE5-4B4B-4336-A48C-2C9709A4CC30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77" creationId="{75B3F9B6-6992-41D6-95E2-9B35F18814DD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82" creationId="{4F97FD5B-BB00-4DCF-98F7-756A66CA58F2}"/>
          </ac:cxnSpMkLst>
        </pc:cxnChg>
        <pc:cxnChg chg="mod">
          <ac:chgData name="李 隽杰" userId="ff89c632df0cd7f1" providerId="LiveId" clId="{D5145214-9A4F-41E3-8622-548CC21783C8}" dt="2019-11-05T02:31:22.296" v="1790" actId="478"/>
          <ac:cxnSpMkLst>
            <pc:docMk/>
            <pc:sldMk cId="240492940" sldId="413"/>
            <ac:cxnSpMk id="85" creationId="{B6844640-7D16-46D1-BB86-8AB3AF3DC628}"/>
          </ac:cxnSpMkLst>
        </pc:cxnChg>
      </pc:sldChg>
      <pc:sldChg chg="addSp delSp modSp new mod">
        <pc:chgData name="李 隽杰" userId="ff89c632df0cd7f1" providerId="LiveId" clId="{D5145214-9A4F-41E3-8622-548CC21783C8}" dt="2019-11-09T09:11:19.706" v="4942" actId="20577"/>
        <pc:sldMkLst>
          <pc:docMk/>
          <pc:sldMk cId="147256862" sldId="414"/>
        </pc:sldMkLst>
        <pc:spChg chg="mod">
          <ac:chgData name="李 隽杰" userId="ff89c632df0cd7f1" providerId="LiveId" clId="{D5145214-9A4F-41E3-8622-548CC21783C8}" dt="2019-11-05T03:15:36.694" v="2028" actId="20577"/>
          <ac:spMkLst>
            <pc:docMk/>
            <pc:sldMk cId="147256862" sldId="414"/>
            <ac:spMk id="2" creationId="{69378B32-B0D1-49DA-84C8-0E6691631784}"/>
          </ac:spMkLst>
        </pc:spChg>
        <pc:spChg chg="mod">
          <ac:chgData name="李 隽杰" userId="ff89c632df0cd7f1" providerId="LiveId" clId="{D5145214-9A4F-41E3-8622-548CC21783C8}" dt="2019-11-09T09:11:19.706" v="4942" actId="20577"/>
          <ac:spMkLst>
            <pc:docMk/>
            <pc:sldMk cId="147256862" sldId="414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5" creationId="{27164802-1BE7-4B7D-963C-F3A3233ED17A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6" creationId="{7FA81866-A836-456D-AE71-3789E318D122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7" creationId="{DF4DA003-5E1D-491B-9C55-0C6F48E83933}"/>
          </ac:spMkLst>
        </pc:spChg>
        <pc:spChg chg="add mod">
          <ac:chgData name="李 隽杰" userId="ff89c632df0cd7f1" providerId="LiveId" clId="{D5145214-9A4F-41E3-8622-548CC21783C8}" dt="2019-11-05T03:24:50.659" v="2215" actId="164"/>
          <ac:spMkLst>
            <pc:docMk/>
            <pc:sldMk cId="147256862" sldId="414"/>
            <ac:spMk id="8" creationId="{A19EB41B-47D5-4EBF-A38E-51705B4D1F8F}"/>
          </ac:spMkLst>
        </pc:spChg>
        <pc:spChg chg="add del mod">
          <ac:chgData name="李 隽杰" userId="ff89c632df0cd7f1" providerId="LiveId" clId="{D5145214-9A4F-41E3-8622-548CC21783C8}" dt="2019-11-05T03:21:26.649" v="2166" actId="478"/>
          <ac:spMkLst>
            <pc:docMk/>
            <pc:sldMk cId="147256862" sldId="414"/>
            <ac:spMk id="9" creationId="{41A243AD-5FE3-4E52-9A78-BF037A098056}"/>
          </ac:spMkLst>
        </pc:spChg>
        <pc:spChg chg="add del mod">
          <ac:chgData name="李 隽杰" userId="ff89c632df0cd7f1" providerId="LiveId" clId="{D5145214-9A4F-41E3-8622-548CC21783C8}" dt="2019-11-05T03:22:57.450" v="2202"/>
          <ac:spMkLst>
            <pc:docMk/>
            <pc:sldMk cId="147256862" sldId="414"/>
            <ac:spMk id="10" creationId="{2FD8E7C0-4F57-4B1E-8DD3-BE0583FDEDAF}"/>
          </ac:spMkLst>
        </pc:spChg>
        <pc:spChg chg="add mod">
          <ac:chgData name="李 隽杰" userId="ff89c632df0cd7f1" providerId="LiveId" clId="{D5145214-9A4F-41E3-8622-548CC21783C8}" dt="2019-11-05T07:05:30.793" v="2260" actId="1076"/>
          <ac:spMkLst>
            <pc:docMk/>
            <pc:sldMk cId="147256862" sldId="414"/>
            <ac:spMk id="22" creationId="{7A8E9D38-2EE2-4E3D-8DE8-9FB677F04FCF}"/>
          </ac:spMkLst>
        </pc:spChg>
        <pc:spChg chg="add mod">
          <ac:chgData name="李 隽杰" userId="ff89c632df0cd7f1" providerId="LiveId" clId="{D5145214-9A4F-41E3-8622-548CC21783C8}" dt="2019-11-05T07:05:20.908" v="2259" actId="1076"/>
          <ac:spMkLst>
            <pc:docMk/>
            <pc:sldMk cId="147256862" sldId="414"/>
            <ac:spMk id="23" creationId="{C7612C66-C59C-4D34-A773-BCDCBC3DB185}"/>
          </ac:spMkLst>
        </pc:spChg>
        <pc:spChg chg="add mod">
          <ac:chgData name="李 隽杰" userId="ff89c632df0cd7f1" providerId="LiveId" clId="{D5145214-9A4F-41E3-8622-548CC21783C8}" dt="2019-11-05T07:05:07.518" v="2258" actId="1076"/>
          <ac:spMkLst>
            <pc:docMk/>
            <pc:sldMk cId="147256862" sldId="414"/>
            <ac:spMk id="24" creationId="{AEDF84EB-9288-480B-A392-955FAE1A4DD3}"/>
          </ac:spMkLst>
        </pc:spChg>
        <pc:spChg chg="add mod">
          <ac:chgData name="李 隽杰" userId="ff89c632df0cd7f1" providerId="LiveId" clId="{D5145214-9A4F-41E3-8622-548CC21783C8}" dt="2019-11-05T07:41:47.996" v="2733" actId="1076"/>
          <ac:spMkLst>
            <pc:docMk/>
            <pc:sldMk cId="147256862" sldId="414"/>
            <ac:spMk id="25" creationId="{3C56B5C2-70A4-48E0-8B9F-B4552C488C45}"/>
          </ac:spMkLst>
        </pc:spChg>
        <pc:grpChg chg="add mod">
          <ac:chgData name="李 隽杰" userId="ff89c632df0cd7f1" providerId="LiveId" clId="{D5145214-9A4F-41E3-8622-548CC21783C8}" dt="2019-11-05T03:26:11.725" v="2237" actId="1076"/>
          <ac:grpSpMkLst>
            <pc:docMk/>
            <pc:sldMk cId="147256862" sldId="414"/>
            <ac:grpSpMk id="21" creationId="{289DFCC9-2515-4D17-9941-2B958554FC06}"/>
          </ac:grpSpMkLst>
        </pc:grpChg>
        <pc:cxnChg chg="add del mod">
          <ac:chgData name="李 隽杰" userId="ff89c632df0cd7f1" providerId="LiveId" clId="{D5145214-9A4F-41E3-8622-548CC21783C8}" dt="2019-11-05T03:23:01.063" v="2203" actId="478"/>
          <ac:cxnSpMkLst>
            <pc:docMk/>
            <pc:sldMk cId="147256862" sldId="414"/>
            <ac:cxnSpMk id="12" creationId="{AC82D99E-B0C8-4E81-8988-431D90C6CB78}"/>
          </ac:cxnSpMkLst>
        </pc:cxnChg>
        <pc:cxnChg chg="add mod">
          <ac:chgData name="李 隽杰" userId="ff89c632df0cd7f1" providerId="LiveId" clId="{D5145214-9A4F-41E3-8622-548CC21783C8}" dt="2019-11-05T07:02:54.707" v="2239" actId="208"/>
          <ac:cxnSpMkLst>
            <pc:docMk/>
            <pc:sldMk cId="147256862" sldId="414"/>
            <ac:cxnSpMk id="14" creationId="{FF63C5B8-F206-45E4-BCA5-86A16EDC8515}"/>
          </ac:cxnSpMkLst>
        </pc:cxnChg>
        <pc:cxnChg chg="add mod">
          <ac:chgData name="李 隽杰" userId="ff89c632df0cd7f1" providerId="LiveId" clId="{D5145214-9A4F-41E3-8622-548CC21783C8}" dt="2019-11-05T07:02:48.779" v="2238" actId="208"/>
          <ac:cxnSpMkLst>
            <pc:docMk/>
            <pc:sldMk cId="147256862" sldId="414"/>
            <ac:cxnSpMk id="15" creationId="{37DB8953-7965-4788-998A-9E68F30A7D90}"/>
          </ac:cxnSpMkLst>
        </pc:cxnChg>
        <pc:cxnChg chg="add mod">
          <ac:chgData name="李 隽杰" userId="ff89c632df0cd7f1" providerId="LiveId" clId="{D5145214-9A4F-41E3-8622-548CC21783C8}" dt="2019-11-05T07:02:59.838" v="2240" actId="208"/>
          <ac:cxnSpMkLst>
            <pc:docMk/>
            <pc:sldMk cId="147256862" sldId="414"/>
            <ac:cxnSpMk id="17" creationId="{5B411B73-7B8B-4A45-A6B7-48D921EB5A9D}"/>
          </ac:cxnSpMkLst>
        </pc:cxnChg>
      </pc:sldChg>
      <pc:sldChg chg="delSp modSp add mod">
        <pc:chgData name="李 隽杰" userId="ff89c632df0cd7f1" providerId="LiveId" clId="{D5145214-9A4F-41E3-8622-548CC21783C8}" dt="2019-11-08T03:05:30.202" v="4819" actId="20577"/>
        <pc:sldMkLst>
          <pc:docMk/>
          <pc:sldMk cId="3153056500" sldId="415"/>
        </pc:sldMkLst>
        <pc:spChg chg="mod">
          <ac:chgData name="李 隽杰" userId="ff89c632df0cd7f1" providerId="LiveId" clId="{D5145214-9A4F-41E3-8622-548CC21783C8}" dt="2019-11-08T03:05:30.202" v="4819" actId="20577"/>
          <ac:spMkLst>
            <pc:docMk/>
            <pc:sldMk cId="3153056500" sldId="415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2" creationId="{7A8E9D38-2EE2-4E3D-8DE8-9FB677F04FCF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3" creationId="{C7612C66-C59C-4D34-A773-BCDCBC3DB185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4" creationId="{AEDF84EB-9288-480B-A392-955FAE1A4DD3}"/>
          </ac:spMkLst>
        </pc:spChg>
        <pc:spChg chg="del">
          <ac:chgData name="李 隽杰" userId="ff89c632df0cd7f1" providerId="LiveId" clId="{D5145214-9A4F-41E3-8622-548CC21783C8}" dt="2019-11-05T07:15:10.607" v="2518" actId="478"/>
          <ac:spMkLst>
            <pc:docMk/>
            <pc:sldMk cId="3153056500" sldId="415"/>
            <ac:spMk id="25" creationId="{3C56B5C2-70A4-48E0-8B9F-B4552C488C45}"/>
          </ac:spMkLst>
        </pc:spChg>
        <pc:grpChg chg="del">
          <ac:chgData name="李 隽杰" userId="ff89c632df0cd7f1" providerId="LiveId" clId="{D5145214-9A4F-41E3-8622-548CC21783C8}" dt="2019-11-05T07:15:10.607" v="2518" actId="478"/>
          <ac:grpSpMkLst>
            <pc:docMk/>
            <pc:sldMk cId="3153056500" sldId="415"/>
            <ac:grpSpMk id="21" creationId="{289DFCC9-2515-4D17-9941-2B958554FC06}"/>
          </ac:grpSpMkLst>
        </pc:grp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4" creationId="{FF63C5B8-F206-45E4-BCA5-86A16EDC8515}"/>
          </ac:cxnSpMkLst>
        </pc:cxn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5" creationId="{37DB8953-7965-4788-998A-9E68F30A7D90}"/>
          </ac:cxnSpMkLst>
        </pc:cxnChg>
        <pc:cxnChg chg="mod">
          <ac:chgData name="李 隽杰" userId="ff89c632df0cd7f1" providerId="LiveId" clId="{D5145214-9A4F-41E3-8622-548CC21783C8}" dt="2019-11-05T07:15:10.607" v="2518" actId="478"/>
          <ac:cxnSpMkLst>
            <pc:docMk/>
            <pc:sldMk cId="3153056500" sldId="415"/>
            <ac:cxnSpMk id="17" creationId="{5B411B73-7B8B-4A45-A6B7-48D921EB5A9D}"/>
          </ac:cxnSpMkLst>
        </pc:cxnChg>
      </pc:sldChg>
      <pc:sldChg chg="modSp new mod">
        <pc:chgData name="李 隽杰" userId="ff89c632df0cd7f1" providerId="LiveId" clId="{D5145214-9A4F-41E3-8622-548CC21783C8}" dt="2019-11-10T13:36:04.980" v="5652" actId="20577"/>
        <pc:sldMkLst>
          <pc:docMk/>
          <pc:sldMk cId="2622586722" sldId="416"/>
        </pc:sldMkLst>
        <pc:spChg chg="mod">
          <ac:chgData name="李 隽杰" userId="ff89c632df0cd7f1" providerId="LiveId" clId="{D5145214-9A4F-41E3-8622-548CC21783C8}" dt="2019-11-05T08:26:35.772" v="3437" actId="20577"/>
          <ac:spMkLst>
            <pc:docMk/>
            <pc:sldMk cId="2622586722" sldId="416"/>
            <ac:spMk id="2" creationId="{EF799CAA-61E7-461F-900C-36D405981859}"/>
          </ac:spMkLst>
        </pc:spChg>
        <pc:spChg chg="mod">
          <ac:chgData name="李 隽杰" userId="ff89c632df0cd7f1" providerId="LiveId" clId="{D5145214-9A4F-41E3-8622-548CC21783C8}" dt="2019-11-10T13:36:04.980" v="5652" actId="20577"/>
          <ac:spMkLst>
            <pc:docMk/>
            <pc:sldMk cId="2622586722" sldId="416"/>
            <ac:spMk id="3" creationId="{91C6D1CD-AD62-4F5B-A713-951D87AE5F51}"/>
          </ac:spMkLst>
        </pc:spChg>
      </pc:sldChg>
      <pc:sldChg chg="add del">
        <pc:chgData name="李 隽杰" userId="ff89c632df0cd7f1" providerId="LiveId" clId="{D5145214-9A4F-41E3-8622-548CC21783C8}" dt="2019-11-05T07:38:47.676" v="2715" actId="2696"/>
        <pc:sldMkLst>
          <pc:docMk/>
          <pc:sldMk cId="2712528162" sldId="417"/>
        </pc:sldMkLst>
      </pc:sldChg>
      <pc:sldChg chg="delSp modSp add mod ord">
        <pc:chgData name="李 隽杰" userId="ff89c632df0cd7f1" providerId="LiveId" clId="{D5145214-9A4F-41E3-8622-548CC21783C8}" dt="2019-11-09T09:14:02.071" v="4967" actId="20577"/>
        <pc:sldMkLst>
          <pc:docMk/>
          <pc:sldMk cId="2731371660" sldId="417"/>
        </pc:sldMkLst>
        <pc:spChg chg="mod">
          <ac:chgData name="李 隽杰" userId="ff89c632df0cd7f1" providerId="LiveId" clId="{D5145214-9A4F-41E3-8622-548CC21783C8}" dt="2019-11-09T09:14:02.071" v="4967" actId="20577"/>
          <ac:spMkLst>
            <pc:docMk/>
            <pc:sldMk cId="2731371660" sldId="417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7:45:26.168" v="2790" actId="478"/>
          <ac:spMkLst>
            <pc:docMk/>
            <pc:sldMk cId="2731371660" sldId="417"/>
            <ac:spMk id="22" creationId="{7A8E9D38-2EE2-4E3D-8DE8-9FB677F04FCF}"/>
          </ac:spMkLst>
        </pc:spChg>
        <pc:spChg chg="del">
          <ac:chgData name="李 隽杰" userId="ff89c632df0cd7f1" providerId="LiveId" clId="{D5145214-9A4F-41E3-8622-548CC21783C8}" dt="2019-11-05T07:45:23.719" v="2789" actId="478"/>
          <ac:spMkLst>
            <pc:docMk/>
            <pc:sldMk cId="2731371660" sldId="417"/>
            <ac:spMk id="23" creationId="{C7612C66-C59C-4D34-A773-BCDCBC3DB185}"/>
          </ac:spMkLst>
        </pc:spChg>
        <pc:spChg chg="del">
          <ac:chgData name="李 隽杰" userId="ff89c632df0cd7f1" providerId="LiveId" clId="{D5145214-9A4F-41E3-8622-548CC21783C8}" dt="2019-11-05T07:45:29.371" v="2791" actId="478"/>
          <ac:spMkLst>
            <pc:docMk/>
            <pc:sldMk cId="2731371660" sldId="417"/>
            <ac:spMk id="24" creationId="{AEDF84EB-9288-480B-A392-955FAE1A4DD3}"/>
          </ac:spMkLst>
        </pc:spChg>
        <pc:spChg chg="del mod">
          <ac:chgData name="李 隽杰" userId="ff89c632df0cd7f1" providerId="LiveId" clId="{D5145214-9A4F-41E3-8622-548CC21783C8}" dt="2019-11-05T07:45:17.416" v="2787" actId="478"/>
          <ac:spMkLst>
            <pc:docMk/>
            <pc:sldMk cId="2731371660" sldId="417"/>
            <ac:spMk id="25" creationId="{3C56B5C2-70A4-48E0-8B9F-B4552C488C45}"/>
          </ac:spMkLst>
        </pc:spChg>
        <pc:grpChg chg="del">
          <ac:chgData name="李 隽杰" userId="ff89c632df0cd7f1" providerId="LiveId" clId="{D5145214-9A4F-41E3-8622-548CC21783C8}" dt="2019-11-05T07:45:19.737" v="2788" actId="478"/>
          <ac:grpSpMkLst>
            <pc:docMk/>
            <pc:sldMk cId="2731371660" sldId="417"/>
            <ac:grpSpMk id="21" creationId="{289DFCC9-2515-4D17-9941-2B958554FC06}"/>
          </ac:grpSpMkLst>
        </pc:grp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4" creationId="{FF63C5B8-F206-45E4-BCA5-86A16EDC8515}"/>
          </ac:cxnSpMkLst>
        </pc:cxn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5" creationId="{37DB8953-7965-4788-998A-9E68F30A7D90}"/>
          </ac:cxnSpMkLst>
        </pc:cxnChg>
        <pc:cxnChg chg="mod">
          <ac:chgData name="李 隽杰" userId="ff89c632df0cd7f1" providerId="LiveId" clId="{D5145214-9A4F-41E3-8622-548CC21783C8}" dt="2019-11-05T07:45:19.737" v="2788" actId="478"/>
          <ac:cxnSpMkLst>
            <pc:docMk/>
            <pc:sldMk cId="2731371660" sldId="417"/>
            <ac:cxnSpMk id="17" creationId="{5B411B73-7B8B-4A45-A6B7-48D921EB5A9D}"/>
          </ac:cxnSpMkLst>
        </pc:cxnChg>
      </pc:sldChg>
      <pc:sldChg chg="modSp add mod ord">
        <pc:chgData name="李 隽杰" userId="ff89c632df0cd7f1" providerId="LiveId" clId="{D5145214-9A4F-41E3-8622-548CC21783C8}" dt="2019-11-08T02:04:02.986" v="4815" actId="20577"/>
        <pc:sldMkLst>
          <pc:docMk/>
          <pc:sldMk cId="3743621072" sldId="418"/>
        </pc:sldMkLst>
        <pc:spChg chg="mod">
          <ac:chgData name="李 隽杰" userId="ff89c632df0cd7f1" providerId="LiveId" clId="{D5145214-9A4F-41E3-8622-548CC21783C8}" dt="2019-11-08T02:04:02.986" v="4815" actId="20577"/>
          <ac:spMkLst>
            <pc:docMk/>
            <pc:sldMk cId="3743621072" sldId="418"/>
            <ac:spMk id="3" creationId="{888ED058-C716-4142-8906-A3009C4E56B2}"/>
          </ac:spMkLst>
        </pc:spChg>
      </pc:sldChg>
      <pc:sldChg chg="addSp delSp modSp add mod modAnim">
        <pc:chgData name="李 隽杰" userId="ff89c632df0cd7f1" providerId="LiveId" clId="{D5145214-9A4F-41E3-8622-548CC21783C8}" dt="2019-11-06T12:39:38.753" v="4247" actId="207"/>
        <pc:sldMkLst>
          <pc:docMk/>
          <pc:sldMk cId="4000601818" sldId="419"/>
        </pc:sldMkLst>
        <pc:spChg chg="mod">
          <ac:chgData name="李 隽杰" userId="ff89c632df0cd7f1" providerId="LiveId" clId="{D5145214-9A4F-41E3-8622-548CC21783C8}" dt="2019-11-06T12:39:38.753" v="4247" actId="207"/>
          <ac:spMkLst>
            <pc:docMk/>
            <pc:sldMk cId="4000601818" sldId="419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05T08:45:38" v="3784" actId="164"/>
          <ac:spMkLst>
            <pc:docMk/>
            <pc:sldMk cId="4000601818" sldId="419"/>
            <ac:spMk id="5" creationId="{8E5DDF02-4741-4CFD-B53B-2A041258C15F}"/>
          </ac:spMkLst>
        </pc:spChg>
        <pc:spChg chg="add del">
          <ac:chgData name="李 隽杰" userId="ff89c632df0cd7f1" providerId="LiveId" clId="{D5145214-9A4F-41E3-8622-548CC21783C8}" dt="2019-11-05T08:38:38.459" v="3753" actId="478"/>
          <ac:spMkLst>
            <pc:docMk/>
            <pc:sldMk cId="4000601818" sldId="419"/>
            <ac:spMk id="6" creationId="{11659A61-5C0C-487E-A550-D46724069C54}"/>
          </ac:spMkLst>
        </pc:spChg>
        <pc:spChg chg="add mod">
          <ac:chgData name="李 隽杰" userId="ff89c632df0cd7f1" providerId="LiveId" clId="{D5145214-9A4F-41E3-8622-548CC21783C8}" dt="2019-11-05T08:47:24.357" v="3787" actId="164"/>
          <ac:spMkLst>
            <pc:docMk/>
            <pc:sldMk cId="4000601818" sldId="419"/>
            <ac:spMk id="7" creationId="{29CAC8A1-C7FD-4351-A7DF-34C4D3F7783A}"/>
          </ac:spMkLst>
        </pc:spChg>
        <pc:spChg chg="add del mod">
          <ac:chgData name="李 隽杰" userId="ff89c632df0cd7f1" providerId="LiveId" clId="{D5145214-9A4F-41E3-8622-548CC21783C8}" dt="2019-11-05T08:40:03" v="3768" actId="478"/>
          <ac:spMkLst>
            <pc:docMk/>
            <pc:sldMk cId="4000601818" sldId="419"/>
            <ac:spMk id="8" creationId="{5C56BA85-91BC-4271-AC7F-A2369D59ED8D}"/>
          </ac:spMkLst>
        </pc:spChg>
        <pc:spChg chg="add mod">
          <ac:chgData name="李 隽杰" userId="ff89c632df0cd7f1" providerId="LiveId" clId="{D5145214-9A4F-41E3-8622-548CC21783C8}" dt="2019-11-05T08:45:38" v="3784" actId="164"/>
          <ac:spMkLst>
            <pc:docMk/>
            <pc:sldMk cId="4000601818" sldId="419"/>
            <ac:spMk id="9" creationId="{50106C6D-7063-4C68-9DF5-67690F109A6E}"/>
          </ac:spMkLst>
        </pc:spChg>
        <pc:spChg chg="add del mod">
          <ac:chgData name="李 隽杰" userId="ff89c632df0cd7f1" providerId="LiveId" clId="{D5145214-9A4F-41E3-8622-548CC21783C8}" dt="2019-11-05T08:47:32.061" v="3790" actId="478"/>
          <ac:spMkLst>
            <pc:docMk/>
            <pc:sldMk cId="4000601818" sldId="419"/>
            <ac:spMk id="10" creationId="{C31177BA-E323-4EF1-8A02-F83891B70922}"/>
          </ac:spMkLst>
        </pc:spChg>
        <pc:spChg chg="add mod">
          <ac:chgData name="李 隽杰" userId="ff89c632df0cd7f1" providerId="LiveId" clId="{D5145214-9A4F-41E3-8622-548CC21783C8}" dt="2019-11-05T08:47:24.357" v="3787" actId="164"/>
          <ac:spMkLst>
            <pc:docMk/>
            <pc:sldMk cId="4000601818" sldId="419"/>
            <ac:spMk id="11" creationId="{4E8CC4AA-D21F-4CE6-B8AF-D73EC83A28D6}"/>
          </ac:spMkLst>
        </pc:spChg>
        <pc:spChg chg="add mod">
          <ac:chgData name="李 隽杰" userId="ff89c632df0cd7f1" providerId="LiveId" clId="{D5145214-9A4F-41E3-8622-548CC21783C8}" dt="2019-11-06T12:30:01.408" v="4206" actId="164"/>
          <ac:spMkLst>
            <pc:docMk/>
            <pc:sldMk cId="4000601818" sldId="419"/>
            <ac:spMk id="32" creationId="{5442D0D5-1634-4940-9B22-F34FFD0B1897}"/>
          </ac:spMkLst>
        </pc:spChg>
        <pc:spChg chg="add mod">
          <ac:chgData name="李 隽杰" userId="ff89c632df0cd7f1" providerId="LiveId" clId="{D5145214-9A4F-41E3-8622-548CC21783C8}" dt="2019-11-06T12:30:01.408" v="4206" actId="164"/>
          <ac:spMkLst>
            <pc:docMk/>
            <pc:sldMk cId="4000601818" sldId="419"/>
            <ac:spMk id="33" creationId="{86904CFD-01CC-467A-91FD-8CBC30D2127C}"/>
          </ac:spMkLst>
        </pc:s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2" creationId="{82F18B64-5FCB-4D79-AD91-7EEEDF7FFAC3}"/>
          </ac:grpSpMkLst>
        </pc:gr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3" creationId="{869B46D0-5391-4ECD-A9AE-24139474E6CB}"/>
          </ac:grpSpMkLst>
        </pc:grpChg>
        <pc:grpChg chg="add mod">
          <ac:chgData name="李 隽杰" userId="ff89c632df0cd7f1" providerId="LiveId" clId="{D5145214-9A4F-41E3-8622-548CC21783C8}" dt="2019-11-05T08:55:44.440" v="3812" actId="164"/>
          <ac:grpSpMkLst>
            <pc:docMk/>
            <pc:sldMk cId="4000601818" sldId="419"/>
            <ac:grpSpMk id="14" creationId="{77AF5663-1BC6-4635-8C90-3618413A66D0}"/>
          </ac:grpSpMkLst>
        </pc:grpChg>
        <pc:grpChg chg="add mod">
          <ac:chgData name="李 隽杰" userId="ff89c632df0cd7f1" providerId="LiveId" clId="{D5145214-9A4F-41E3-8622-548CC21783C8}" dt="2019-11-06T12:30:01.408" v="4206" actId="164"/>
          <ac:grpSpMkLst>
            <pc:docMk/>
            <pc:sldMk cId="4000601818" sldId="419"/>
            <ac:grpSpMk id="31" creationId="{70AC9BED-515E-47DC-89CF-35EAB24797D6}"/>
          </ac:grpSpMkLst>
        </pc:grpChg>
        <pc:grpChg chg="add mod">
          <ac:chgData name="李 隽杰" userId="ff89c632df0cd7f1" providerId="LiveId" clId="{D5145214-9A4F-41E3-8622-548CC21783C8}" dt="2019-11-06T12:30:01.408" v="4206" actId="164"/>
          <ac:grpSpMkLst>
            <pc:docMk/>
            <pc:sldMk cId="4000601818" sldId="419"/>
            <ac:grpSpMk id="36" creationId="{C1B0D6B0-8008-4399-850A-98D3527C289C}"/>
          </ac:grpSpMkLst>
        </pc:grp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18" creationId="{797D1EAC-AFA8-4D4E-8E56-DAF70EA1A97A}"/>
          </ac:cxnSpMkLst>
        </pc:cxn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23" creationId="{462B19E5-4FDD-4402-899D-8F57E352F6BB}"/>
          </ac:cxnSpMkLst>
        </pc:cxnChg>
        <pc:cxnChg chg="add mod">
          <ac:chgData name="李 隽杰" userId="ff89c632df0cd7f1" providerId="LiveId" clId="{D5145214-9A4F-41E3-8622-548CC21783C8}" dt="2019-11-05T08:55:44.440" v="3812" actId="164"/>
          <ac:cxnSpMkLst>
            <pc:docMk/>
            <pc:sldMk cId="4000601818" sldId="419"/>
            <ac:cxnSpMk id="25" creationId="{14E06598-2E23-4379-86FC-A7D166A4F328}"/>
          </ac:cxnSpMkLst>
        </pc:cxnChg>
        <pc:cxnChg chg="add mod">
          <ac:chgData name="李 隽杰" userId="ff89c632df0cd7f1" providerId="LiveId" clId="{D5145214-9A4F-41E3-8622-548CC21783C8}" dt="2019-11-06T12:30:01.408" v="4206" actId="164"/>
          <ac:cxnSpMkLst>
            <pc:docMk/>
            <pc:sldMk cId="4000601818" sldId="419"/>
            <ac:cxnSpMk id="26" creationId="{F13BD1A5-9769-4F1B-938F-3F4D27B03D99}"/>
          </ac:cxnSpMkLst>
        </pc:cxnChg>
        <pc:cxnChg chg="add mod">
          <ac:chgData name="李 隽杰" userId="ff89c632df0cd7f1" providerId="LiveId" clId="{D5145214-9A4F-41E3-8622-548CC21783C8}" dt="2019-11-06T12:30:01.408" v="4206" actId="164"/>
          <ac:cxnSpMkLst>
            <pc:docMk/>
            <pc:sldMk cId="4000601818" sldId="419"/>
            <ac:cxnSpMk id="28" creationId="{1249AC46-299F-4398-9591-B16BC019350E}"/>
          </ac:cxnSpMkLst>
        </pc:cxnChg>
      </pc:sldChg>
      <pc:sldChg chg="new del">
        <pc:chgData name="李 隽杰" userId="ff89c632df0cd7f1" providerId="LiveId" clId="{D5145214-9A4F-41E3-8622-548CC21783C8}" dt="2019-11-05T09:00:32.190" v="3861" actId="47"/>
        <pc:sldMkLst>
          <pc:docMk/>
          <pc:sldMk cId="3588708975" sldId="420"/>
        </pc:sldMkLst>
      </pc:sldChg>
      <pc:sldChg chg="delSp modSp add mod modAnim">
        <pc:chgData name="李 隽杰" userId="ff89c632df0cd7f1" providerId="LiveId" clId="{D5145214-9A4F-41E3-8622-548CC21783C8}" dt="2019-11-10T09:15:16.114" v="5253" actId="20577"/>
        <pc:sldMkLst>
          <pc:docMk/>
          <pc:sldMk cId="21192555" sldId="421"/>
        </pc:sldMkLst>
        <pc:spChg chg="mod">
          <ac:chgData name="李 隽杰" userId="ff89c632df0cd7f1" providerId="LiveId" clId="{D5145214-9A4F-41E3-8622-548CC21783C8}" dt="2019-11-10T09:15:16.114" v="5253" actId="20577"/>
          <ac:spMkLst>
            <pc:docMk/>
            <pc:sldMk cId="21192555" sldId="421"/>
            <ac:spMk id="3" creationId="{888ED058-C716-4142-8906-A3009C4E56B2}"/>
          </ac:spMkLst>
        </pc:spChg>
        <pc:spChg chg="del">
          <ac:chgData name="李 隽杰" userId="ff89c632df0cd7f1" providerId="LiveId" clId="{D5145214-9A4F-41E3-8622-548CC21783C8}" dt="2019-11-05T09:10:10.594" v="3947" actId="478"/>
          <ac:spMkLst>
            <pc:docMk/>
            <pc:sldMk cId="21192555" sldId="421"/>
            <ac:spMk id="32" creationId="{5442D0D5-1634-4940-9B22-F34FFD0B1897}"/>
          </ac:spMkLst>
        </pc:spChg>
        <pc:spChg chg="del mod">
          <ac:chgData name="李 隽杰" userId="ff89c632df0cd7f1" providerId="LiveId" clId="{D5145214-9A4F-41E3-8622-548CC21783C8}" dt="2019-11-05T09:10:10.594" v="3947" actId="478"/>
          <ac:spMkLst>
            <pc:docMk/>
            <pc:sldMk cId="21192555" sldId="421"/>
            <ac:spMk id="33" creationId="{86904CFD-01CC-467A-91FD-8CBC30D2127C}"/>
          </ac:spMkLst>
        </pc:spChg>
        <pc:grpChg chg="del">
          <ac:chgData name="李 隽杰" userId="ff89c632df0cd7f1" providerId="LiveId" clId="{D5145214-9A4F-41E3-8622-548CC21783C8}" dt="2019-11-05T09:00:37.772" v="3862" actId="478"/>
          <ac:grpSpMkLst>
            <pc:docMk/>
            <pc:sldMk cId="21192555" sldId="421"/>
            <ac:grpSpMk id="31" creationId="{70AC9BED-515E-47DC-89CF-35EAB24797D6}"/>
          </ac:grpSpMkLst>
        </pc:grp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18" creationId="{797D1EAC-AFA8-4D4E-8E56-DAF70EA1A97A}"/>
          </ac:cxnSpMkLst>
        </pc:cxn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23" creationId="{462B19E5-4FDD-4402-899D-8F57E352F6BB}"/>
          </ac:cxnSpMkLst>
        </pc:cxnChg>
        <pc:cxnChg chg="mod">
          <ac:chgData name="李 隽杰" userId="ff89c632df0cd7f1" providerId="LiveId" clId="{D5145214-9A4F-41E3-8622-548CC21783C8}" dt="2019-11-05T09:00:37.772" v="3862" actId="478"/>
          <ac:cxnSpMkLst>
            <pc:docMk/>
            <pc:sldMk cId="21192555" sldId="421"/>
            <ac:cxnSpMk id="25" creationId="{14E06598-2E23-4379-86FC-A7D166A4F328}"/>
          </ac:cxnSpMkLst>
        </pc:cxnChg>
        <pc:cxnChg chg="del">
          <ac:chgData name="李 隽杰" userId="ff89c632df0cd7f1" providerId="LiveId" clId="{D5145214-9A4F-41E3-8622-548CC21783C8}" dt="2019-11-05T09:10:10.594" v="3947" actId="478"/>
          <ac:cxnSpMkLst>
            <pc:docMk/>
            <pc:sldMk cId="21192555" sldId="421"/>
            <ac:cxnSpMk id="26" creationId="{F13BD1A5-9769-4F1B-938F-3F4D27B03D99}"/>
          </ac:cxnSpMkLst>
        </pc:cxnChg>
        <pc:cxnChg chg="del">
          <ac:chgData name="李 隽杰" userId="ff89c632df0cd7f1" providerId="LiveId" clId="{D5145214-9A4F-41E3-8622-548CC21783C8}" dt="2019-11-05T09:10:10.594" v="3947" actId="478"/>
          <ac:cxnSpMkLst>
            <pc:docMk/>
            <pc:sldMk cId="21192555" sldId="421"/>
            <ac:cxnSpMk id="28" creationId="{1249AC46-299F-4398-9591-B16BC019350E}"/>
          </ac:cxnSpMkLst>
        </pc:cxnChg>
      </pc:sldChg>
      <pc:sldChg chg="modSp add mod">
        <pc:chgData name="李 隽杰" userId="ff89c632df0cd7f1" providerId="LiveId" clId="{D5145214-9A4F-41E3-8622-548CC21783C8}" dt="2019-11-06T13:34:01.091" v="4504" actId="20577"/>
        <pc:sldMkLst>
          <pc:docMk/>
          <pc:sldMk cId="553884327" sldId="422"/>
        </pc:sldMkLst>
        <pc:spChg chg="mod">
          <ac:chgData name="李 隽杰" userId="ff89c632df0cd7f1" providerId="LiveId" clId="{D5145214-9A4F-41E3-8622-548CC21783C8}" dt="2019-11-06T13:34:01.091" v="4504" actId="20577"/>
          <ac:spMkLst>
            <pc:docMk/>
            <pc:sldMk cId="553884327" sldId="422"/>
            <ac:spMk id="3" creationId="{888ED058-C716-4142-8906-A3009C4E56B2}"/>
          </ac:spMkLst>
        </pc:spChg>
      </pc:sldChg>
      <pc:sldChg chg="addSp delSp modSp add mod">
        <pc:chgData name="李 隽杰" userId="ff89c632df0cd7f1" providerId="LiveId" clId="{D5145214-9A4F-41E3-8622-548CC21783C8}" dt="2019-11-10T13:22:37.621" v="5522" actId="20577"/>
        <pc:sldMkLst>
          <pc:docMk/>
          <pc:sldMk cId="3994331026" sldId="423"/>
        </pc:sldMkLst>
        <pc:spChg chg="mod">
          <ac:chgData name="李 隽杰" userId="ff89c632df0cd7f1" providerId="LiveId" clId="{D5145214-9A4F-41E3-8622-548CC21783C8}" dt="2019-11-10T13:22:37.621" v="5522" actId="20577"/>
          <ac:spMkLst>
            <pc:docMk/>
            <pc:sldMk cId="3994331026" sldId="423"/>
            <ac:spMk id="3" creationId="{0077207F-368D-4936-AEC2-44C751AC106B}"/>
          </ac:spMkLst>
        </pc:spChg>
        <pc:picChg chg="add del mod ord">
          <ac:chgData name="李 隽杰" userId="ff89c632df0cd7f1" providerId="LiveId" clId="{D5145214-9A4F-41E3-8622-548CC21783C8}" dt="2019-11-10T10:35:02.339" v="5329" actId="14100"/>
          <ac:picMkLst>
            <pc:docMk/>
            <pc:sldMk cId="3994331026" sldId="423"/>
            <ac:picMk id="6" creationId="{2B73AA3A-3E57-4F77-83E1-7E7B6FA065F9}"/>
          </ac:picMkLst>
        </pc:picChg>
      </pc:sldChg>
      <pc:sldChg chg="addSp modSp add mod">
        <pc:chgData name="李 隽杰" userId="ff89c632df0cd7f1" providerId="LiveId" clId="{D5145214-9A4F-41E3-8622-548CC21783C8}" dt="2019-11-10T13:22:23.913" v="5518" actId="20577"/>
        <pc:sldMkLst>
          <pc:docMk/>
          <pc:sldMk cId="2150469291" sldId="424"/>
        </pc:sldMkLst>
        <pc:spChg chg="mod">
          <ac:chgData name="李 隽杰" userId="ff89c632df0cd7f1" providerId="LiveId" clId="{D5145214-9A4F-41E3-8622-548CC21783C8}" dt="2019-11-10T13:22:23.913" v="5518" actId="20577"/>
          <ac:spMkLst>
            <pc:docMk/>
            <pc:sldMk cId="2150469291" sldId="424"/>
            <ac:spMk id="3" creationId="{0077207F-368D-4936-AEC2-44C751AC106B}"/>
          </ac:spMkLst>
        </pc:spChg>
        <pc:picChg chg="add mod ord">
          <ac:chgData name="李 隽杰" userId="ff89c632df0cd7f1" providerId="LiveId" clId="{D5145214-9A4F-41E3-8622-548CC21783C8}" dt="2019-11-10T09:05:01.562" v="5222" actId="1076"/>
          <ac:picMkLst>
            <pc:docMk/>
            <pc:sldMk cId="2150469291" sldId="424"/>
            <ac:picMk id="6" creationId="{8D12FD05-8D56-414C-B474-F5E4EAB786C6}"/>
          </ac:picMkLst>
        </pc:picChg>
      </pc:sldChg>
      <pc:sldChg chg="new del">
        <pc:chgData name="李 隽杰" userId="ff89c632df0cd7f1" providerId="LiveId" clId="{D5145214-9A4F-41E3-8622-548CC21783C8}" dt="2019-11-07T08:09:35.283" v="4632" actId="2696"/>
        <pc:sldMkLst>
          <pc:docMk/>
          <pc:sldMk cId="3951051634" sldId="424"/>
        </pc:sldMkLst>
      </pc:sldChg>
      <pc:sldChg chg="new del">
        <pc:chgData name="李 隽杰" userId="ff89c632df0cd7f1" providerId="LiveId" clId="{D5145214-9A4F-41E3-8622-548CC21783C8}" dt="2019-11-10T08:36:03.501" v="5018" actId="2696"/>
        <pc:sldMkLst>
          <pc:docMk/>
          <pc:sldMk cId="1573568549" sldId="425"/>
        </pc:sldMkLst>
      </pc:sldChg>
      <pc:sldChg chg="addSp delSp modSp add mod">
        <pc:chgData name="李 隽杰" userId="ff89c632df0cd7f1" providerId="LiveId" clId="{D5145214-9A4F-41E3-8622-548CC21783C8}" dt="2019-11-10T13:06:53.851" v="5493" actId="1076"/>
        <pc:sldMkLst>
          <pc:docMk/>
          <pc:sldMk cId="2549721013" sldId="426"/>
        </pc:sldMkLst>
        <pc:spChg chg="mod">
          <ac:chgData name="李 隽杰" userId="ff89c632df0cd7f1" providerId="LiveId" clId="{D5145214-9A4F-41E3-8622-548CC21783C8}" dt="2019-11-10T08:39:19.153" v="5069" actId="20577"/>
          <ac:spMkLst>
            <pc:docMk/>
            <pc:sldMk cId="2549721013" sldId="426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07:36:35.001" v="5008" actId="21"/>
          <ac:picMkLst>
            <pc:docMk/>
            <pc:sldMk cId="2549721013" sldId="426"/>
            <ac:picMk id="6" creationId="{3961E336-831F-4B57-B0B6-2910ED7D3E02}"/>
          </ac:picMkLst>
        </pc:picChg>
        <pc:picChg chg="add del mod">
          <ac:chgData name="李 隽杰" userId="ff89c632df0cd7f1" providerId="LiveId" clId="{D5145214-9A4F-41E3-8622-548CC21783C8}" dt="2019-11-10T12:41:36.176" v="5483" actId="478"/>
          <ac:picMkLst>
            <pc:docMk/>
            <pc:sldMk cId="2549721013" sldId="426"/>
            <ac:picMk id="8" creationId="{150287B1-6419-4F74-99AE-EF135F751757}"/>
          </ac:picMkLst>
        </pc:picChg>
        <pc:picChg chg="add del mod">
          <ac:chgData name="李 隽杰" userId="ff89c632df0cd7f1" providerId="LiveId" clId="{D5145214-9A4F-41E3-8622-548CC21783C8}" dt="2019-11-10T12:41:42.504" v="5486" actId="478"/>
          <ac:picMkLst>
            <pc:docMk/>
            <pc:sldMk cId="2549721013" sldId="426"/>
            <ac:picMk id="10" creationId="{67EC2E1D-727C-49C2-A0DF-D9B0EDE5D4CE}"/>
          </ac:picMkLst>
        </pc:picChg>
        <pc:picChg chg="add mod ord">
          <ac:chgData name="李 隽杰" userId="ff89c632df0cd7f1" providerId="LiveId" clId="{D5145214-9A4F-41E3-8622-548CC21783C8}" dt="2019-11-10T13:06:53.851" v="5493" actId="1076"/>
          <ac:picMkLst>
            <pc:docMk/>
            <pc:sldMk cId="2549721013" sldId="426"/>
            <ac:picMk id="12" creationId="{E2A2873A-4D6B-4C3A-9AE1-EC27758161D4}"/>
          </ac:picMkLst>
        </pc:picChg>
      </pc:sldChg>
      <pc:sldChg chg="addSp delSp modSp add mod">
        <pc:chgData name="李 隽杰" userId="ff89c632df0cd7f1" providerId="LiveId" clId="{D5145214-9A4F-41E3-8622-548CC21783C8}" dt="2019-11-10T13:22:32.569" v="5520" actId="20577"/>
        <pc:sldMkLst>
          <pc:docMk/>
          <pc:sldMk cId="3046545595" sldId="427"/>
        </pc:sldMkLst>
        <pc:spChg chg="mod">
          <ac:chgData name="李 隽杰" userId="ff89c632df0cd7f1" providerId="LiveId" clId="{D5145214-9A4F-41E3-8622-548CC21783C8}" dt="2019-11-10T13:22:32.569" v="5520" actId="20577"/>
          <ac:spMkLst>
            <pc:docMk/>
            <pc:sldMk cId="3046545595" sldId="427"/>
            <ac:spMk id="3" creationId="{0077207F-368D-4936-AEC2-44C751AC106B}"/>
          </ac:spMkLst>
        </pc:spChg>
        <pc:picChg chg="add del mod">
          <ac:chgData name="李 隽杰" userId="ff89c632df0cd7f1" providerId="LiveId" clId="{D5145214-9A4F-41E3-8622-548CC21783C8}" dt="2019-11-10T07:36:17.520" v="4998" actId="21"/>
          <ac:picMkLst>
            <pc:docMk/>
            <pc:sldMk cId="3046545595" sldId="427"/>
            <ac:picMk id="6" creationId="{59A2E572-0425-44A8-A8E6-C5F478A2ED18}"/>
          </ac:picMkLst>
        </pc:picChg>
        <pc:picChg chg="add del mod">
          <ac:chgData name="李 隽杰" userId="ff89c632df0cd7f1" providerId="LiveId" clId="{D5145214-9A4F-41E3-8622-548CC21783C8}" dt="2019-11-10T07:36:31.127" v="5006"/>
          <ac:picMkLst>
            <pc:docMk/>
            <pc:sldMk cId="3046545595" sldId="427"/>
            <ac:picMk id="7" creationId="{25A013EF-CCD3-4C2A-925A-AA0C6E4BBEC8}"/>
          </ac:picMkLst>
        </pc:picChg>
        <pc:picChg chg="add mod ord">
          <ac:chgData name="李 隽杰" userId="ff89c632df0cd7f1" providerId="LiveId" clId="{D5145214-9A4F-41E3-8622-548CC21783C8}" dt="2019-11-10T09:01:47.194" v="5181" actId="1076"/>
          <ac:picMkLst>
            <pc:docMk/>
            <pc:sldMk cId="3046545595" sldId="427"/>
            <ac:picMk id="8" creationId="{0A8472EE-8860-4273-80FF-E08FB0034959}"/>
          </ac:picMkLst>
        </pc:picChg>
      </pc:sldChg>
      <pc:sldChg chg="addSp delSp modSp add mod ord">
        <pc:chgData name="李 隽杰" userId="ff89c632df0cd7f1" providerId="LiveId" clId="{D5145214-9A4F-41E3-8622-548CC21783C8}" dt="2019-11-10T09:13:50.471" v="5252" actId="1076"/>
        <pc:sldMkLst>
          <pc:docMk/>
          <pc:sldMk cId="573362907" sldId="428"/>
        </pc:sldMkLst>
        <pc:spChg chg="mod">
          <ac:chgData name="李 隽杰" userId="ff89c632df0cd7f1" providerId="LiveId" clId="{D5145214-9A4F-41E3-8622-548CC21783C8}" dt="2019-11-10T09:08:36.347" v="5228"/>
          <ac:spMkLst>
            <pc:docMk/>
            <pc:sldMk cId="573362907" sldId="428"/>
            <ac:spMk id="3" creationId="{0077207F-368D-4936-AEC2-44C751AC106B}"/>
          </ac:spMkLst>
        </pc:spChg>
        <pc:picChg chg="add del mod ord modCrop">
          <ac:chgData name="李 隽杰" userId="ff89c632df0cd7f1" providerId="LiveId" clId="{D5145214-9A4F-41E3-8622-548CC21783C8}" dt="2019-11-10T09:11:30.243" v="5244" actId="478"/>
          <ac:picMkLst>
            <pc:docMk/>
            <pc:sldMk cId="573362907" sldId="428"/>
            <ac:picMk id="5" creationId="{B87EBB13-D505-4F49-A048-3CE1B49E8CFA}"/>
          </ac:picMkLst>
        </pc:picChg>
        <pc:picChg chg="add mod ord modCrop">
          <ac:chgData name="李 隽杰" userId="ff89c632df0cd7f1" providerId="LiveId" clId="{D5145214-9A4F-41E3-8622-548CC21783C8}" dt="2019-11-10T09:13:50.471" v="5252" actId="1076"/>
          <ac:picMkLst>
            <pc:docMk/>
            <pc:sldMk cId="573362907" sldId="428"/>
            <ac:picMk id="7" creationId="{CFBBF233-5009-4C39-8E28-0978EAFAD345}"/>
          </ac:picMkLst>
        </pc:picChg>
      </pc:sldChg>
      <pc:sldChg chg="addSp delSp modSp add mod">
        <pc:chgData name="李 隽杰" userId="ff89c632df0cd7f1" providerId="LiveId" clId="{D5145214-9A4F-41E3-8622-548CC21783C8}" dt="2019-11-10T13:37:34.975" v="5653" actId="255"/>
        <pc:sldMkLst>
          <pc:docMk/>
          <pc:sldMk cId="1954562544" sldId="429"/>
        </pc:sldMkLst>
        <pc:spChg chg="del mod">
          <ac:chgData name="李 隽杰" userId="ff89c632df0cd7f1" providerId="LiveId" clId="{D5145214-9A4F-41E3-8622-548CC21783C8}" dt="2019-11-08T03:06:19.135" v="4823"/>
          <ac:spMkLst>
            <pc:docMk/>
            <pc:sldMk cId="1954562544" sldId="429"/>
            <ac:spMk id="3" creationId="{888ED058-C716-4142-8906-A3009C4E56B2}"/>
          </ac:spMkLst>
        </pc:spChg>
        <pc:spChg chg="add mod">
          <ac:chgData name="李 隽杰" userId="ff89c632df0cd7f1" providerId="LiveId" clId="{D5145214-9A4F-41E3-8622-548CC21783C8}" dt="2019-11-10T13:37:34.975" v="5653" actId="255"/>
          <ac:spMkLst>
            <pc:docMk/>
            <pc:sldMk cId="1954562544" sldId="429"/>
            <ac:spMk id="7" creationId="{4E6082A6-0FF3-4959-8595-56F0BCEBE5BC}"/>
          </ac:spMkLst>
        </pc:spChg>
        <pc:picChg chg="add mod">
          <ac:chgData name="李 隽杰" userId="ff89c632df0cd7f1" providerId="LiveId" clId="{D5145214-9A4F-41E3-8622-548CC21783C8}" dt="2019-11-08T03:13:24.462" v="4857" actId="1076"/>
          <ac:picMkLst>
            <pc:docMk/>
            <pc:sldMk cId="1954562544" sldId="429"/>
            <ac:picMk id="6" creationId="{D99C1FE1-34C4-4C2A-A43C-5FF3CD92FC74}"/>
          </ac:picMkLst>
        </pc:picChg>
      </pc:sldChg>
      <pc:sldChg chg="addSp delSp modSp add mod">
        <pc:chgData name="李 隽杰" userId="ff89c632df0cd7f1" providerId="LiveId" clId="{D5145214-9A4F-41E3-8622-548CC21783C8}" dt="2019-11-10T13:37:41.604" v="5654" actId="255"/>
        <pc:sldMkLst>
          <pc:docMk/>
          <pc:sldMk cId="1360002953" sldId="430"/>
        </pc:sldMkLst>
        <pc:spChg chg="del">
          <ac:chgData name="李 隽杰" userId="ff89c632df0cd7f1" providerId="LiveId" clId="{D5145214-9A4F-41E3-8622-548CC21783C8}" dt="2019-11-08T03:06:32.897" v="4825" actId="478"/>
          <ac:spMkLst>
            <pc:docMk/>
            <pc:sldMk cId="1360002953" sldId="430"/>
            <ac:spMk id="3" creationId="{888ED058-C716-4142-8906-A3009C4E56B2}"/>
          </ac:spMkLst>
        </pc:spChg>
        <pc:spChg chg="add del mod">
          <ac:chgData name="李 隽杰" userId="ff89c632df0cd7f1" providerId="LiveId" clId="{D5145214-9A4F-41E3-8622-548CC21783C8}" dt="2019-11-08T03:06:41.242" v="4826"/>
          <ac:spMkLst>
            <pc:docMk/>
            <pc:sldMk cId="1360002953" sldId="430"/>
            <ac:spMk id="6" creationId="{1392D275-5FB6-4625-870A-B5C585D72412}"/>
          </ac:spMkLst>
        </pc:spChg>
        <pc:spChg chg="add mod">
          <ac:chgData name="李 隽杰" userId="ff89c632df0cd7f1" providerId="LiveId" clId="{D5145214-9A4F-41E3-8622-548CC21783C8}" dt="2019-11-10T13:37:41.604" v="5654" actId="255"/>
          <ac:spMkLst>
            <pc:docMk/>
            <pc:sldMk cId="1360002953" sldId="430"/>
            <ac:spMk id="9" creationId="{ECD5A7FF-EE8D-407F-BA93-448DE1883FFB}"/>
          </ac:spMkLst>
        </pc:spChg>
        <pc:picChg chg="add mod">
          <ac:chgData name="李 隽杰" userId="ff89c632df0cd7f1" providerId="LiveId" clId="{D5145214-9A4F-41E3-8622-548CC21783C8}" dt="2019-11-08T03:13:31.010" v="4860" actId="1076"/>
          <ac:picMkLst>
            <pc:docMk/>
            <pc:sldMk cId="1360002953" sldId="430"/>
            <ac:picMk id="8" creationId="{43C0CD8A-4422-4B26-94D2-A29F5DB95F35}"/>
          </ac:picMkLst>
        </pc:picChg>
      </pc:sldChg>
      <pc:sldChg chg="modSp add mod">
        <pc:chgData name="李 隽杰" userId="ff89c632df0cd7f1" providerId="LiveId" clId="{D5145214-9A4F-41E3-8622-548CC21783C8}" dt="2019-11-10T13:22:47.506" v="5524" actId="20577"/>
        <pc:sldMkLst>
          <pc:docMk/>
          <pc:sldMk cId="1545283045" sldId="431"/>
        </pc:sldMkLst>
        <pc:spChg chg="mod">
          <ac:chgData name="李 隽杰" userId="ff89c632df0cd7f1" providerId="LiveId" clId="{D5145214-9A4F-41E3-8622-548CC21783C8}" dt="2019-11-10T13:22:47.506" v="5524" actId="20577"/>
          <ac:spMkLst>
            <pc:docMk/>
            <pc:sldMk cId="1545283045" sldId="431"/>
            <ac:spMk id="3" creationId="{0077207F-368D-4936-AEC2-44C751AC106B}"/>
          </ac:spMkLst>
        </pc:spChg>
        <pc:picChg chg="mod modCrop">
          <ac:chgData name="李 隽杰" userId="ff89c632df0cd7f1" providerId="LiveId" clId="{D5145214-9A4F-41E3-8622-548CC21783C8}" dt="2019-11-10T09:09:38.461" v="5239" actId="1076"/>
          <ac:picMkLst>
            <pc:docMk/>
            <pc:sldMk cId="1545283045" sldId="431"/>
            <ac:picMk id="5" creationId="{B87EBB13-D505-4F49-A048-3CE1B49E8CFA}"/>
          </ac:picMkLst>
        </pc:picChg>
      </pc:sldChg>
      <pc:sldChg chg="addSp delSp modSp add mod">
        <pc:chgData name="李 隽杰" userId="ff89c632df0cd7f1" providerId="LiveId" clId="{D5145214-9A4F-41E3-8622-548CC21783C8}" dt="2019-11-10T09:07:58.201" v="5226" actId="1076"/>
        <pc:sldMkLst>
          <pc:docMk/>
          <pc:sldMk cId="3491796758" sldId="432"/>
        </pc:sldMkLst>
        <pc:spChg chg="mod">
          <ac:chgData name="李 隽杰" userId="ff89c632df0cd7f1" providerId="LiveId" clId="{D5145214-9A4F-41E3-8622-548CC21783C8}" dt="2019-11-10T09:00:11.609" v="5137" actId="20577"/>
          <ac:spMkLst>
            <pc:docMk/>
            <pc:sldMk cId="3491796758" sldId="432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09:00:15.170" v="5138" actId="478"/>
          <ac:picMkLst>
            <pc:docMk/>
            <pc:sldMk cId="3491796758" sldId="432"/>
            <ac:picMk id="6" creationId="{2B73AA3A-3E57-4F77-83E1-7E7B6FA065F9}"/>
          </ac:picMkLst>
        </pc:picChg>
        <pc:picChg chg="add mod ord">
          <ac:chgData name="李 隽杰" userId="ff89c632df0cd7f1" providerId="LiveId" clId="{D5145214-9A4F-41E3-8622-548CC21783C8}" dt="2019-11-10T09:07:58.201" v="5226" actId="1076"/>
          <ac:picMkLst>
            <pc:docMk/>
            <pc:sldMk cId="3491796758" sldId="432"/>
            <ac:picMk id="7" creationId="{72D39796-26A8-40E4-B6D6-D986E1FE6948}"/>
          </ac:picMkLst>
        </pc:picChg>
      </pc:sldChg>
      <pc:sldChg chg="addSp delSp modSp add mod">
        <pc:chgData name="李 隽杰" userId="ff89c632df0cd7f1" providerId="LiveId" clId="{D5145214-9A4F-41E3-8622-548CC21783C8}" dt="2019-11-10T09:02:21.253" v="5196" actId="1076"/>
        <pc:sldMkLst>
          <pc:docMk/>
          <pc:sldMk cId="4034302077" sldId="433"/>
        </pc:sldMkLst>
        <pc:spChg chg="mod">
          <ac:chgData name="李 隽杰" userId="ff89c632df0cd7f1" providerId="LiveId" clId="{D5145214-9A4F-41E3-8622-548CC21783C8}" dt="2019-11-10T09:01:57.807" v="5191" actId="20577"/>
          <ac:spMkLst>
            <pc:docMk/>
            <pc:sldMk cId="4034302077" sldId="433"/>
            <ac:spMk id="3" creationId="{0077207F-368D-4936-AEC2-44C751AC106B}"/>
          </ac:spMkLst>
        </pc:spChg>
        <pc:picChg chg="add mod ord">
          <ac:chgData name="李 隽杰" userId="ff89c632df0cd7f1" providerId="LiveId" clId="{D5145214-9A4F-41E3-8622-548CC21783C8}" dt="2019-11-10T09:02:21.253" v="5196" actId="1076"/>
          <ac:picMkLst>
            <pc:docMk/>
            <pc:sldMk cId="4034302077" sldId="433"/>
            <ac:picMk id="6" creationId="{F5C14870-4E46-4ED1-B7E3-9ECC430B8508}"/>
          </ac:picMkLst>
        </pc:picChg>
        <pc:picChg chg="del">
          <ac:chgData name="李 隽杰" userId="ff89c632df0cd7f1" providerId="LiveId" clId="{D5145214-9A4F-41E3-8622-548CC21783C8}" dt="2019-11-10T09:02:04.305" v="5192" actId="478"/>
          <ac:picMkLst>
            <pc:docMk/>
            <pc:sldMk cId="4034302077" sldId="433"/>
            <ac:picMk id="8" creationId="{0A8472EE-8860-4273-80FF-E08FB0034959}"/>
          </ac:picMkLst>
        </pc:picChg>
      </pc:sldChg>
      <pc:sldChg chg="addSp delSp modSp add mod">
        <pc:chgData name="李 隽杰" userId="ff89c632df0cd7f1" providerId="LiveId" clId="{D5145214-9A4F-41E3-8622-548CC21783C8}" dt="2019-11-10T09:09:26.814" v="5237" actId="1076"/>
        <pc:sldMkLst>
          <pc:docMk/>
          <pc:sldMk cId="3150066955" sldId="434"/>
        </pc:sldMkLst>
        <pc:spChg chg="mod">
          <ac:chgData name="李 隽杰" userId="ff89c632df0cd7f1" providerId="LiveId" clId="{D5145214-9A4F-41E3-8622-548CC21783C8}" dt="2019-11-10T09:03:21.517" v="5211" actId="20577"/>
          <ac:spMkLst>
            <pc:docMk/>
            <pc:sldMk cId="3150066955" sldId="434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09:03:43.310" v="5212" actId="478"/>
          <ac:picMkLst>
            <pc:docMk/>
            <pc:sldMk cId="3150066955" sldId="434"/>
            <ac:picMk id="6" creationId="{8D12FD05-8D56-414C-B474-F5E4EAB786C6}"/>
          </ac:picMkLst>
        </pc:picChg>
        <pc:picChg chg="add mod ord modCrop">
          <ac:chgData name="李 隽杰" userId="ff89c632df0cd7f1" providerId="LiveId" clId="{D5145214-9A4F-41E3-8622-548CC21783C8}" dt="2019-11-10T09:09:26.814" v="5237" actId="1076"/>
          <ac:picMkLst>
            <pc:docMk/>
            <pc:sldMk cId="3150066955" sldId="434"/>
            <ac:picMk id="7" creationId="{2BBFF08F-940D-48BB-A24F-92AA2FB164C8}"/>
          </ac:picMkLst>
        </pc:picChg>
      </pc:sldChg>
      <pc:sldChg chg="add del">
        <pc:chgData name="李 隽杰" userId="ff89c632df0cd7f1" providerId="LiveId" clId="{D5145214-9A4F-41E3-8622-548CC21783C8}" dt="2019-11-10T13:22:52.563" v="5525" actId="2696"/>
        <pc:sldMkLst>
          <pc:docMk/>
          <pc:sldMk cId="1352326211" sldId="435"/>
        </pc:sldMkLst>
      </pc:sldChg>
      <pc:sldChg chg="delSp modSp add mod">
        <pc:chgData name="李 隽杰" userId="ff89c632df0cd7f1" providerId="LiveId" clId="{D5145214-9A4F-41E3-8622-548CC21783C8}" dt="2019-11-10T13:50:09.745" v="5720" actId="20577"/>
        <pc:sldMkLst>
          <pc:docMk/>
          <pc:sldMk cId="2350860079" sldId="436"/>
        </pc:sldMkLst>
        <pc:spChg chg="mod">
          <ac:chgData name="李 隽杰" userId="ff89c632df0cd7f1" providerId="LiveId" clId="{D5145214-9A4F-41E3-8622-548CC21783C8}" dt="2019-11-10T13:50:09.745" v="5720" actId="20577"/>
          <ac:spMkLst>
            <pc:docMk/>
            <pc:sldMk cId="2350860079" sldId="436"/>
            <ac:spMk id="3" creationId="{0077207F-368D-4936-AEC2-44C751AC106B}"/>
          </ac:spMkLst>
        </pc:spChg>
        <pc:picChg chg="del">
          <ac:chgData name="李 隽杰" userId="ff89c632df0cd7f1" providerId="LiveId" clId="{D5145214-9A4F-41E3-8622-548CC21783C8}" dt="2019-11-10T12:09:56.020" v="5331" actId="478"/>
          <ac:picMkLst>
            <pc:docMk/>
            <pc:sldMk cId="2350860079" sldId="436"/>
            <ac:picMk id="7" creationId="{CFBBF233-5009-4C39-8E28-0978EAFAD345}"/>
          </ac:picMkLst>
        </pc:picChg>
      </pc:sldChg>
      <pc:sldChg chg="modSp add del mod">
        <pc:chgData name="李 隽杰" userId="ff89c632df0cd7f1" providerId="LiveId" clId="{D5145214-9A4F-41E3-8622-548CC21783C8}" dt="2019-11-10T14:14:40.546" v="5807" actId="2696"/>
        <pc:sldMkLst>
          <pc:docMk/>
          <pc:sldMk cId="2146337827" sldId="437"/>
        </pc:sldMkLst>
        <pc:spChg chg="mod">
          <ac:chgData name="李 隽杰" userId="ff89c632df0cd7f1" providerId="LiveId" clId="{D5145214-9A4F-41E3-8622-548CC21783C8}" dt="2019-11-10T14:14:18.832" v="5806" actId="20577"/>
          <ac:spMkLst>
            <pc:docMk/>
            <pc:sldMk cId="2146337827" sldId="437"/>
            <ac:spMk id="8" creationId="{C67A4BDC-37EA-4CB2-BF28-C65EE5CFA567}"/>
          </ac:spMkLst>
        </pc:spChg>
      </pc:sldChg>
      <pc:sldChg chg="new del">
        <pc:chgData name="李 隽杰" userId="ff89c632df0cd7f1" providerId="LiveId" clId="{D5145214-9A4F-41E3-8622-548CC21783C8}" dt="2019-11-10T14:10:23.617" v="5730" actId="2696"/>
        <pc:sldMkLst>
          <pc:docMk/>
          <pc:sldMk cId="3154006492" sldId="437"/>
        </pc:sldMkLst>
      </pc:sldChg>
      <pc:sldChg chg="add del">
        <pc:chgData name="李 隽杰" userId="ff89c632df0cd7f1" providerId="LiveId" clId="{D5145214-9A4F-41E3-8622-548CC21783C8}" dt="2019-11-10T14:10:46.441" v="5732" actId="2696"/>
        <pc:sldMkLst>
          <pc:docMk/>
          <pc:sldMk cId="3826803609" sldId="437"/>
        </pc:sldMkLst>
      </pc:sldChg>
    </pc:docChg>
  </pc:docChgLst>
  <pc:docChgLst>
    <pc:chgData name="李 隽杰" userId="ff89c632df0cd7f1" providerId="LiveId" clId="{0780BFB9-B401-46F3-8104-548C092400A7}"/>
    <pc:docChg chg="undo custSel addSld delSld modSld sldOrd">
      <pc:chgData name="李 隽杰" userId="ff89c632df0cd7f1" providerId="LiveId" clId="{0780BFB9-B401-46F3-8104-548C092400A7}" dt="2019-10-09T02:04:01.636" v="1822" actId="1076"/>
      <pc:docMkLst>
        <pc:docMk/>
      </pc:docMkLst>
      <pc:sldChg chg="modSp mod modNotesTx">
        <pc:chgData name="李 隽杰" userId="ff89c632df0cd7f1" providerId="LiveId" clId="{0780BFB9-B401-46F3-8104-548C092400A7}" dt="2019-10-09T01:59:07.653" v="1801" actId="20577"/>
        <pc:sldMkLst>
          <pc:docMk/>
          <pc:sldMk cId="3059923027" sldId="257"/>
        </pc:sldMkLst>
        <pc:spChg chg="mod">
          <ac:chgData name="李 隽杰" userId="ff89c632df0cd7f1" providerId="LiveId" clId="{0780BFB9-B401-46F3-8104-548C092400A7}" dt="2019-10-08T12:00:34.286" v="1687" actId="20577"/>
          <ac:spMkLst>
            <pc:docMk/>
            <pc:sldMk cId="3059923027" sldId="257"/>
            <ac:spMk id="10" creationId="{00000000-0000-0000-0000-000000000000}"/>
          </ac:spMkLst>
        </pc:spChg>
      </pc:sldChg>
      <pc:sldChg chg="del">
        <pc:chgData name="李 隽杰" userId="ff89c632df0cd7f1" providerId="LiveId" clId="{0780BFB9-B401-46F3-8104-548C092400A7}" dt="2019-09-30T03:07:46.779" v="51" actId="2696"/>
        <pc:sldMkLst>
          <pc:docMk/>
          <pc:sldMk cId="3864294768" sldId="375"/>
        </pc:sldMkLst>
      </pc:sldChg>
      <pc:sldChg chg="addSp delSp modSp mod">
        <pc:chgData name="李 隽杰" userId="ff89c632df0cd7f1" providerId="LiveId" clId="{0780BFB9-B401-46F3-8104-548C092400A7}" dt="2019-10-09T02:04:01.636" v="1822" actId="1076"/>
        <pc:sldMkLst>
          <pc:docMk/>
          <pc:sldMk cId="2517053357" sldId="376"/>
        </pc:sldMkLst>
        <pc:spChg chg="add del mod">
          <ac:chgData name="李 隽杰" userId="ff89c632df0cd7f1" providerId="LiveId" clId="{0780BFB9-B401-46F3-8104-548C092400A7}" dt="2019-10-09T02:02:08.576" v="1808" actId="478"/>
          <ac:spMkLst>
            <pc:docMk/>
            <pc:sldMk cId="2517053357" sldId="376"/>
            <ac:spMk id="24" creationId="{705F986C-70B7-40D4-BFCC-53A5E9B0D2CD}"/>
          </ac:spMkLst>
        </pc:spChg>
        <pc:spChg chg="add del">
          <ac:chgData name="李 隽杰" userId="ff89c632df0cd7f1" providerId="LiveId" clId="{0780BFB9-B401-46F3-8104-548C092400A7}" dt="2019-10-09T02:02:23.474" v="1810" actId="478"/>
          <ac:spMkLst>
            <pc:docMk/>
            <pc:sldMk cId="2517053357" sldId="376"/>
            <ac:spMk id="27" creationId="{CA9F6D9F-5464-4BE6-9278-29B8B272CD18}"/>
          </ac:spMkLst>
        </pc:spChg>
        <pc:spChg chg="add mod">
          <ac:chgData name="李 隽杰" userId="ff89c632df0cd7f1" providerId="LiveId" clId="{0780BFB9-B401-46F3-8104-548C092400A7}" dt="2019-10-09T02:02:41.186" v="1814" actId="1076"/>
          <ac:spMkLst>
            <pc:docMk/>
            <pc:sldMk cId="2517053357" sldId="376"/>
            <ac:spMk id="28" creationId="{5F8BC385-1B9D-4660-B9E0-36B57CDAE178}"/>
          </ac:spMkLst>
        </pc:spChg>
        <pc:spChg chg="add mod">
          <ac:chgData name="李 隽杰" userId="ff89c632df0cd7f1" providerId="LiveId" clId="{0780BFB9-B401-46F3-8104-548C092400A7}" dt="2019-10-09T02:04:01.636" v="1822" actId="1076"/>
          <ac:spMkLst>
            <pc:docMk/>
            <pc:sldMk cId="2517053357" sldId="376"/>
            <ac:spMk id="37" creationId="{502717B4-23B1-497E-91FC-890CA83ED84C}"/>
          </ac:spMkLst>
        </pc:spChg>
        <pc:spChg chg="mod">
          <ac:chgData name="李 隽杰" userId="ff89c632df0cd7f1" providerId="LiveId" clId="{0780BFB9-B401-46F3-8104-548C092400A7}" dt="2019-10-09T02:01:20.554" v="1804" actId="1076"/>
          <ac:spMkLst>
            <pc:docMk/>
            <pc:sldMk cId="2517053357" sldId="376"/>
            <ac:spMk id="83" creationId="{F386BE27-2841-417D-9EBF-86704CDEBD8F}"/>
          </ac:spMkLst>
        </pc:spChg>
        <pc:spChg chg="mod">
          <ac:chgData name="李 隽杰" userId="ff89c632df0cd7f1" providerId="LiveId" clId="{0780BFB9-B401-46F3-8104-548C092400A7}" dt="2019-10-09T02:03:27.316" v="1818" actId="1076"/>
          <ac:spMkLst>
            <pc:docMk/>
            <pc:sldMk cId="2517053357" sldId="376"/>
            <ac:spMk id="86" creationId="{2DD14DC0-272B-406C-AE43-5A75BC798852}"/>
          </ac:spMkLst>
        </pc:spChg>
        <pc:spChg chg="mod">
          <ac:chgData name="李 隽杰" userId="ff89c632df0cd7f1" providerId="LiveId" clId="{0780BFB9-B401-46F3-8104-548C092400A7}" dt="2019-10-09T02:01:46.635" v="1806" actId="1076"/>
          <ac:spMkLst>
            <pc:docMk/>
            <pc:sldMk cId="2517053357" sldId="376"/>
            <ac:spMk id="87" creationId="{0EF3C589-A801-43D0-BAA2-408531EFBA17}"/>
          </ac:spMkLst>
        </pc:spChg>
        <pc:spChg chg="mod">
          <ac:chgData name="李 隽杰" userId="ff89c632df0cd7f1" providerId="LiveId" clId="{0780BFB9-B401-46F3-8104-548C092400A7}" dt="2019-10-09T02:03:20.566" v="1817" actId="1076"/>
          <ac:spMkLst>
            <pc:docMk/>
            <pc:sldMk cId="2517053357" sldId="376"/>
            <ac:spMk id="91" creationId="{E891989E-D9AF-43CB-B789-304A22F30618}"/>
          </ac:spMkLst>
        </pc:spChg>
        <pc:grpChg chg="mod">
          <ac:chgData name="李 隽杰" userId="ff89c632df0cd7f1" providerId="LiveId" clId="{0780BFB9-B401-46F3-8104-548C092400A7}" dt="2019-10-09T02:01:15.926" v="1803" actId="1076"/>
          <ac:grpSpMkLst>
            <pc:docMk/>
            <pc:sldMk cId="2517053357" sldId="376"/>
            <ac:grpSpMk id="93" creationId="{A2A7F220-DB97-4051-AB8E-FE965218C123}"/>
          </ac:grpSpMkLst>
        </pc:grpChg>
        <pc:picChg chg="add del mod">
          <ac:chgData name="李 隽杰" userId="ff89c632df0cd7f1" providerId="LiveId" clId="{0780BFB9-B401-46F3-8104-548C092400A7}" dt="2019-10-09T01:47:33.498" v="1692"/>
          <ac:picMkLst>
            <pc:docMk/>
            <pc:sldMk cId="2517053357" sldId="376"/>
            <ac:picMk id="5" creationId="{9A1BFAC3-1EEB-4FC8-A2A3-78B1D12CBE61}"/>
          </ac:picMkLst>
        </pc:picChg>
        <pc:cxnChg chg="add">
          <ac:chgData name="李 隽杰" userId="ff89c632df0cd7f1" providerId="LiveId" clId="{0780BFB9-B401-46F3-8104-548C092400A7}" dt="2019-10-09T02:02:53.277" v="1815" actId="11529"/>
          <ac:cxnSpMkLst>
            <pc:docMk/>
            <pc:sldMk cId="2517053357" sldId="376"/>
            <ac:cxnSpMk id="9" creationId="{4337E0C4-ED31-42E9-B76B-BBAFB85BDA1A}"/>
          </ac:cxnSpMkLst>
        </pc:cxnChg>
        <pc:cxnChg chg="add mod">
          <ac:chgData name="李 隽杰" userId="ff89c632df0cd7f1" providerId="LiveId" clId="{0780BFB9-B401-46F3-8104-548C092400A7}" dt="2019-10-09T02:03:32.343" v="1819" actId="14100"/>
          <ac:cxnSpMkLst>
            <pc:docMk/>
            <pc:sldMk cId="2517053357" sldId="376"/>
            <ac:cxnSpMk id="11" creationId="{B0693E8E-764A-419F-A558-FE79B0BFB625}"/>
          </ac:cxnSpMkLst>
        </pc:cxnChg>
        <pc:cxnChg chg="add">
          <ac:chgData name="李 隽杰" userId="ff89c632df0cd7f1" providerId="LiveId" clId="{0780BFB9-B401-46F3-8104-548C092400A7}" dt="2019-10-09T02:03:47.012" v="1820" actId="11529"/>
          <ac:cxnSpMkLst>
            <pc:docMk/>
            <pc:sldMk cId="2517053357" sldId="376"/>
            <ac:cxnSpMk id="15" creationId="{5C8FFCAA-4AEF-4DE6-8589-A093590E5867}"/>
          </ac:cxnSpMkLst>
        </pc:cxnChg>
        <pc:cxnChg chg="mod">
          <ac:chgData name="李 隽杰" userId="ff89c632df0cd7f1" providerId="LiveId" clId="{0780BFB9-B401-46F3-8104-548C092400A7}" dt="2019-10-09T02:01:38.096" v="1805" actId="14100"/>
          <ac:cxnSpMkLst>
            <pc:docMk/>
            <pc:sldMk cId="2517053357" sldId="376"/>
            <ac:cxnSpMk id="82" creationId="{4F97FD5B-BB00-4DCF-98F7-756A66CA58F2}"/>
          </ac:cxnSpMkLst>
        </pc:cxnChg>
        <pc:cxnChg chg="mod">
          <ac:chgData name="李 隽杰" userId="ff89c632df0cd7f1" providerId="LiveId" clId="{0780BFB9-B401-46F3-8104-548C092400A7}" dt="2019-10-09T02:03:27.316" v="1818" actId="1076"/>
          <ac:cxnSpMkLst>
            <pc:docMk/>
            <pc:sldMk cId="2517053357" sldId="376"/>
            <ac:cxnSpMk id="85" creationId="{B6844640-7D16-46D1-BB86-8AB3AF3DC628}"/>
          </ac:cxnSpMkLst>
        </pc:cxnChg>
      </pc:sldChg>
      <pc:sldChg chg="modSp mod">
        <pc:chgData name="李 隽杰" userId="ff89c632df0cd7f1" providerId="LiveId" clId="{0780BFB9-B401-46F3-8104-548C092400A7}" dt="2019-10-09T01:53:00.389" v="1800" actId="20577"/>
        <pc:sldMkLst>
          <pc:docMk/>
          <pc:sldMk cId="2817501710" sldId="377"/>
        </pc:sldMkLst>
        <pc:spChg chg="mod">
          <ac:chgData name="李 隽杰" userId="ff89c632df0cd7f1" providerId="LiveId" clId="{0780BFB9-B401-46F3-8104-548C092400A7}" dt="2019-10-09T01:53:00.389" v="1800" actId="20577"/>
          <ac:spMkLst>
            <pc:docMk/>
            <pc:sldMk cId="2817501710" sldId="377"/>
            <ac:spMk id="3" creationId="{8BDA5BCD-3E7D-4010-B7DC-D5D7F0E5F609}"/>
          </ac:spMkLst>
        </pc:spChg>
        <pc:grpChg chg="mod">
          <ac:chgData name="李 隽杰" userId="ff89c632df0cd7f1" providerId="LiveId" clId="{0780BFB9-B401-46F3-8104-548C092400A7}" dt="2019-10-09T01:52:40.699" v="1788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del">
        <pc:chgData name="李 隽杰" userId="ff89c632df0cd7f1" providerId="LiveId" clId="{0780BFB9-B401-46F3-8104-548C092400A7}" dt="2019-09-30T09:07:38.091" v="1050" actId="2696"/>
        <pc:sldMkLst>
          <pc:docMk/>
          <pc:sldMk cId="237372389" sldId="379"/>
        </pc:sldMkLst>
      </pc:sldChg>
      <pc:sldChg chg="modSp mod">
        <pc:chgData name="李 隽杰" userId="ff89c632df0cd7f1" providerId="LiveId" clId="{0780BFB9-B401-46F3-8104-548C092400A7}" dt="2019-10-09T01:49:41.676" v="1739"/>
        <pc:sldMkLst>
          <pc:docMk/>
          <pc:sldMk cId="2984236818" sldId="380"/>
        </pc:sldMkLst>
        <pc:spChg chg="mod">
          <ac:chgData name="李 隽杰" userId="ff89c632df0cd7f1" providerId="LiveId" clId="{0780BFB9-B401-46F3-8104-548C092400A7}" dt="2019-10-09T01:49:41.676" v="1739"/>
          <ac:spMkLst>
            <pc:docMk/>
            <pc:sldMk cId="2984236818" sldId="380"/>
            <ac:spMk id="3" creationId="{DBBF48E2-BDAE-4F11-98D1-69098A0FF48C}"/>
          </ac:spMkLst>
        </pc:spChg>
      </pc:sldChg>
      <pc:sldChg chg="modSp mod">
        <pc:chgData name="李 隽杰" userId="ff89c632df0cd7f1" providerId="LiveId" clId="{0780BFB9-B401-46F3-8104-548C092400A7}" dt="2019-10-09T01:49:16.681" v="1730" actId="113"/>
        <pc:sldMkLst>
          <pc:docMk/>
          <pc:sldMk cId="651367668" sldId="384"/>
        </pc:sldMkLst>
        <pc:spChg chg="mod">
          <ac:chgData name="李 隽杰" userId="ff89c632df0cd7f1" providerId="LiveId" clId="{0780BFB9-B401-46F3-8104-548C092400A7}" dt="2019-10-09T01:49:16.681" v="1730" actId="113"/>
          <ac:spMkLst>
            <pc:docMk/>
            <pc:sldMk cId="651367668" sldId="384"/>
            <ac:spMk id="3" creationId="{58B70B2C-150A-4B78-8E06-D96ADE9CBF10}"/>
          </ac:spMkLst>
        </pc:spChg>
      </pc:sldChg>
      <pc:sldChg chg="modSp mod">
        <pc:chgData name="李 隽杰" userId="ff89c632df0cd7f1" providerId="LiveId" clId="{0780BFB9-B401-46F3-8104-548C092400A7}" dt="2019-10-09T01:49:10.674" v="1729" actId="113"/>
        <pc:sldMkLst>
          <pc:docMk/>
          <pc:sldMk cId="164310441" sldId="385"/>
        </pc:sldMkLst>
        <pc:spChg chg="mod">
          <ac:chgData name="李 隽杰" userId="ff89c632df0cd7f1" providerId="LiveId" clId="{0780BFB9-B401-46F3-8104-548C092400A7}" dt="2019-10-09T01:49:10.674" v="1729" actId="113"/>
          <ac:spMkLst>
            <pc:docMk/>
            <pc:sldMk cId="164310441" sldId="385"/>
            <ac:spMk id="3" creationId="{58B70B2C-150A-4B78-8E06-D96ADE9CBF10}"/>
          </ac:spMkLst>
        </pc:spChg>
      </pc:sldChg>
      <pc:sldChg chg="modSp mod">
        <pc:chgData name="李 隽杰" userId="ff89c632df0cd7f1" providerId="LiveId" clId="{0780BFB9-B401-46F3-8104-548C092400A7}" dt="2019-10-09T01:49:31.421" v="1733" actId="113"/>
        <pc:sldMkLst>
          <pc:docMk/>
          <pc:sldMk cId="2086521725" sldId="386"/>
        </pc:sldMkLst>
        <pc:spChg chg="mod">
          <ac:chgData name="李 隽杰" userId="ff89c632df0cd7f1" providerId="LiveId" clId="{0780BFB9-B401-46F3-8104-548C092400A7}" dt="2019-10-09T01:49:31.421" v="1733" actId="113"/>
          <ac:spMkLst>
            <pc:docMk/>
            <pc:sldMk cId="2086521725" sldId="386"/>
            <ac:spMk id="5" creationId="{2C864A16-9464-4017-9855-BE4124B2F8AF}"/>
          </ac:spMkLst>
        </pc:spChg>
      </pc:sldChg>
      <pc:sldChg chg="del">
        <pc:chgData name="李 隽杰" userId="ff89c632df0cd7f1" providerId="LiveId" clId="{0780BFB9-B401-46F3-8104-548C092400A7}" dt="2019-09-30T03:07:35.134" v="50" actId="2696"/>
        <pc:sldMkLst>
          <pc:docMk/>
          <pc:sldMk cId="2669031237" sldId="389"/>
        </pc:sldMkLst>
      </pc:sldChg>
      <pc:sldChg chg="modSp mod">
        <pc:chgData name="李 隽杰" userId="ff89c632df0cd7f1" providerId="LiveId" clId="{0780BFB9-B401-46F3-8104-548C092400A7}" dt="2019-10-09T01:49:21.527" v="1731" actId="113"/>
        <pc:sldMkLst>
          <pc:docMk/>
          <pc:sldMk cId="3483362279" sldId="390"/>
        </pc:sldMkLst>
        <pc:spChg chg="mod">
          <ac:chgData name="李 隽杰" userId="ff89c632df0cd7f1" providerId="LiveId" clId="{0780BFB9-B401-46F3-8104-548C092400A7}" dt="2019-10-09T01:49:21.527" v="1731" actId="113"/>
          <ac:spMkLst>
            <pc:docMk/>
            <pc:sldMk cId="3483362279" sldId="390"/>
            <ac:spMk id="70" creationId="{909D1F1B-DF7E-440E-BB4D-BE51D711D116}"/>
          </ac:spMkLst>
        </pc:spChg>
      </pc:sldChg>
      <pc:sldChg chg="addSp delSp modSp new add del mod">
        <pc:chgData name="李 隽杰" userId="ff89c632df0cd7f1" providerId="LiveId" clId="{0780BFB9-B401-46F3-8104-548C092400A7}" dt="2019-10-08T07:13:06.830" v="1378"/>
        <pc:sldMkLst>
          <pc:docMk/>
          <pc:sldMk cId="2602410891" sldId="391"/>
        </pc:sldMkLst>
        <pc:spChg chg="mod">
          <ac:chgData name="李 隽杰" userId="ff89c632df0cd7f1" providerId="LiveId" clId="{0780BFB9-B401-46F3-8104-548C092400A7}" dt="2019-09-30T03:08:14.912" v="59" actId="20577"/>
          <ac:spMkLst>
            <pc:docMk/>
            <pc:sldMk cId="2602410891" sldId="391"/>
            <ac:spMk id="2" creationId="{C0B7CC45-A758-46C5-8F81-80DBF9F57C51}"/>
          </ac:spMkLst>
        </pc:spChg>
        <pc:spChg chg="del">
          <ac:chgData name="李 隽杰" userId="ff89c632df0cd7f1" providerId="LiveId" clId="{0780BFB9-B401-46F3-8104-548C092400A7}" dt="2019-09-30T03:08:38.621" v="60"/>
          <ac:spMkLst>
            <pc:docMk/>
            <pc:sldMk cId="2602410891" sldId="391"/>
            <ac:spMk id="3" creationId="{F7CAD3CF-F4FF-4C48-8AD1-DEC5D153908D}"/>
          </ac:spMkLst>
        </pc:spChg>
        <pc:spChg chg="add del mod">
          <ac:chgData name="李 隽杰" userId="ff89c632df0cd7f1" providerId="LiveId" clId="{0780BFB9-B401-46F3-8104-548C092400A7}" dt="2019-09-30T03:09:04.189" v="67"/>
          <ac:spMkLst>
            <pc:docMk/>
            <pc:sldMk cId="2602410891" sldId="391"/>
            <ac:spMk id="7" creationId="{8B80CB89-DF13-4F70-AFB4-BA591EB14833}"/>
          </ac:spMkLst>
        </pc:spChg>
        <pc:spChg chg="add mod">
          <ac:chgData name="李 隽杰" userId="ff89c632df0cd7f1" providerId="LiveId" clId="{0780BFB9-B401-46F3-8104-548C092400A7}" dt="2019-10-08T07:13:06.830" v="1378"/>
          <ac:spMkLst>
            <pc:docMk/>
            <pc:sldMk cId="2602410891" sldId="391"/>
            <ac:spMk id="8" creationId="{C67A4BDC-37EA-4CB2-BF28-C65EE5CFA567}"/>
          </ac:spMkLst>
        </pc:spChg>
        <pc:picChg chg="add mod">
          <ac:chgData name="李 隽杰" userId="ff89c632df0cd7f1" providerId="LiveId" clId="{0780BFB9-B401-46F3-8104-548C092400A7}" dt="2019-09-30T07:44:56.598" v="700" actId="1076"/>
          <ac:picMkLst>
            <pc:docMk/>
            <pc:sldMk cId="2602410891" sldId="391"/>
            <ac:picMk id="6" creationId="{984D29E7-4870-4652-B61F-A10E2F474EE9}"/>
          </ac:picMkLst>
        </pc:picChg>
      </pc:sldChg>
      <pc:sldChg chg="addSp modSp new mod ord">
        <pc:chgData name="李 隽杰" userId="ff89c632df0cd7f1" providerId="LiveId" clId="{0780BFB9-B401-46F3-8104-548C092400A7}" dt="2019-09-30T07:29:34.407" v="539" actId="1076"/>
        <pc:sldMkLst>
          <pc:docMk/>
          <pc:sldMk cId="3384771915" sldId="392"/>
        </pc:sldMkLst>
        <pc:spChg chg="mod">
          <ac:chgData name="李 隽杰" userId="ff89c632df0cd7f1" providerId="LiveId" clId="{0780BFB9-B401-46F3-8104-548C092400A7}" dt="2019-09-30T03:14:47.445" v="196" actId="20577"/>
          <ac:spMkLst>
            <pc:docMk/>
            <pc:sldMk cId="3384771915" sldId="392"/>
            <ac:spMk id="2" creationId="{993FA840-47E4-4609-8908-99F842F85135}"/>
          </ac:spMkLst>
        </pc:spChg>
        <pc:spChg chg="mod">
          <ac:chgData name="李 隽杰" userId="ff89c632df0cd7f1" providerId="LiveId" clId="{0780BFB9-B401-46F3-8104-548C092400A7}" dt="2019-09-30T07:17:08.520" v="467" actId="20577"/>
          <ac:spMkLst>
            <pc:docMk/>
            <pc:sldMk cId="3384771915" sldId="392"/>
            <ac:spMk id="3" creationId="{A45D8AC0-1C9D-477C-9C95-5AAC4F19029C}"/>
          </ac:spMkLst>
        </pc:spChg>
        <pc:spChg chg="add mod">
          <ac:chgData name="李 隽杰" userId="ff89c632df0cd7f1" providerId="LiveId" clId="{0780BFB9-B401-46F3-8104-548C092400A7}" dt="2019-09-30T07:28:58.571" v="533" actId="207"/>
          <ac:spMkLst>
            <pc:docMk/>
            <pc:sldMk cId="3384771915" sldId="392"/>
            <ac:spMk id="7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8" creationId="{60178403-8B05-423B-BB70-D398DFD7108F}"/>
          </ac:spMkLst>
        </pc:spChg>
        <pc:spChg chg="add mod">
          <ac:chgData name="李 隽杰" userId="ff89c632df0cd7f1" providerId="LiveId" clId="{0780BFB9-B401-46F3-8104-548C092400A7}" dt="2019-09-30T07:29:04.213" v="534" actId="207"/>
          <ac:spMkLst>
            <pc:docMk/>
            <pc:sldMk cId="3384771915" sldId="392"/>
            <ac:spMk id="9" creationId="{E32499FA-523A-47E0-97C8-C845F3703359}"/>
          </ac:spMkLst>
        </pc:spChg>
        <pc:spChg chg="add mod">
          <ac:chgData name="李 隽杰" userId="ff89c632df0cd7f1" providerId="LiveId" clId="{0780BFB9-B401-46F3-8104-548C092400A7}" dt="2019-09-30T07:29:09.388" v="535" actId="207"/>
          <ac:spMkLst>
            <pc:docMk/>
            <pc:sldMk cId="3384771915" sldId="392"/>
            <ac:spMk id="10" creationId="{5BC5F129-1366-4B99-8F50-BDB4A54F967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11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5:23.121" v="503" actId="164"/>
          <ac:spMkLst>
            <pc:docMk/>
            <pc:sldMk cId="3384771915" sldId="392"/>
            <ac:spMk id="12" creationId="{0C8F9701-666D-4F71-AE23-4816AC66A42F}"/>
          </ac:spMkLst>
        </pc:spChg>
        <pc:spChg chg="add mod">
          <ac:chgData name="李 隽杰" userId="ff89c632df0cd7f1" providerId="LiveId" clId="{0780BFB9-B401-46F3-8104-548C092400A7}" dt="2019-09-30T07:29:34.407" v="539" actId="1076"/>
          <ac:spMkLst>
            <pc:docMk/>
            <pc:sldMk cId="3384771915" sldId="392"/>
            <ac:spMk id="14" creationId="{A2C64B6A-1D66-453C-85A6-FBE9D49CFC5F}"/>
          </ac:spMkLst>
        </pc:spChg>
        <pc:grpChg chg="add mod">
          <ac:chgData name="李 隽杰" userId="ff89c632df0cd7f1" providerId="LiveId" clId="{0780BFB9-B401-46F3-8104-548C092400A7}" dt="2019-09-30T07:29:30.921" v="538" actId="1076"/>
          <ac:grpSpMkLst>
            <pc:docMk/>
            <pc:sldMk cId="3384771915" sldId="392"/>
            <ac:grpSpMk id="13" creationId="{FEBC5BA2-6F37-4D4D-8D66-639A3B4F1E1F}"/>
          </ac:grpSpMkLst>
        </pc:grpChg>
        <pc:picChg chg="add mod">
          <ac:chgData name="李 隽杰" userId="ff89c632df0cd7f1" providerId="LiveId" clId="{0780BFB9-B401-46F3-8104-548C092400A7}" dt="2019-09-30T07:25:23.121" v="503" actId="164"/>
          <ac:picMkLst>
            <pc:docMk/>
            <pc:sldMk cId="3384771915" sldId="392"/>
            <ac:picMk id="6" creationId="{A8DB58DC-11CE-4349-B61D-F2695EB1DCBB}"/>
          </ac:picMkLst>
        </pc:picChg>
      </pc:sldChg>
      <pc:sldChg chg="addSp delSp modSp add mod">
        <pc:chgData name="李 隽杰" userId="ff89c632df0cd7f1" providerId="LiveId" clId="{0780BFB9-B401-46F3-8104-548C092400A7}" dt="2019-09-30T03:16:13.033" v="220" actId="166"/>
        <pc:sldMkLst>
          <pc:docMk/>
          <pc:sldMk cId="2771410770" sldId="393"/>
        </pc:sldMkLst>
        <pc:spChg chg="add del mod">
          <ac:chgData name="李 隽杰" userId="ff89c632df0cd7f1" providerId="LiveId" clId="{0780BFB9-B401-46F3-8104-548C092400A7}" dt="2019-09-30T03:14:04.924" v="166"/>
          <ac:spMkLst>
            <pc:docMk/>
            <pc:sldMk cId="2771410770" sldId="393"/>
            <ac:spMk id="5" creationId="{3C700261-8F7E-4E7B-9C41-1A0D80C98E8E}"/>
          </ac:spMkLst>
        </pc:spChg>
        <pc:spChg chg="mod ord">
          <ac:chgData name="李 隽杰" userId="ff89c632df0cd7f1" providerId="LiveId" clId="{0780BFB9-B401-46F3-8104-548C092400A7}" dt="2019-09-30T03:16:13.033" v="220" actId="166"/>
          <ac:spMkLst>
            <pc:docMk/>
            <pc:sldMk cId="2771410770" sldId="393"/>
            <ac:spMk id="8" creationId="{C67A4BDC-37EA-4CB2-BF28-C65EE5CFA567}"/>
          </ac:spMkLst>
        </pc:spChg>
        <pc:picChg chg="del">
          <ac:chgData name="李 隽杰" userId="ff89c632df0cd7f1" providerId="LiveId" clId="{0780BFB9-B401-46F3-8104-548C092400A7}" dt="2019-09-30T03:13:51.513" v="165" actId="478"/>
          <ac:picMkLst>
            <pc:docMk/>
            <pc:sldMk cId="2771410770" sldId="393"/>
            <ac:picMk id="6" creationId="{984D29E7-4870-4652-B61F-A10E2F474EE9}"/>
          </ac:picMkLst>
        </pc:picChg>
        <pc:picChg chg="add mod">
          <ac:chgData name="李 隽杰" userId="ff89c632df0cd7f1" providerId="LiveId" clId="{0780BFB9-B401-46F3-8104-548C092400A7}" dt="2019-09-30T03:16:08.839" v="219" actId="1076"/>
          <ac:picMkLst>
            <pc:docMk/>
            <pc:sldMk cId="2771410770" sldId="393"/>
            <ac:picMk id="9" creationId="{CF9E7AD8-8DF2-41C4-9616-564CD4AA2E9D}"/>
          </ac:picMkLst>
        </pc:picChg>
      </pc:sldChg>
      <pc:sldChg chg="addSp delSp modSp new mod">
        <pc:chgData name="李 隽杰" userId="ff89c632df0cd7f1" providerId="LiveId" clId="{0780BFB9-B401-46F3-8104-548C092400A7}" dt="2019-09-30T03:39:07.504" v="358" actId="20577"/>
        <pc:sldMkLst>
          <pc:docMk/>
          <pc:sldMk cId="2817338257" sldId="394"/>
        </pc:sldMkLst>
        <pc:spChg chg="mod">
          <ac:chgData name="李 隽杰" userId="ff89c632df0cd7f1" providerId="LiveId" clId="{0780BFB9-B401-46F3-8104-548C092400A7}" dt="2019-09-30T03:39:02.359" v="354" actId="20577"/>
          <ac:spMkLst>
            <pc:docMk/>
            <pc:sldMk cId="2817338257" sldId="394"/>
            <ac:spMk id="2" creationId="{2332CD32-0179-4769-8726-15F298446D49}"/>
          </ac:spMkLst>
        </pc:spChg>
        <pc:spChg chg="mod">
          <ac:chgData name="李 隽杰" userId="ff89c632df0cd7f1" providerId="LiveId" clId="{0780BFB9-B401-46F3-8104-548C092400A7}" dt="2019-09-30T03:39:07.504" v="358" actId="20577"/>
          <ac:spMkLst>
            <pc:docMk/>
            <pc:sldMk cId="2817338257" sldId="394"/>
            <ac:spMk id="3" creationId="{5D0B7229-F5C4-499E-B57F-441790435A96}"/>
          </ac:spMkLst>
        </pc:spChg>
        <pc:spChg chg="add del">
          <ac:chgData name="李 隽杰" userId="ff89c632df0cd7f1" providerId="LiveId" clId="{0780BFB9-B401-46F3-8104-548C092400A7}" dt="2019-09-30T03:26:30.612" v="256" actId="11529"/>
          <ac:spMkLst>
            <pc:docMk/>
            <pc:sldMk cId="2817338257" sldId="394"/>
            <ac:spMk id="5" creationId="{7FC086F5-7C19-4B0E-84D2-3122C677B8DF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6" creationId="{29B97B4F-EC3F-4C3F-960E-E7D9D263D05A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8" creationId="{88A76874-76BD-453B-A337-18CD0414CCB6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9" creationId="{BC3D158A-50B8-48B7-A7A0-28ED81FADAC5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0" creationId="{C8EEFB9A-EA6A-4E3C-8722-988A1CED5C9E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1" creationId="{97711586-7456-4CA5-8003-87D18707E538}"/>
          </ac:spMkLst>
        </pc:spChg>
        <pc:spChg chg="add del mod">
          <ac:chgData name="李 隽杰" userId="ff89c632df0cd7f1" providerId="LiveId" clId="{0780BFB9-B401-46F3-8104-548C092400A7}" dt="2019-09-30T03:30:22.746" v="294" actId="478"/>
          <ac:spMkLst>
            <pc:docMk/>
            <pc:sldMk cId="2817338257" sldId="394"/>
            <ac:spMk id="12" creationId="{D8B3BA99-45BF-4215-84F9-CA27C921F7C6}"/>
          </ac:spMkLst>
        </pc:spChg>
        <pc:picChg chg="add del mod">
          <ac:chgData name="李 隽杰" userId="ff89c632df0cd7f1" providerId="LiveId" clId="{0780BFB9-B401-46F3-8104-548C092400A7}" dt="2019-09-30T03:27:38.058" v="261" actId="478"/>
          <ac:picMkLst>
            <pc:docMk/>
            <pc:sldMk cId="2817338257" sldId="394"/>
            <ac:picMk id="1026" creationId="{DCE92269-7134-400B-964A-5219509CAB5F}"/>
          </ac:picMkLst>
        </pc:picChg>
        <pc:picChg chg="add mod">
          <ac:chgData name="李 隽杰" userId="ff89c632df0cd7f1" providerId="LiveId" clId="{0780BFB9-B401-46F3-8104-548C092400A7}" dt="2019-09-30T03:38:23.673" v="334" actId="1076"/>
          <ac:picMkLst>
            <pc:docMk/>
            <pc:sldMk cId="2817338257" sldId="394"/>
            <ac:picMk id="1028" creationId="{BACAEE83-156B-4FCA-B4FE-1474FF2E66BC}"/>
          </ac:picMkLst>
        </pc:pic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3" creationId="{6B57765F-06F1-442F-8498-A6140BDA1C71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5" creationId="{4638EC08-7DC0-4747-AC19-9E17BACC0E04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7" creationId="{53AE69A0-21AD-4E7B-8CBB-F3C41B392D4B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19" creationId="{C21F3676-D5A3-4D4F-814D-223401B9D924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22" creationId="{35AC338C-49B1-4EFB-BA54-33C85445079D}"/>
          </ac:cxnSpMkLst>
        </pc:cxnChg>
        <pc:cxnChg chg="add del mod">
          <ac:chgData name="李 隽杰" userId="ff89c632df0cd7f1" providerId="LiveId" clId="{0780BFB9-B401-46F3-8104-548C092400A7}" dt="2019-09-30T03:30:22.746" v="294" actId="478"/>
          <ac:cxnSpMkLst>
            <pc:docMk/>
            <pc:sldMk cId="2817338257" sldId="394"/>
            <ac:cxnSpMk id="25" creationId="{3622FF4E-1E48-4E61-8760-C5F37ECF812A}"/>
          </ac:cxnSpMkLst>
        </pc:cxnChg>
      </pc:sldChg>
      <pc:sldChg chg="addSp modSp new mod">
        <pc:chgData name="李 隽杰" userId="ff89c632df0cd7f1" providerId="LiveId" clId="{0780BFB9-B401-46F3-8104-548C092400A7}" dt="2019-09-30T06:45:33.464" v="387" actId="20577"/>
        <pc:sldMkLst>
          <pc:docMk/>
          <pc:sldMk cId="1368525136" sldId="395"/>
        </pc:sldMkLst>
        <pc:spChg chg="mod">
          <ac:chgData name="李 隽杰" userId="ff89c632df0cd7f1" providerId="LiveId" clId="{0780BFB9-B401-46F3-8104-548C092400A7}" dt="2019-09-30T06:43:02.508" v="359"/>
          <ac:spMkLst>
            <pc:docMk/>
            <pc:sldMk cId="1368525136" sldId="395"/>
            <ac:spMk id="2" creationId="{D28622C8-7DD9-48C1-B007-1431A7581722}"/>
          </ac:spMkLst>
        </pc:spChg>
        <pc:spChg chg="mod">
          <ac:chgData name="李 隽杰" userId="ff89c632df0cd7f1" providerId="LiveId" clId="{0780BFB9-B401-46F3-8104-548C092400A7}" dt="2019-09-30T06:45:33.464" v="387" actId="20577"/>
          <ac:spMkLst>
            <pc:docMk/>
            <pc:sldMk cId="1368525136" sldId="395"/>
            <ac:spMk id="3" creationId="{DED2D871-2B6D-4E7E-968C-49154855EC37}"/>
          </ac:spMkLst>
        </pc:spChg>
        <pc:picChg chg="add mod">
          <ac:chgData name="李 隽杰" userId="ff89c632df0cd7f1" providerId="LiveId" clId="{0780BFB9-B401-46F3-8104-548C092400A7}" dt="2019-09-30T06:45:28.489" v="383" actId="1076"/>
          <ac:picMkLst>
            <pc:docMk/>
            <pc:sldMk cId="1368525136" sldId="395"/>
            <ac:picMk id="2050" creationId="{033883F5-38BD-4CE1-B3AD-A1B01305F27F}"/>
          </ac:picMkLst>
        </pc:picChg>
      </pc:sldChg>
      <pc:sldChg chg="addSp delSp modSp add mod">
        <pc:chgData name="李 隽杰" userId="ff89c632df0cd7f1" providerId="LiveId" clId="{0780BFB9-B401-46F3-8104-548C092400A7}" dt="2019-09-30T08:06:49.052" v="768" actId="14100"/>
        <pc:sldMkLst>
          <pc:docMk/>
          <pc:sldMk cId="2362429089" sldId="396"/>
        </pc:sldMkLst>
        <pc:spChg chg="mod ord">
          <ac:chgData name="李 隽杰" userId="ff89c632df0cd7f1" providerId="LiveId" clId="{0780BFB9-B401-46F3-8104-548C092400A7}" dt="2019-09-30T08:06:49.052" v="768" actId="14100"/>
          <ac:spMkLst>
            <pc:docMk/>
            <pc:sldMk cId="2362429089" sldId="396"/>
            <ac:spMk id="3" creationId="{A45D8AC0-1C9D-477C-9C95-5AAC4F19029C}"/>
          </ac:spMkLst>
        </pc:spChg>
        <pc:spChg chg="add del mod">
          <ac:chgData name="李 隽杰" userId="ff89c632df0cd7f1" providerId="LiveId" clId="{0780BFB9-B401-46F3-8104-548C092400A7}" dt="2019-09-30T07:34:08.828" v="610"/>
          <ac:spMkLst>
            <pc:docMk/>
            <pc:sldMk cId="2362429089" sldId="396"/>
            <ac:spMk id="5" creationId="{040186B1-58DC-4FA1-B721-8183751434EF}"/>
          </ac:spMkLst>
        </pc:spChg>
        <pc:spChg chg="del mod">
          <ac:chgData name="李 隽杰" userId="ff89c632df0cd7f1" providerId="LiveId" clId="{0780BFB9-B401-46F3-8104-548C092400A7}" dt="2019-09-30T07:32:20.009" v="605"/>
          <ac:spMkLst>
            <pc:docMk/>
            <pc:sldMk cId="2362429089" sldId="396"/>
            <ac:spMk id="14" creationId="{A2C64B6A-1D66-453C-85A6-FBE9D49CFC5F}"/>
          </ac:spMkLst>
        </pc:spChg>
        <pc:spChg chg="add del mod">
          <ac:chgData name="李 隽杰" userId="ff89c632df0cd7f1" providerId="LiveId" clId="{0780BFB9-B401-46F3-8104-548C092400A7}" dt="2019-09-30T07:36:06.686" v="617"/>
          <ac:spMkLst>
            <pc:docMk/>
            <pc:sldMk cId="2362429089" sldId="396"/>
            <ac:spMk id="15" creationId="{4F25777C-DB0D-4136-A628-206AD55B6572}"/>
          </ac:spMkLst>
        </pc:spChg>
        <pc:spChg chg="add del mod">
          <ac:chgData name="李 隽杰" userId="ff89c632df0cd7f1" providerId="LiveId" clId="{0780BFB9-B401-46F3-8104-548C092400A7}" dt="2019-09-30T07:38:42.234" v="632" actId="478"/>
          <ac:spMkLst>
            <pc:docMk/>
            <pc:sldMk cId="2362429089" sldId="396"/>
            <ac:spMk id="16" creationId="{60F3309D-5153-445D-ABA3-DAC35E7E8CF4}"/>
          </ac:spMkLst>
        </pc:spChg>
        <pc:grpChg chg="del mod">
          <ac:chgData name="李 隽杰" userId="ff89c632df0cd7f1" providerId="LiveId" clId="{0780BFB9-B401-46F3-8104-548C092400A7}" dt="2019-09-30T08:06:42.407" v="767" actId="478"/>
          <ac:grpSpMkLst>
            <pc:docMk/>
            <pc:sldMk cId="2362429089" sldId="396"/>
            <ac:grpSpMk id="13" creationId="{FEBC5BA2-6F37-4D4D-8D66-639A3B4F1E1F}"/>
          </ac:grpSpMkLst>
        </pc:grpChg>
        <pc:picChg chg="mod">
          <ac:chgData name="李 隽杰" userId="ff89c632df0cd7f1" providerId="LiveId" clId="{0780BFB9-B401-46F3-8104-548C092400A7}" dt="2019-09-30T08:02:44.052" v="765" actId="1076"/>
          <ac:picMkLst>
            <pc:docMk/>
            <pc:sldMk cId="2362429089" sldId="396"/>
            <ac:picMk id="6" creationId="{A8DB58DC-11CE-4349-B61D-F2695EB1DCBB}"/>
          </ac:picMkLst>
        </pc:picChg>
      </pc:sldChg>
      <pc:sldChg chg="new del">
        <pc:chgData name="李 隽杰" userId="ff89c632df0cd7f1" providerId="LiveId" clId="{0780BFB9-B401-46F3-8104-548C092400A7}" dt="2019-09-30T07:29:54.567" v="541" actId="47"/>
        <pc:sldMkLst>
          <pc:docMk/>
          <pc:sldMk cId="4039375654" sldId="396"/>
        </pc:sldMkLst>
      </pc:sldChg>
      <pc:sldChg chg="modSp new del mod">
        <pc:chgData name="李 隽杰" userId="ff89c632df0cd7f1" providerId="LiveId" clId="{0780BFB9-B401-46F3-8104-548C092400A7}" dt="2019-09-30T08:15:27.955" v="778" actId="47"/>
        <pc:sldMkLst>
          <pc:docMk/>
          <pc:sldMk cId="979567317" sldId="397"/>
        </pc:sldMkLst>
        <pc:spChg chg="mod">
          <ac:chgData name="李 隽杰" userId="ff89c632df0cd7f1" providerId="LiveId" clId="{0780BFB9-B401-46F3-8104-548C092400A7}" dt="2019-09-30T08:15:25.756" v="777" actId="20577"/>
          <ac:spMkLst>
            <pc:docMk/>
            <pc:sldMk cId="979567317" sldId="397"/>
            <ac:spMk id="2" creationId="{1DFFBF6F-8D11-4A6C-83F5-577CCAF66C03}"/>
          </ac:spMkLst>
        </pc:spChg>
      </pc:sldChg>
      <pc:sldChg chg="modSp add mod">
        <pc:chgData name="李 隽杰" userId="ff89c632df0cd7f1" providerId="LiveId" clId="{0780BFB9-B401-46F3-8104-548C092400A7}" dt="2019-09-30T09:05:32.565" v="1049" actId="113"/>
        <pc:sldMkLst>
          <pc:docMk/>
          <pc:sldMk cId="2540155754" sldId="397"/>
        </pc:sldMkLst>
        <pc:spChg chg="mod">
          <ac:chgData name="李 隽杰" userId="ff89c632df0cd7f1" providerId="LiveId" clId="{0780BFB9-B401-46F3-8104-548C092400A7}" dt="2019-09-30T09:05:32.565" v="1049" actId="113"/>
          <ac:spMkLst>
            <pc:docMk/>
            <pc:sldMk cId="2540155754" sldId="397"/>
            <ac:spMk id="3" creationId="{A45D8AC0-1C9D-477C-9C95-5AAC4F19029C}"/>
          </ac:spMkLst>
        </pc:spChg>
      </pc:sldChg>
      <pc:sldChg chg="addSp delSp modSp add mod">
        <pc:chgData name="李 隽杰" userId="ff89c632df0cd7f1" providerId="LiveId" clId="{0780BFB9-B401-46F3-8104-548C092400A7}" dt="2019-09-30T08:25:15.925" v="797" actId="14100"/>
        <pc:sldMkLst>
          <pc:docMk/>
          <pc:sldMk cId="2792566015" sldId="398"/>
        </pc:sldMkLst>
        <pc:spChg chg="add del mod">
          <ac:chgData name="李 隽杰" userId="ff89c632df0cd7f1" providerId="LiveId" clId="{0780BFB9-B401-46F3-8104-548C092400A7}" dt="2019-09-30T08:24:40.975" v="790"/>
          <ac:spMkLst>
            <pc:docMk/>
            <pc:sldMk cId="2792566015" sldId="398"/>
            <ac:spMk id="5" creationId="{9A0D49CD-2877-4B4F-9F24-563238668C79}"/>
          </ac:spMkLst>
        </pc:spChg>
        <pc:spChg chg="mod ord">
          <ac:chgData name="李 隽杰" userId="ff89c632df0cd7f1" providerId="LiveId" clId="{0780BFB9-B401-46F3-8104-548C092400A7}" dt="2019-09-30T08:24:53.796" v="794" actId="1076"/>
          <ac:spMkLst>
            <pc:docMk/>
            <pc:sldMk cId="2792566015" sldId="398"/>
            <ac:spMk id="8" creationId="{C67A4BDC-37EA-4CB2-BF28-C65EE5CFA567}"/>
          </ac:spMkLst>
        </pc:spChg>
        <pc:picChg chg="del">
          <ac:chgData name="李 隽杰" userId="ff89c632df0cd7f1" providerId="LiveId" clId="{0780BFB9-B401-46F3-8104-548C092400A7}" dt="2019-09-30T08:24:27.642" v="789" actId="478"/>
          <ac:picMkLst>
            <pc:docMk/>
            <pc:sldMk cId="2792566015" sldId="398"/>
            <ac:picMk id="6" creationId="{984D29E7-4870-4652-B61F-A10E2F474EE9}"/>
          </ac:picMkLst>
        </pc:picChg>
        <pc:picChg chg="add mod">
          <ac:chgData name="李 隽杰" userId="ff89c632df0cd7f1" providerId="LiveId" clId="{0780BFB9-B401-46F3-8104-548C092400A7}" dt="2019-09-30T08:25:15.925" v="797" actId="14100"/>
          <ac:picMkLst>
            <pc:docMk/>
            <pc:sldMk cId="2792566015" sldId="398"/>
            <ac:picMk id="9" creationId="{362B4E88-2EF3-42FA-9510-4624A447A818}"/>
          </ac:picMkLst>
        </pc:picChg>
      </pc:sldChg>
      <pc:sldChg chg="modSp new mod">
        <pc:chgData name="李 隽杰" userId="ff89c632df0cd7f1" providerId="LiveId" clId="{0780BFB9-B401-46F3-8104-548C092400A7}" dt="2019-09-30T08:46:45.461" v="941" actId="20577"/>
        <pc:sldMkLst>
          <pc:docMk/>
          <pc:sldMk cId="1160728663" sldId="399"/>
        </pc:sldMkLst>
        <pc:spChg chg="mod">
          <ac:chgData name="李 隽杰" userId="ff89c632df0cd7f1" providerId="LiveId" clId="{0780BFB9-B401-46F3-8104-548C092400A7}" dt="2019-09-30T08:43:03.508" v="853" actId="20577"/>
          <ac:spMkLst>
            <pc:docMk/>
            <pc:sldMk cId="1160728663" sldId="399"/>
            <ac:spMk id="2" creationId="{3CDFB311-DFA1-4FE7-8B0C-F807661087DD}"/>
          </ac:spMkLst>
        </pc:spChg>
        <pc:spChg chg="mod">
          <ac:chgData name="李 隽杰" userId="ff89c632df0cd7f1" providerId="LiveId" clId="{0780BFB9-B401-46F3-8104-548C092400A7}" dt="2019-09-30T08:46:45.461" v="941" actId="20577"/>
          <ac:spMkLst>
            <pc:docMk/>
            <pc:sldMk cId="1160728663" sldId="399"/>
            <ac:spMk id="3" creationId="{CA4DB350-0392-454C-A532-467F9209333B}"/>
          </ac:spMkLst>
        </pc:spChg>
      </pc:sldChg>
      <pc:sldChg chg="addSp modSp mod">
        <pc:chgData name="李 隽杰" userId="ff89c632df0cd7f1" providerId="LiveId" clId="{0780BFB9-B401-46F3-8104-548C092400A7}" dt="2019-10-09T01:45:57.319" v="1690" actId="113"/>
        <pc:sldMkLst>
          <pc:docMk/>
          <pc:sldMk cId="2430475676" sldId="400"/>
        </pc:sldMkLst>
        <pc:spChg chg="mod ord">
          <ac:chgData name="李 隽杰" userId="ff89c632df0cd7f1" providerId="LiveId" clId="{0780BFB9-B401-46F3-8104-548C092400A7}" dt="2019-10-09T01:45:57.319" v="1690" actId="113"/>
          <ac:spMkLst>
            <pc:docMk/>
            <pc:sldMk cId="2430475676" sldId="400"/>
            <ac:spMk id="3" creationId="{7E36AFF0-1968-4124-ACBC-37423E555DD7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5" creationId="{CCFF76BA-07CF-45AA-93E0-819741E19EA1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7" creationId="{529D26CB-EAEB-4161-B089-1685EB643A96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8" creationId="{3D0414A2-1DE2-4F5E-BC28-921A1FABC0DF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9" creationId="{A7CFB9C8-8039-45C2-BDDA-D05DD465D75E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0" creationId="{5C8BCEFB-6181-448C-885B-8AC67E991651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1" creationId="{87733C40-DB3B-4297-B6E2-DD0C2F66BD0D}"/>
          </ac:spMkLst>
        </pc:spChg>
        <pc:spChg chg="add mod">
          <ac:chgData name="李 隽杰" userId="ff89c632df0cd7f1" providerId="LiveId" clId="{0780BFB9-B401-46F3-8104-548C092400A7}" dt="2019-10-08T06:38:31.430" v="1319" actId="164"/>
          <ac:spMkLst>
            <pc:docMk/>
            <pc:sldMk cId="2430475676" sldId="400"/>
            <ac:spMk id="12" creationId="{A6D4036E-441F-455F-9012-558515618EEB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3" creationId="{9C7998F2-ACA2-4334-8B3B-D63396743DD5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4" creationId="{6F67506D-F704-4248-B8B7-A558E62D0EFC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5" creationId="{AA4D2759-793D-4810-9344-5B2022518353}"/>
          </ac:spMkLst>
        </pc:spChg>
        <pc:spChg chg="add mod">
          <ac:chgData name="李 隽杰" userId="ff89c632df0cd7f1" providerId="LiveId" clId="{0780BFB9-B401-46F3-8104-548C092400A7}" dt="2019-10-08T06:38:14.664" v="1316" actId="571"/>
          <ac:spMkLst>
            <pc:docMk/>
            <pc:sldMk cId="2430475676" sldId="400"/>
            <ac:spMk id="16" creationId="{C7233DD9-3EFD-4918-9B92-EF1A3E459518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7" creationId="{2F31E5CA-CF53-40D9-8D0F-29D1932D013B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8" creationId="{637AEEB9-1944-47F0-9E83-C29D2BA12FA6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19" creationId="{C5FFD137-309E-4D4E-943F-C1343ECDA90E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0" creationId="{D281A28E-6471-4B9C-9061-0C2211BE6AC3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1" creationId="{1274A49D-80C7-47B1-8062-10BA46295A7B}"/>
          </ac:spMkLst>
        </pc:spChg>
        <pc:spChg chg="add mod">
          <ac:chgData name="李 隽杰" userId="ff89c632df0cd7f1" providerId="LiveId" clId="{0780BFB9-B401-46F3-8104-548C092400A7}" dt="2019-10-08T06:38:14.333" v="1315" actId="571"/>
          <ac:spMkLst>
            <pc:docMk/>
            <pc:sldMk cId="2430475676" sldId="400"/>
            <ac:spMk id="22" creationId="{1A8BB729-4F6E-4EDB-9B4B-22224F4F120A}"/>
          </ac:spMkLst>
        </pc:spChg>
        <pc:spChg chg="add mod">
          <ac:chgData name="李 隽杰" userId="ff89c632df0cd7f1" providerId="LiveId" clId="{0780BFB9-B401-46F3-8104-548C092400A7}" dt="2019-10-08T06:45:11.062" v="1332" actId="1076"/>
          <ac:spMkLst>
            <pc:docMk/>
            <pc:sldMk cId="2430475676" sldId="400"/>
            <ac:spMk id="24" creationId="{80D4DB1A-D1A1-4484-887C-8AD2B8A78A07}"/>
          </ac:spMkLst>
        </pc:spChg>
        <pc:grpChg chg="add mod ord">
          <ac:chgData name="李 隽杰" userId="ff89c632df0cd7f1" providerId="LiveId" clId="{0780BFB9-B401-46F3-8104-548C092400A7}" dt="2019-10-08T06:38:57.654" v="1324" actId="1076"/>
          <ac:grpSpMkLst>
            <pc:docMk/>
            <pc:sldMk cId="2430475676" sldId="400"/>
            <ac:grpSpMk id="23" creationId="{8FAD2530-51F6-498D-A71A-235C87682EE4}"/>
          </ac:grpSpMkLst>
        </pc:grpChg>
        <pc:picChg chg="add mod">
          <ac:chgData name="李 隽杰" userId="ff89c632df0cd7f1" providerId="LiveId" clId="{0780BFB9-B401-46F3-8104-548C092400A7}" dt="2019-10-08T06:38:48.204" v="1322" actId="1076"/>
          <ac:picMkLst>
            <pc:docMk/>
            <pc:sldMk cId="2430475676" sldId="400"/>
            <ac:picMk id="6" creationId="{4BA3C590-DE7F-42C6-B227-8EBE256F42D6}"/>
          </ac:picMkLst>
        </pc:picChg>
      </pc:sldChg>
      <pc:sldChg chg="modSp new mod">
        <pc:chgData name="李 隽杰" userId="ff89c632df0cd7f1" providerId="LiveId" clId="{0780BFB9-B401-46F3-8104-548C092400A7}" dt="2019-10-08T06:34:20.183" v="1261" actId="20577"/>
        <pc:sldMkLst>
          <pc:docMk/>
          <pc:sldMk cId="4230128219" sldId="401"/>
        </pc:sldMkLst>
        <pc:spChg chg="mod">
          <ac:chgData name="李 隽杰" userId="ff89c632df0cd7f1" providerId="LiveId" clId="{0780BFB9-B401-46F3-8104-548C092400A7}" dt="2019-10-08T01:20:39.351" v="1083" actId="20577"/>
          <ac:spMkLst>
            <pc:docMk/>
            <pc:sldMk cId="4230128219" sldId="401"/>
            <ac:spMk id="2" creationId="{DF38FD67-A405-437F-9774-B2FA1F3A6CB9}"/>
          </ac:spMkLst>
        </pc:spChg>
        <pc:spChg chg="mod">
          <ac:chgData name="李 隽杰" userId="ff89c632df0cd7f1" providerId="LiveId" clId="{0780BFB9-B401-46F3-8104-548C092400A7}" dt="2019-10-08T06:34:20.183" v="1261" actId="20577"/>
          <ac:spMkLst>
            <pc:docMk/>
            <pc:sldMk cId="4230128219" sldId="401"/>
            <ac:spMk id="3" creationId="{4FC9B390-71FB-4869-9FA4-F381A6CF9029}"/>
          </ac:spMkLst>
        </pc:spChg>
      </pc:sldChg>
      <pc:sldChg chg="addSp delSp modSp add mod">
        <pc:chgData name="李 隽杰" userId="ff89c632df0cd7f1" providerId="LiveId" clId="{0780BFB9-B401-46F3-8104-548C092400A7}" dt="2019-10-08T02:46:33.374" v="1219" actId="1076"/>
        <pc:sldMkLst>
          <pc:docMk/>
          <pc:sldMk cId="857919086" sldId="402"/>
        </pc:sldMkLst>
        <pc:spChg chg="mod">
          <ac:chgData name="李 隽杰" userId="ff89c632df0cd7f1" providerId="LiveId" clId="{0780BFB9-B401-46F3-8104-548C092400A7}" dt="2019-10-08T01:58:21.062" v="1191" actId="20577"/>
          <ac:spMkLst>
            <pc:docMk/>
            <pc:sldMk cId="857919086" sldId="402"/>
            <ac:spMk id="3" creationId="{4FC9B390-71FB-4869-9FA4-F381A6CF9029}"/>
          </ac:spMkLst>
        </pc:spChg>
        <pc:spChg chg="add del mod">
          <ac:chgData name="李 隽杰" userId="ff89c632df0cd7f1" providerId="LiveId" clId="{0780BFB9-B401-46F3-8104-548C092400A7}" dt="2019-10-08T02:46:16.646" v="1217" actId="478"/>
          <ac:spMkLst>
            <pc:docMk/>
            <pc:sldMk cId="857919086" sldId="402"/>
            <ac:spMk id="6" creationId="{4DE045B0-FD52-4A3C-9EBC-1E9FDA7BC6F9}"/>
          </ac:spMkLst>
        </pc:spChg>
        <pc:picChg chg="add mod">
          <ac:chgData name="李 隽杰" userId="ff89c632df0cd7f1" providerId="LiveId" clId="{0780BFB9-B401-46F3-8104-548C092400A7}" dt="2019-10-08T02:46:33.374" v="1219" actId="1076"/>
          <ac:picMkLst>
            <pc:docMk/>
            <pc:sldMk cId="857919086" sldId="402"/>
            <ac:picMk id="5" creationId="{621C5F14-8C83-4298-8019-BB1D0E3E26B4}"/>
          </ac:picMkLst>
        </pc:picChg>
      </pc:sldChg>
      <pc:sldChg chg="addSp delSp modSp add mod">
        <pc:chgData name="李 隽杰" userId="ff89c632df0cd7f1" providerId="LiveId" clId="{0780BFB9-B401-46F3-8104-548C092400A7}" dt="2019-10-08T11:51:46.423" v="1680" actId="1076"/>
        <pc:sldMkLst>
          <pc:docMk/>
          <pc:sldMk cId="749981107" sldId="403"/>
        </pc:sldMkLst>
        <pc:spChg chg="mod">
          <ac:chgData name="李 隽杰" userId="ff89c632df0cd7f1" providerId="LiveId" clId="{0780BFB9-B401-46F3-8104-548C092400A7}" dt="2019-10-08T11:14:11.863" v="1577" actId="20577"/>
          <ac:spMkLst>
            <pc:docMk/>
            <pc:sldMk cId="749981107" sldId="403"/>
            <ac:spMk id="3" creationId="{4FC9B390-71FB-4869-9FA4-F381A6CF9029}"/>
          </ac:spMkLst>
        </pc:spChg>
        <pc:picChg chg="del">
          <ac:chgData name="李 隽杰" userId="ff89c632df0cd7f1" providerId="LiveId" clId="{0780BFB9-B401-46F3-8104-548C092400A7}" dt="2019-10-08T03:19:56.446" v="1260" actId="478"/>
          <ac:picMkLst>
            <pc:docMk/>
            <pc:sldMk cId="749981107" sldId="403"/>
            <ac:picMk id="5" creationId="{621C5F14-8C83-4298-8019-BB1D0E3E26B4}"/>
          </ac:picMkLst>
        </pc:picChg>
        <pc:picChg chg="add mod modCrop">
          <ac:chgData name="李 隽杰" userId="ff89c632df0cd7f1" providerId="LiveId" clId="{0780BFB9-B401-46F3-8104-548C092400A7}" dt="2019-10-08T11:51:46.423" v="1680" actId="1076"/>
          <ac:picMkLst>
            <pc:docMk/>
            <pc:sldMk cId="749981107" sldId="403"/>
            <ac:picMk id="7" creationId="{5E97B5EC-9D72-43B9-AE9A-6E97797FB43B}"/>
          </ac:picMkLst>
        </pc:picChg>
      </pc:sldChg>
      <pc:sldChg chg="new del">
        <pc:chgData name="李 隽杰" userId="ff89c632df0cd7f1" providerId="LiveId" clId="{0780BFB9-B401-46F3-8104-548C092400A7}" dt="2019-10-08T03:18:59.840" v="1258" actId="2696"/>
        <pc:sldMkLst>
          <pc:docMk/>
          <pc:sldMk cId="2983983955" sldId="403"/>
        </pc:sldMkLst>
      </pc:sldChg>
      <pc:sldChg chg="modSp new mod">
        <pc:chgData name="李 隽杰" userId="ff89c632df0cd7f1" providerId="LiveId" clId="{0780BFB9-B401-46F3-8104-548C092400A7}" dt="2019-10-08T12:00:02.113" v="1682" actId="20577"/>
        <pc:sldMkLst>
          <pc:docMk/>
          <pc:sldMk cId="1918701318" sldId="404"/>
        </pc:sldMkLst>
        <pc:spChg chg="mod">
          <ac:chgData name="李 隽杰" userId="ff89c632df0cd7f1" providerId="LiveId" clId="{0780BFB9-B401-46F3-8104-548C092400A7}" dt="2019-10-08T10:56:01.076" v="1403" actId="20577"/>
          <ac:spMkLst>
            <pc:docMk/>
            <pc:sldMk cId="1918701318" sldId="404"/>
            <ac:spMk id="2" creationId="{00B2CFCD-C2F6-4330-9E01-8851F9A73916}"/>
          </ac:spMkLst>
        </pc:spChg>
        <pc:spChg chg="mod">
          <ac:chgData name="李 隽杰" userId="ff89c632df0cd7f1" providerId="LiveId" clId="{0780BFB9-B401-46F3-8104-548C092400A7}" dt="2019-10-08T12:00:02.113" v="1682" actId="20577"/>
          <ac:spMkLst>
            <pc:docMk/>
            <pc:sldMk cId="1918701318" sldId="404"/>
            <ac:spMk id="3" creationId="{95D3E13F-3F35-46E3-B363-DCE21436EEAE}"/>
          </ac:spMkLst>
        </pc:spChg>
      </pc:sldChg>
      <pc:sldChg chg="addSp delSp modSp add mod">
        <pc:chgData name="李 隽杰" userId="ff89c632df0cd7f1" providerId="LiveId" clId="{0780BFB9-B401-46F3-8104-548C092400A7}" dt="2019-10-08T11:08:46.327" v="1446" actId="1076"/>
        <pc:sldMkLst>
          <pc:docMk/>
          <pc:sldMk cId="1696975307" sldId="405"/>
        </pc:sldMkLst>
        <pc:spChg chg="add del mod">
          <ac:chgData name="李 隽杰" userId="ff89c632df0cd7f1" providerId="LiveId" clId="{0780BFB9-B401-46F3-8104-548C092400A7}" dt="2019-10-08T11:03:31.256" v="1406"/>
          <ac:spMkLst>
            <pc:docMk/>
            <pc:sldMk cId="1696975307" sldId="405"/>
            <ac:spMk id="5" creationId="{6308E334-59F7-4A36-BA40-DE85E2846783}"/>
          </ac:spMkLst>
        </pc:spChg>
        <pc:spChg chg="mod">
          <ac:chgData name="李 隽杰" userId="ff89c632df0cd7f1" providerId="LiveId" clId="{0780BFB9-B401-46F3-8104-548C092400A7}" dt="2019-10-08T11:08:32.418" v="1443" actId="1076"/>
          <ac:spMkLst>
            <pc:docMk/>
            <pc:sldMk cId="1696975307" sldId="405"/>
            <ac:spMk id="8" creationId="{C67A4BDC-37EA-4CB2-BF28-C65EE5CFA567}"/>
          </ac:spMkLst>
        </pc:spChg>
        <pc:picChg chg="add mod ord">
          <ac:chgData name="李 隽杰" userId="ff89c632df0cd7f1" providerId="LiveId" clId="{0780BFB9-B401-46F3-8104-548C092400A7}" dt="2019-10-08T11:08:46.327" v="1446" actId="1076"/>
          <ac:picMkLst>
            <pc:docMk/>
            <pc:sldMk cId="1696975307" sldId="405"/>
            <ac:picMk id="7" creationId="{2DD6C831-CEF6-4037-ACEF-44C25F337210}"/>
          </ac:picMkLst>
        </pc:picChg>
        <pc:picChg chg="del">
          <ac:chgData name="李 隽杰" userId="ff89c632df0cd7f1" providerId="LiveId" clId="{0780BFB9-B401-46F3-8104-548C092400A7}" dt="2019-10-08T11:03:19.553" v="1405" actId="478"/>
          <ac:picMkLst>
            <pc:docMk/>
            <pc:sldMk cId="1696975307" sldId="405"/>
            <ac:picMk id="9" creationId="{CF9E7AD8-8DF2-41C4-9616-564CD4AA2E9D}"/>
          </ac:picMkLst>
        </pc:picChg>
      </pc:sldChg>
    </pc:docChg>
  </pc:docChgLst>
  <pc:docChgLst>
    <pc:chgData name="李 隽杰" userId="ff89c632df0cd7f1" providerId="LiveId" clId="{EAB41EDA-678B-4F52-8565-E2502D71A855}"/>
    <pc:docChg chg="undo custSel addSld delSld modSld sldOrd">
      <pc:chgData name="李 隽杰" userId="ff89c632df0cd7f1" providerId="LiveId" clId="{EAB41EDA-678B-4F52-8565-E2502D71A855}" dt="2019-10-08T16:22:16.842" v="335" actId="15"/>
      <pc:docMkLst>
        <pc:docMk/>
      </pc:docMkLst>
      <pc:sldChg chg="modSp">
        <pc:chgData name="李 隽杰" userId="ff89c632df0cd7f1" providerId="LiveId" clId="{EAB41EDA-678B-4F52-8565-E2502D71A855}" dt="2019-10-07T14:49:39.120" v="171" actId="27636"/>
        <pc:sldMkLst>
          <pc:docMk/>
          <pc:sldMk cId="3059923027" sldId="257"/>
        </pc:sldMkLst>
        <pc:spChg chg="mod">
          <ac:chgData name="李 隽杰" userId="ff89c632df0cd7f1" providerId="LiveId" clId="{EAB41EDA-678B-4F52-8565-E2502D71A855}" dt="2019-10-07T14:49:39.120" v="171" actId="27636"/>
          <ac:spMkLst>
            <pc:docMk/>
            <pc:sldMk cId="3059923027" sldId="257"/>
            <ac:spMk id="10" creationId="{00000000-0000-0000-0000-000000000000}"/>
          </ac:spMkLst>
        </pc:spChg>
      </pc:sldChg>
      <pc:sldChg chg="modSp ord">
        <pc:chgData name="李 隽杰" userId="ff89c632df0cd7f1" providerId="LiveId" clId="{EAB41EDA-678B-4F52-8565-E2502D71A855}" dt="2019-10-07T15:00:06.468" v="182"/>
        <pc:sldMkLst>
          <pc:docMk/>
          <pc:sldMk cId="47660402" sldId="370"/>
        </pc:sldMkLst>
        <pc:spChg chg="mod">
          <ac:chgData name="李 隽杰" userId="ff89c632df0cd7f1" providerId="LiveId" clId="{EAB41EDA-678B-4F52-8565-E2502D71A855}" dt="2019-10-07T15:00:06.468" v="182"/>
          <ac:spMkLst>
            <pc:docMk/>
            <pc:sldMk cId="47660402" sldId="370"/>
            <ac:spMk id="2" creationId="{0C8EDD81-11E8-4A27-A806-C4B1DFAC9265}"/>
          </ac:spMkLst>
        </pc:spChg>
      </pc:sldChg>
      <pc:sldChg chg="delSp modSp">
        <pc:chgData name="李 隽杰" userId="ff89c632df0cd7f1" providerId="LiveId" clId="{EAB41EDA-678B-4F52-8565-E2502D71A855}" dt="2019-10-07T15:02:16.708" v="201" actId="20577"/>
        <pc:sldMkLst>
          <pc:docMk/>
          <pc:sldMk cId="2517053357" sldId="376"/>
        </pc:sldMkLst>
        <pc:spChg chg="mod">
          <ac:chgData name="李 隽杰" userId="ff89c632df0cd7f1" providerId="LiveId" clId="{EAB41EDA-678B-4F52-8565-E2502D71A855}" dt="2019-10-07T15:01:57.152" v="192" actId="20577"/>
          <ac:spMkLst>
            <pc:docMk/>
            <pc:sldMk cId="2517053357" sldId="376"/>
            <ac:spMk id="66" creationId="{CA9F6D9F-5464-4BE6-9278-29B8B272CD18}"/>
          </ac:spMkLst>
        </pc:spChg>
        <pc:spChg chg="mod">
          <ac:chgData name="李 隽杰" userId="ff89c632df0cd7f1" providerId="LiveId" clId="{EAB41EDA-678B-4F52-8565-E2502D71A855}" dt="2019-10-07T15:02:16.708" v="201" actId="20577"/>
          <ac:spMkLst>
            <pc:docMk/>
            <pc:sldMk cId="2517053357" sldId="376"/>
            <ac:spMk id="83" creationId="{F386BE27-2841-417D-9EBF-86704CDEBD8F}"/>
          </ac:spMkLst>
        </pc:spChg>
        <pc:cxnChg chg="del mod">
          <ac:chgData name="李 隽杰" userId="ff89c632df0cd7f1" providerId="LiveId" clId="{EAB41EDA-678B-4F52-8565-E2502D71A855}" dt="2019-10-07T15:00:52.277" v="185" actId="478"/>
          <ac:cxnSpMkLst>
            <pc:docMk/>
            <pc:sldMk cId="2517053357" sldId="376"/>
            <ac:cxnSpMk id="90" creationId="{79CEE9DC-187B-4FF5-B6C8-4194E8625F80}"/>
          </ac:cxnSpMkLst>
        </pc:cxnChg>
      </pc:sldChg>
      <pc:sldChg chg="modSp">
        <pc:chgData name="李 隽杰" userId="ff89c632df0cd7f1" providerId="LiveId" clId="{EAB41EDA-678B-4F52-8565-E2502D71A855}" dt="2019-10-08T16:22:16.842" v="335" actId="15"/>
        <pc:sldMkLst>
          <pc:docMk/>
          <pc:sldMk cId="2817501710" sldId="377"/>
        </pc:sldMkLst>
        <pc:spChg chg="mod">
          <ac:chgData name="李 隽杰" userId="ff89c632df0cd7f1" providerId="LiveId" clId="{EAB41EDA-678B-4F52-8565-E2502D71A855}" dt="2019-10-08T16:22:16.842" v="335" actId="15"/>
          <ac:spMkLst>
            <pc:docMk/>
            <pc:sldMk cId="2817501710" sldId="377"/>
            <ac:spMk id="3" creationId="{8BDA5BCD-3E7D-4010-B7DC-D5D7F0E5F609}"/>
          </ac:spMkLst>
        </pc:spChg>
        <pc:grpChg chg="mod">
          <ac:chgData name="李 隽杰" userId="ff89c632df0cd7f1" providerId="LiveId" clId="{EAB41EDA-678B-4F52-8565-E2502D71A855}" dt="2019-10-07T15:06:24.129" v="294" actId="1076"/>
          <ac:grpSpMkLst>
            <pc:docMk/>
            <pc:sldMk cId="2817501710" sldId="377"/>
            <ac:grpSpMk id="58" creationId="{7338105F-6820-48DD-A2A9-357F2D59A502}"/>
          </ac:grpSpMkLst>
        </pc:grpChg>
      </pc:sldChg>
      <pc:sldChg chg="modSp ord">
        <pc:chgData name="李 隽杰" userId="ff89c632df0cd7f1" providerId="LiveId" clId="{EAB41EDA-678B-4F52-8565-E2502D71A855}" dt="2019-10-07T14:54:48.760" v="176"/>
        <pc:sldMkLst>
          <pc:docMk/>
          <pc:sldMk cId="2984236818" sldId="380"/>
        </pc:sldMkLst>
        <pc:spChg chg="mod">
          <ac:chgData name="李 隽杰" userId="ff89c632df0cd7f1" providerId="LiveId" clId="{EAB41EDA-678B-4F52-8565-E2502D71A855}" dt="2019-10-07T14:54:48.760" v="176"/>
          <ac:spMkLst>
            <pc:docMk/>
            <pc:sldMk cId="2984236818" sldId="380"/>
            <ac:spMk id="2" creationId="{7DE7BFE6-46F6-411A-BB0B-2759FC9B21ED}"/>
          </ac:spMkLst>
        </pc:spChg>
      </pc:sldChg>
      <pc:sldChg chg="del">
        <pc:chgData name="李 隽杰" userId="ff89c632df0cd7f1" providerId="LiveId" clId="{EAB41EDA-678B-4F52-8565-E2502D71A855}" dt="2019-10-07T15:11:16.741" v="297" actId="2696"/>
        <pc:sldMkLst>
          <pc:docMk/>
          <pc:sldMk cId="1184803040" sldId="381"/>
        </pc:sldMkLst>
      </pc:sldChg>
      <pc:sldChg chg="del">
        <pc:chgData name="李 隽杰" userId="ff89c632df0cd7f1" providerId="LiveId" clId="{EAB41EDA-678B-4F52-8565-E2502D71A855}" dt="2019-10-07T14:57:26.111" v="181" actId="2696"/>
        <pc:sldMkLst>
          <pc:docMk/>
          <pc:sldMk cId="437003094" sldId="382"/>
        </pc:sldMkLst>
      </pc:sldChg>
      <pc:sldChg chg="modSp">
        <pc:chgData name="李 隽杰" userId="ff89c632df0cd7f1" providerId="LiveId" clId="{EAB41EDA-678B-4F52-8565-E2502D71A855}" dt="2019-10-07T14:54:43.089" v="175"/>
        <pc:sldMkLst>
          <pc:docMk/>
          <pc:sldMk cId="745734155" sldId="383"/>
        </pc:sldMkLst>
        <pc:spChg chg="mod">
          <ac:chgData name="李 隽杰" userId="ff89c632df0cd7f1" providerId="LiveId" clId="{EAB41EDA-678B-4F52-8565-E2502D71A855}" dt="2019-10-07T14:54:43.089" v="175"/>
          <ac:spMkLst>
            <pc:docMk/>
            <pc:sldMk cId="745734155" sldId="383"/>
            <ac:spMk id="2" creationId="{D028682A-AB15-454E-8036-F0759177D661}"/>
          </ac:spMkLst>
        </pc:spChg>
      </pc:sldChg>
      <pc:sldChg chg="modSp ord">
        <pc:chgData name="李 隽杰" userId="ff89c632df0cd7f1" providerId="LiveId" clId="{EAB41EDA-678B-4F52-8565-E2502D71A855}" dt="2019-10-07T15:00:13.596" v="183"/>
        <pc:sldMkLst>
          <pc:docMk/>
          <pc:sldMk cId="651367668" sldId="384"/>
        </pc:sldMkLst>
        <pc:spChg chg="mod">
          <ac:chgData name="李 隽杰" userId="ff89c632df0cd7f1" providerId="LiveId" clId="{EAB41EDA-678B-4F52-8565-E2502D71A855}" dt="2019-10-07T15:00:13.596" v="183"/>
          <ac:spMkLst>
            <pc:docMk/>
            <pc:sldMk cId="651367668" sldId="384"/>
            <ac:spMk id="2" creationId="{75D09A25-F951-48D9-B0AD-3223557FABB7}"/>
          </ac:spMkLst>
        </pc:spChg>
      </pc:sldChg>
      <pc:sldChg chg="modSp ord">
        <pc:chgData name="李 隽杰" userId="ff89c632df0cd7f1" providerId="LiveId" clId="{EAB41EDA-678B-4F52-8565-E2502D71A855}" dt="2019-10-07T15:00:17.727" v="184"/>
        <pc:sldMkLst>
          <pc:docMk/>
          <pc:sldMk cId="164310441" sldId="385"/>
        </pc:sldMkLst>
        <pc:spChg chg="mod">
          <ac:chgData name="李 隽杰" userId="ff89c632df0cd7f1" providerId="LiveId" clId="{EAB41EDA-678B-4F52-8565-E2502D71A855}" dt="2019-10-07T15:00:17.727" v="184"/>
          <ac:spMkLst>
            <pc:docMk/>
            <pc:sldMk cId="164310441" sldId="385"/>
            <ac:spMk id="2" creationId="{75D09A25-F951-48D9-B0AD-3223557FABB7}"/>
          </ac:spMkLst>
        </pc:spChg>
      </pc:sldChg>
      <pc:sldChg chg="ord">
        <pc:chgData name="李 隽杰" userId="ff89c632df0cd7f1" providerId="LiveId" clId="{EAB41EDA-678B-4F52-8565-E2502D71A855}" dt="2019-10-07T15:10:36.612" v="295"/>
        <pc:sldMkLst>
          <pc:docMk/>
          <pc:sldMk cId="2086521725" sldId="386"/>
        </pc:sldMkLst>
      </pc:sldChg>
      <pc:sldChg chg="del">
        <pc:chgData name="李 隽杰" userId="ff89c632df0cd7f1" providerId="LiveId" clId="{EAB41EDA-678B-4F52-8565-E2502D71A855}" dt="2019-10-07T14:57:19.360" v="180" actId="2696"/>
        <pc:sldMkLst>
          <pc:docMk/>
          <pc:sldMk cId="1263266976" sldId="387"/>
        </pc:sldMkLst>
      </pc:sldChg>
      <pc:sldChg chg="del">
        <pc:chgData name="李 隽杰" userId="ff89c632df0cd7f1" providerId="LiveId" clId="{EAB41EDA-678B-4F52-8565-E2502D71A855}" dt="2019-10-07T15:11:20.595" v="298" actId="2696"/>
        <pc:sldMkLst>
          <pc:docMk/>
          <pc:sldMk cId="1258082471" sldId="388"/>
        </pc:sldMkLst>
      </pc:sldChg>
      <pc:sldChg chg="ord">
        <pc:chgData name="李 隽杰" userId="ff89c632df0cd7f1" providerId="LiveId" clId="{EAB41EDA-678B-4F52-8565-E2502D71A855}" dt="2019-10-07T15:10:53.307" v="296"/>
        <pc:sldMkLst>
          <pc:docMk/>
          <pc:sldMk cId="3483362279" sldId="390"/>
        </pc:sldMkLst>
      </pc:sldChg>
      <pc:sldChg chg="modSp">
        <pc:chgData name="李 隽杰" userId="ff89c632df0cd7f1" providerId="LiveId" clId="{EAB41EDA-678B-4F52-8565-E2502D71A855}" dt="2019-10-07T14:38:10.636" v="11" actId="113"/>
        <pc:sldMkLst>
          <pc:docMk/>
          <pc:sldMk cId="3384771915" sldId="392"/>
        </pc:sldMkLst>
        <pc:spChg chg="mod">
          <ac:chgData name="李 隽杰" userId="ff89c632df0cd7f1" providerId="LiveId" clId="{EAB41EDA-678B-4F52-8565-E2502D71A855}" dt="2019-10-07T14:38:10.636" v="11" actId="113"/>
          <ac:spMkLst>
            <pc:docMk/>
            <pc:sldMk cId="3384771915" sldId="392"/>
            <ac:spMk id="3" creationId="{A45D8AC0-1C9D-477C-9C95-5AAC4F19029C}"/>
          </ac:spMkLst>
        </pc:spChg>
      </pc:sldChg>
      <pc:sldChg chg="modSp">
        <pc:chgData name="李 隽杰" userId="ff89c632df0cd7f1" providerId="LiveId" clId="{EAB41EDA-678B-4F52-8565-E2502D71A855}" dt="2019-10-07T14:50:08.058" v="172" actId="207"/>
        <pc:sldMkLst>
          <pc:docMk/>
          <pc:sldMk cId="2817338257" sldId="394"/>
        </pc:sldMkLst>
        <pc:spChg chg="mod">
          <ac:chgData name="李 隽杰" userId="ff89c632df0cd7f1" providerId="LiveId" clId="{EAB41EDA-678B-4F52-8565-E2502D71A855}" dt="2019-10-07T14:50:08.058" v="172" actId="207"/>
          <ac:spMkLst>
            <pc:docMk/>
            <pc:sldMk cId="2817338257" sldId="394"/>
            <ac:spMk id="3" creationId="{5D0B7229-F5C4-499E-B57F-441790435A96}"/>
          </ac:spMkLst>
        </pc:spChg>
      </pc:sldChg>
      <pc:sldChg chg="modSp">
        <pc:chgData name="李 隽杰" userId="ff89c632df0cd7f1" providerId="LiveId" clId="{EAB41EDA-678B-4F52-8565-E2502D71A855}" dt="2019-10-07T15:03:25.861" v="202" actId="207"/>
        <pc:sldMkLst>
          <pc:docMk/>
          <pc:sldMk cId="1368525136" sldId="395"/>
        </pc:sldMkLst>
        <pc:spChg chg="mod">
          <ac:chgData name="李 隽杰" userId="ff89c632df0cd7f1" providerId="LiveId" clId="{EAB41EDA-678B-4F52-8565-E2502D71A855}" dt="2019-10-07T15:03:25.861" v="202" actId="207"/>
          <ac:spMkLst>
            <pc:docMk/>
            <pc:sldMk cId="1368525136" sldId="395"/>
            <ac:spMk id="3" creationId="{DED2D871-2B6D-4E7E-968C-49154855EC37}"/>
          </ac:spMkLst>
        </pc:spChg>
      </pc:sldChg>
      <pc:sldChg chg="modSp ord">
        <pc:chgData name="李 隽杰" userId="ff89c632df0cd7f1" providerId="LiveId" clId="{EAB41EDA-678B-4F52-8565-E2502D71A855}" dt="2019-10-08T16:20:46.690" v="300" actId="20577"/>
        <pc:sldMkLst>
          <pc:docMk/>
          <pc:sldMk cId="2362429089" sldId="396"/>
        </pc:sldMkLst>
        <pc:spChg chg="mod">
          <ac:chgData name="李 隽杰" userId="ff89c632df0cd7f1" providerId="LiveId" clId="{EAB41EDA-678B-4F52-8565-E2502D71A855}" dt="2019-10-08T16:20:46.690" v="300" actId="20577"/>
          <ac:spMkLst>
            <pc:docMk/>
            <pc:sldMk cId="2362429089" sldId="396"/>
            <ac:spMk id="3" creationId="{A45D8AC0-1C9D-477C-9C95-5AAC4F19029C}"/>
          </ac:spMkLst>
        </pc:spChg>
      </pc:sldChg>
      <pc:sldChg chg="modSp">
        <pc:chgData name="李 隽杰" userId="ff89c632df0cd7f1" providerId="LiveId" clId="{EAB41EDA-678B-4F52-8565-E2502D71A855}" dt="2019-10-07T14:47:37.737" v="157" actId="20577"/>
        <pc:sldMkLst>
          <pc:docMk/>
          <pc:sldMk cId="2792566015" sldId="398"/>
        </pc:sldMkLst>
        <pc:spChg chg="mod">
          <ac:chgData name="李 隽杰" userId="ff89c632df0cd7f1" providerId="LiveId" clId="{EAB41EDA-678B-4F52-8565-E2502D71A855}" dt="2019-10-07T14:47:37.737" v="157" actId="20577"/>
          <ac:spMkLst>
            <pc:docMk/>
            <pc:sldMk cId="2792566015" sldId="398"/>
            <ac:spMk id="8" creationId="{C67A4BDC-37EA-4CB2-BF28-C65EE5CFA567}"/>
          </ac:spMkLst>
        </pc:spChg>
      </pc:sldChg>
      <pc:sldChg chg="modSp add">
        <pc:chgData name="李 隽杰" userId="ff89c632df0cd7f1" providerId="LiveId" clId="{EAB41EDA-678B-4F52-8565-E2502D71A855}" dt="2019-10-07T14:39:11.152" v="72" actId="948"/>
        <pc:sldMkLst>
          <pc:docMk/>
          <pc:sldMk cId="2430475676" sldId="400"/>
        </pc:sldMkLst>
        <pc:spChg chg="mod">
          <ac:chgData name="李 隽杰" userId="ff89c632df0cd7f1" providerId="LiveId" clId="{EAB41EDA-678B-4F52-8565-E2502D71A855}" dt="2019-10-07T14:38:28.962" v="19" actId="20577"/>
          <ac:spMkLst>
            <pc:docMk/>
            <pc:sldMk cId="2430475676" sldId="400"/>
            <ac:spMk id="2" creationId="{FD2ABDE5-BD40-493C-B346-0FD7CEA819ED}"/>
          </ac:spMkLst>
        </pc:spChg>
        <pc:spChg chg="mod">
          <ac:chgData name="李 隽杰" userId="ff89c632df0cd7f1" providerId="LiveId" clId="{EAB41EDA-678B-4F52-8565-E2502D71A855}" dt="2019-10-07T14:39:11.152" v="72" actId="948"/>
          <ac:spMkLst>
            <pc:docMk/>
            <pc:sldMk cId="2430475676" sldId="400"/>
            <ac:spMk id="3" creationId="{7E36AFF0-1968-4124-ACBC-37423E555DD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89251\Desktop\&#27979;&#35797;&#36890;&#36807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集成</a:t>
            </a:r>
            <a:r>
              <a:rPr lang="zh-CN"/>
              <a:t>测试用例通过率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96-4137-9635-C0745C87EF6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96-4137-9635-C0745C87EF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Sheet1!$A$1:$B$1</c:f>
              <c:strCache>
                <c:ptCount val="2"/>
                <c:pt idx="0">
                  <c:v>符合预期</c:v>
                </c:pt>
                <c:pt idx="1">
                  <c:v>存在问题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23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D96-4137-9635-C0745C87EF6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F77AA-D0D2-4235-9EC9-21F2F65519FA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206D97-079E-4521-B04F-DDD9342B1C86}">
      <dgm:prSet phldrT="[文本]"/>
      <dgm:spPr/>
      <dgm:t>
        <a:bodyPr/>
        <a:lstStyle/>
        <a:p>
          <a:r>
            <a:rPr lang="zh-CN" altLang="en-US" dirty="0"/>
            <a:t>手动建图</a:t>
          </a:r>
        </a:p>
      </dgm:t>
    </dgm:pt>
    <dgm:pt modelId="{2EFD66B4-9BFF-465C-B2DC-7D649AA20876}" type="parTrans" cxnId="{13FF0FB1-E6E5-4908-A643-946CEA4189C4}">
      <dgm:prSet/>
      <dgm:spPr/>
      <dgm:t>
        <a:bodyPr/>
        <a:lstStyle/>
        <a:p>
          <a:endParaRPr lang="zh-CN" altLang="en-US"/>
        </a:p>
      </dgm:t>
    </dgm:pt>
    <dgm:pt modelId="{6B6299A2-C37E-477D-A893-4BECFBC789EB}" type="sibTrans" cxnId="{13FF0FB1-E6E5-4908-A643-946CEA4189C4}">
      <dgm:prSet/>
      <dgm:spPr/>
      <dgm:t>
        <a:bodyPr/>
        <a:lstStyle/>
        <a:p>
          <a:endParaRPr lang="zh-CN" altLang="en-US"/>
        </a:p>
      </dgm:t>
    </dgm:pt>
    <dgm:pt modelId="{E0E8A6CF-8DD0-4AE2-8D00-C2D1193722A3}">
      <dgm:prSet phldrT="[文本]"/>
      <dgm:spPr/>
      <dgm:t>
        <a:bodyPr/>
        <a:lstStyle/>
        <a:p>
          <a:r>
            <a:rPr lang="zh-CN" altLang="en-US" dirty="0"/>
            <a:t>地图标注</a:t>
          </a:r>
        </a:p>
      </dgm:t>
    </dgm:pt>
    <dgm:pt modelId="{59AD8974-4194-41B1-9931-A21432091B3C}" type="parTrans" cxnId="{7856FF34-2796-4530-AB65-02F209AC887E}">
      <dgm:prSet/>
      <dgm:spPr/>
      <dgm:t>
        <a:bodyPr/>
        <a:lstStyle/>
        <a:p>
          <a:endParaRPr lang="zh-CN" altLang="en-US"/>
        </a:p>
      </dgm:t>
    </dgm:pt>
    <dgm:pt modelId="{5DAC88FA-13E8-4F3C-9BA8-E4181910A7F7}" type="sibTrans" cxnId="{7856FF34-2796-4530-AB65-02F209AC887E}">
      <dgm:prSet/>
      <dgm:spPr/>
      <dgm:t>
        <a:bodyPr/>
        <a:lstStyle/>
        <a:p>
          <a:endParaRPr lang="zh-CN" altLang="en-US"/>
        </a:p>
      </dgm:t>
    </dgm:pt>
    <dgm:pt modelId="{4C91A4BD-62E6-4381-82FB-8B397D9FA9F4}">
      <dgm:prSet phldrT="[文本]"/>
      <dgm:spPr/>
      <dgm:t>
        <a:bodyPr/>
        <a:lstStyle/>
        <a:p>
          <a:r>
            <a:rPr lang="zh-CN" altLang="en-US" dirty="0"/>
            <a:t>开启服务</a:t>
          </a:r>
        </a:p>
      </dgm:t>
    </dgm:pt>
    <dgm:pt modelId="{F1F0877D-9FC7-4648-AE9E-1045E74D4B06}" type="parTrans" cxnId="{193260FB-EA25-4C92-8EDD-E89076A5AB5A}">
      <dgm:prSet/>
      <dgm:spPr/>
      <dgm:t>
        <a:bodyPr/>
        <a:lstStyle/>
        <a:p>
          <a:endParaRPr lang="zh-CN" altLang="en-US"/>
        </a:p>
      </dgm:t>
    </dgm:pt>
    <dgm:pt modelId="{36B36CCE-7B0E-4D89-A8AA-8140E3B2EDD2}" type="sibTrans" cxnId="{193260FB-EA25-4C92-8EDD-E89076A5AB5A}">
      <dgm:prSet/>
      <dgm:spPr/>
      <dgm:t>
        <a:bodyPr/>
        <a:lstStyle/>
        <a:p>
          <a:endParaRPr lang="zh-CN" altLang="en-US"/>
        </a:p>
      </dgm:t>
    </dgm:pt>
    <dgm:pt modelId="{E9AEC407-A45A-460F-945B-41DCE4F68491}">
      <dgm:prSet phldrT="[文本]"/>
      <dgm:spPr/>
      <dgm:t>
        <a:bodyPr/>
        <a:lstStyle/>
        <a:p>
          <a:r>
            <a:rPr lang="zh-CN" altLang="en-US" dirty="0"/>
            <a:t>导航</a:t>
          </a:r>
        </a:p>
      </dgm:t>
    </dgm:pt>
    <dgm:pt modelId="{D5E7BF04-EC8B-412B-8428-FDD18C92BFCD}" type="parTrans" cxnId="{FF578FEC-DA07-4C2E-8D2E-1DDDF2506BBE}">
      <dgm:prSet/>
      <dgm:spPr/>
      <dgm:t>
        <a:bodyPr/>
        <a:lstStyle/>
        <a:p>
          <a:endParaRPr lang="zh-CN" altLang="en-US"/>
        </a:p>
      </dgm:t>
    </dgm:pt>
    <dgm:pt modelId="{B1936448-EED2-4DAB-82C4-F76379F8C064}" type="sibTrans" cxnId="{FF578FEC-DA07-4C2E-8D2E-1DDDF2506BBE}">
      <dgm:prSet/>
      <dgm:spPr/>
      <dgm:t>
        <a:bodyPr/>
        <a:lstStyle/>
        <a:p>
          <a:endParaRPr lang="zh-CN" altLang="en-US"/>
        </a:p>
      </dgm:t>
    </dgm:pt>
    <dgm:pt modelId="{E5272BCB-DB50-4112-9AC0-F36D72E4F36D}">
      <dgm:prSet phldrT="[文本]"/>
      <dgm:spPr/>
      <dgm:t>
        <a:bodyPr/>
        <a:lstStyle/>
        <a:p>
          <a:r>
            <a:rPr lang="zh-CN" altLang="en-US" dirty="0"/>
            <a:t>取物放物</a:t>
          </a:r>
        </a:p>
      </dgm:t>
    </dgm:pt>
    <dgm:pt modelId="{696E234E-CA14-4F57-92C8-E7EB3D6D9D8A}" type="parTrans" cxnId="{E248B877-B51D-4AE6-AB41-779EADC0DCDF}">
      <dgm:prSet/>
      <dgm:spPr/>
      <dgm:t>
        <a:bodyPr/>
        <a:lstStyle/>
        <a:p>
          <a:endParaRPr lang="zh-CN" altLang="en-US"/>
        </a:p>
      </dgm:t>
    </dgm:pt>
    <dgm:pt modelId="{6305058E-3720-461B-A43E-F0BA030CC6C6}" type="sibTrans" cxnId="{E248B877-B51D-4AE6-AB41-779EADC0DCDF}">
      <dgm:prSet/>
      <dgm:spPr/>
      <dgm:t>
        <a:bodyPr/>
        <a:lstStyle/>
        <a:p>
          <a:endParaRPr lang="zh-CN" altLang="en-US"/>
        </a:p>
      </dgm:t>
    </dgm:pt>
    <dgm:pt modelId="{C7DAD181-34A8-45C4-B600-B92BA8716537}">
      <dgm:prSet phldrT="[文本]"/>
      <dgm:spPr/>
      <dgm:t>
        <a:bodyPr/>
        <a:lstStyle/>
        <a:p>
          <a:r>
            <a:rPr lang="zh-CN" altLang="en-US" dirty="0"/>
            <a:t>物品识别</a:t>
          </a:r>
        </a:p>
      </dgm:t>
    </dgm:pt>
    <dgm:pt modelId="{FB30A3C3-03E8-4196-895C-EC1042FDA67B}" type="parTrans" cxnId="{B1A40A98-DA40-424F-B93F-6EC070C2B8FF}">
      <dgm:prSet/>
      <dgm:spPr/>
      <dgm:t>
        <a:bodyPr/>
        <a:lstStyle/>
        <a:p>
          <a:endParaRPr lang="zh-CN" altLang="en-US"/>
        </a:p>
      </dgm:t>
    </dgm:pt>
    <dgm:pt modelId="{BD58871D-6327-4650-AAC0-F1382E5FF0A9}" type="sibTrans" cxnId="{B1A40A98-DA40-424F-B93F-6EC070C2B8FF}">
      <dgm:prSet/>
      <dgm:spPr/>
      <dgm:t>
        <a:bodyPr/>
        <a:lstStyle/>
        <a:p>
          <a:endParaRPr lang="zh-CN" altLang="en-US"/>
        </a:p>
      </dgm:t>
    </dgm:pt>
    <dgm:pt modelId="{E0F5A6F5-BF3A-478B-97B1-07080E102034}" type="pres">
      <dgm:prSet presAssocID="{0FCF77AA-D0D2-4235-9EC9-21F2F65519FA}" presName="diagram" presStyleCnt="0">
        <dgm:presLayoutVars>
          <dgm:dir/>
          <dgm:resizeHandles val="exact"/>
        </dgm:presLayoutVars>
      </dgm:prSet>
      <dgm:spPr/>
    </dgm:pt>
    <dgm:pt modelId="{934C39A3-8F78-4317-A1A9-252865D2259C}" type="pres">
      <dgm:prSet presAssocID="{46206D97-079E-4521-B04F-DDD9342B1C86}" presName="node" presStyleLbl="node1" presStyleIdx="0" presStyleCnt="6">
        <dgm:presLayoutVars>
          <dgm:bulletEnabled val="1"/>
        </dgm:presLayoutVars>
      </dgm:prSet>
      <dgm:spPr/>
    </dgm:pt>
    <dgm:pt modelId="{EA695966-6C8F-46B2-A318-452D632BB4A4}" type="pres">
      <dgm:prSet presAssocID="{6B6299A2-C37E-477D-A893-4BECFBC789EB}" presName="sibTrans" presStyleCnt="0"/>
      <dgm:spPr/>
    </dgm:pt>
    <dgm:pt modelId="{021FCFC0-06DE-431A-987C-0E128F8B98F8}" type="pres">
      <dgm:prSet presAssocID="{E0E8A6CF-8DD0-4AE2-8D00-C2D1193722A3}" presName="node" presStyleLbl="node1" presStyleIdx="1" presStyleCnt="6">
        <dgm:presLayoutVars>
          <dgm:bulletEnabled val="1"/>
        </dgm:presLayoutVars>
      </dgm:prSet>
      <dgm:spPr/>
    </dgm:pt>
    <dgm:pt modelId="{9D6EF787-1552-452D-B4A7-E96A7EE85884}" type="pres">
      <dgm:prSet presAssocID="{5DAC88FA-13E8-4F3C-9BA8-E4181910A7F7}" presName="sibTrans" presStyleCnt="0"/>
      <dgm:spPr/>
    </dgm:pt>
    <dgm:pt modelId="{19C75F04-804F-4E04-A5F0-264E667FAD80}" type="pres">
      <dgm:prSet presAssocID="{4C91A4BD-62E6-4381-82FB-8B397D9FA9F4}" presName="node" presStyleLbl="node1" presStyleIdx="2" presStyleCnt="6">
        <dgm:presLayoutVars>
          <dgm:bulletEnabled val="1"/>
        </dgm:presLayoutVars>
      </dgm:prSet>
      <dgm:spPr/>
    </dgm:pt>
    <dgm:pt modelId="{44A617E0-C03D-4B3B-B17E-44F9F1AC920B}" type="pres">
      <dgm:prSet presAssocID="{36B36CCE-7B0E-4D89-A8AA-8140E3B2EDD2}" presName="sibTrans" presStyleCnt="0"/>
      <dgm:spPr/>
    </dgm:pt>
    <dgm:pt modelId="{1C59394A-B35C-4DC0-BCE5-9D039DBD14AB}" type="pres">
      <dgm:prSet presAssocID="{E9AEC407-A45A-460F-945B-41DCE4F68491}" presName="node" presStyleLbl="node1" presStyleIdx="3" presStyleCnt="6">
        <dgm:presLayoutVars>
          <dgm:bulletEnabled val="1"/>
        </dgm:presLayoutVars>
      </dgm:prSet>
      <dgm:spPr/>
    </dgm:pt>
    <dgm:pt modelId="{D6A9E568-70D0-4D3E-8B02-F768ABA26DB4}" type="pres">
      <dgm:prSet presAssocID="{B1936448-EED2-4DAB-82C4-F76379F8C064}" presName="sibTrans" presStyleCnt="0"/>
      <dgm:spPr/>
    </dgm:pt>
    <dgm:pt modelId="{4C4829BB-D00E-4BB3-A102-9B6DB45434F5}" type="pres">
      <dgm:prSet presAssocID="{E5272BCB-DB50-4112-9AC0-F36D72E4F36D}" presName="node" presStyleLbl="node1" presStyleIdx="4" presStyleCnt="6" custLinFactNeighborX="498" custLinFactNeighborY="423">
        <dgm:presLayoutVars>
          <dgm:bulletEnabled val="1"/>
        </dgm:presLayoutVars>
      </dgm:prSet>
      <dgm:spPr/>
    </dgm:pt>
    <dgm:pt modelId="{92B2932E-2F7F-40F0-A4DE-2C60DABA221B}" type="pres">
      <dgm:prSet presAssocID="{6305058E-3720-461B-A43E-F0BA030CC6C6}" presName="sibTrans" presStyleCnt="0"/>
      <dgm:spPr/>
    </dgm:pt>
    <dgm:pt modelId="{1954E931-C7E1-4533-9B07-9E15B097706E}" type="pres">
      <dgm:prSet presAssocID="{C7DAD181-34A8-45C4-B600-B92BA8716537}" presName="node" presStyleLbl="node1" presStyleIdx="5" presStyleCnt="6" custLinFactNeighborX="1201" custLinFactNeighborY="-578">
        <dgm:presLayoutVars>
          <dgm:bulletEnabled val="1"/>
        </dgm:presLayoutVars>
      </dgm:prSet>
      <dgm:spPr/>
    </dgm:pt>
  </dgm:ptLst>
  <dgm:cxnLst>
    <dgm:cxn modelId="{768BA001-2C14-4332-848A-C580AE635B46}" type="presOf" srcId="{E0E8A6CF-8DD0-4AE2-8D00-C2D1193722A3}" destId="{021FCFC0-06DE-431A-987C-0E128F8B98F8}" srcOrd="0" destOrd="0" presId="urn:microsoft.com/office/officeart/2005/8/layout/default"/>
    <dgm:cxn modelId="{1475DE16-2EEB-4B36-A243-9BA0AACFDDF2}" type="presOf" srcId="{0FCF77AA-D0D2-4235-9EC9-21F2F65519FA}" destId="{E0F5A6F5-BF3A-478B-97B1-07080E102034}" srcOrd="0" destOrd="0" presId="urn:microsoft.com/office/officeart/2005/8/layout/default"/>
    <dgm:cxn modelId="{9D61E11B-BA27-43C4-830C-3CA23F364D59}" type="presOf" srcId="{46206D97-079E-4521-B04F-DDD9342B1C86}" destId="{934C39A3-8F78-4317-A1A9-252865D2259C}" srcOrd="0" destOrd="0" presId="urn:microsoft.com/office/officeart/2005/8/layout/default"/>
    <dgm:cxn modelId="{C8571131-BF88-484C-9B95-39E020E06056}" type="presOf" srcId="{E9AEC407-A45A-460F-945B-41DCE4F68491}" destId="{1C59394A-B35C-4DC0-BCE5-9D039DBD14AB}" srcOrd="0" destOrd="0" presId="urn:microsoft.com/office/officeart/2005/8/layout/default"/>
    <dgm:cxn modelId="{7856FF34-2796-4530-AB65-02F209AC887E}" srcId="{0FCF77AA-D0D2-4235-9EC9-21F2F65519FA}" destId="{E0E8A6CF-8DD0-4AE2-8D00-C2D1193722A3}" srcOrd="1" destOrd="0" parTransId="{59AD8974-4194-41B1-9931-A21432091B3C}" sibTransId="{5DAC88FA-13E8-4F3C-9BA8-E4181910A7F7}"/>
    <dgm:cxn modelId="{E248B877-B51D-4AE6-AB41-779EADC0DCDF}" srcId="{0FCF77AA-D0D2-4235-9EC9-21F2F65519FA}" destId="{E5272BCB-DB50-4112-9AC0-F36D72E4F36D}" srcOrd="4" destOrd="0" parTransId="{696E234E-CA14-4F57-92C8-E7EB3D6D9D8A}" sibTransId="{6305058E-3720-461B-A43E-F0BA030CC6C6}"/>
    <dgm:cxn modelId="{B1A40A98-DA40-424F-B93F-6EC070C2B8FF}" srcId="{0FCF77AA-D0D2-4235-9EC9-21F2F65519FA}" destId="{C7DAD181-34A8-45C4-B600-B92BA8716537}" srcOrd="5" destOrd="0" parTransId="{FB30A3C3-03E8-4196-895C-EC1042FDA67B}" sibTransId="{BD58871D-6327-4650-AAC0-F1382E5FF0A9}"/>
    <dgm:cxn modelId="{13FF0FB1-E6E5-4908-A643-946CEA4189C4}" srcId="{0FCF77AA-D0D2-4235-9EC9-21F2F65519FA}" destId="{46206D97-079E-4521-B04F-DDD9342B1C86}" srcOrd="0" destOrd="0" parTransId="{2EFD66B4-9BFF-465C-B2DC-7D649AA20876}" sibTransId="{6B6299A2-C37E-477D-A893-4BECFBC789EB}"/>
    <dgm:cxn modelId="{29404BD0-B11E-4967-AA1F-6502B6D81113}" type="presOf" srcId="{4C91A4BD-62E6-4381-82FB-8B397D9FA9F4}" destId="{19C75F04-804F-4E04-A5F0-264E667FAD80}" srcOrd="0" destOrd="0" presId="urn:microsoft.com/office/officeart/2005/8/layout/default"/>
    <dgm:cxn modelId="{F52BD5D5-8844-4303-8B8D-596D81A90F9B}" type="presOf" srcId="{E5272BCB-DB50-4112-9AC0-F36D72E4F36D}" destId="{4C4829BB-D00E-4BB3-A102-9B6DB45434F5}" srcOrd="0" destOrd="0" presId="urn:microsoft.com/office/officeart/2005/8/layout/default"/>
    <dgm:cxn modelId="{360837D8-4BAE-4F6F-ADEF-52C08FBFDE1B}" type="presOf" srcId="{C7DAD181-34A8-45C4-B600-B92BA8716537}" destId="{1954E931-C7E1-4533-9B07-9E15B097706E}" srcOrd="0" destOrd="0" presId="urn:microsoft.com/office/officeart/2005/8/layout/default"/>
    <dgm:cxn modelId="{FF578FEC-DA07-4C2E-8D2E-1DDDF2506BBE}" srcId="{0FCF77AA-D0D2-4235-9EC9-21F2F65519FA}" destId="{E9AEC407-A45A-460F-945B-41DCE4F68491}" srcOrd="3" destOrd="0" parTransId="{D5E7BF04-EC8B-412B-8428-FDD18C92BFCD}" sibTransId="{B1936448-EED2-4DAB-82C4-F76379F8C064}"/>
    <dgm:cxn modelId="{193260FB-EA25-4C92-8EDD-E89076A5AB5A}" srcId="{0FCF77AA-D0D2-4235-9EC9-21F2F65519FA}" destId="{4C91A4BD-62E6-4381-82FB-8B397D9FA9F4}" srcOrd="2" destOrd="0" parTransId="{F1F0877D-9FC7-4648-AE9E-1045E74D4B06}" sibTransId="{36B36CCE-7B0E-4D89-A8AA-8140E3B2EDD2}"/>
    <dgm:cxn modelId="{8CB47BA4-30E8-418C-9611-6898B0A28E7C}" type="presParOf" srcId="{E0F5A6F5-BF3A-478B-97B1-07080E102034}" destId="{934C39A3-8F78-4317-A1A9-252865D2259C}" srcOrd="0" destOrd="0" presId="urn:microsoft.com/office/officeart/2005/8/layout/default"/>
    <dgm:cxn modelId="{5071C284-D522-4754-86B1-6C4706129CD5}" type="presParOf" srcId="{E0F5A6F5-BF3A-478B-97B1-07080E102034}" destId="{EA695966-6C8F-46B2-A318-452D632BB4A4}" srcOrd="1" destOrd="0" presId="urn:microsoft.com/office/officeart/2005/8/layout/default"/>
    <dgm:cxn modelId="{66CD1D0C-E9D3-4669-AAFA-BC99BEE2AFCE}" type="presParOf" srcId="{E0F5A6F5-BF3A-478B-97B1-07080E102034}" destId="{021FCFC0-06DE-431A-987C-0E128F8B98F8}" srcOrd="2" destOrd="0" presId="urn:microsoft.com/office/officeart/2005/8/layout/default"/>
    <dgm:cxn modelId="{7C52BB0C-92CB-4AB6-A414-692F76E8A2C6}" type="presParOf" srcId="{E0F5A6F5-BF3A-478B-97B1-07080E102034}" destId="{9D6EF787-1552-452D-B4A7-E96A7EE85884}" srcOrd="3" destOrd="0" presId="urn:microsoft.com/office/officeart/2005/8/layout/default"/>
    <dgm:cxn modelId="{24A80118-16F0-4A9F-9CA7-3A604E9BB21A}" type="presParOf" srcId="{E0F5A6F5-BF3A-478B-97B1-07080E102034}" destId="{19C75F04-804F-4E04-A5F0-264E667FAD80}" srcOrd="4" destOrd="0" presId="urn:microsoft.com/office/officeart/2005/8/layout/default"/>
    <dgm:cxn modelId="{96473BA6-8DDD-4FC9-AC34-D34B9BAE827E}" type="presParOf" srcId="{E0F5A6F5-BF3A-478B-97B1-07080E102034}" destId="{44A617E0-C03D-4B3B-B17E-44F9F1AC920B}" srcOrd="5" destOrd="0" presId="urn:microsoft.com/office/officeart/2005/8/layout/default"/>
    <dgm:cxn modelId="{5BFC2E32-59C3-4E3B-810B-B9D6BAAAAD7B}" type="presParOf" srcId="{E0F5A6F5-BF3A-478B-97B1-07080E102034}" destId="{1C59394A-B35C-4DC0-BCE5-9D039DBD14AB}" srcOrd="6" destOrd="0" presId="urn:microsoft.com/office/officeart/2005/8/layout/default"/>
    <dgm:cxn modelId="{7A767C04-929D-437E-9C4C-44D05FA06408}" type="presParOf" srcId="{E0F5A6F5-BF3A-478B-97B1-07080E102034}" destId="{D6A9E568-70D0-4D3E-8B02-F768ABA26DB4}" srcOrd="7" destOrd="0" presId="urn:microsoft.com/office/officeart/2005/8/layout/default"/>
    <dgm:cxn modelId="{E15F13F4-9C23-4F68-9B87-10F67022F079}" type="presParOf" srcId="{E0F5A6F5-BF3A-478B-97B1-07080E102034}" destId="{4C4829BB-D00E-4BB3-A102-9B6DB45434F5}" srcOrd="8" destOrd="0" presId="urn:microsoft.com/office/officeart/2005/8/layout/default"/>
    <dgm:cxn modelId="{F1626327-AFD8-49A3-AAF6-73CA696FD134}" type="presParOf" srcId="{E0F5A6F5-BF3A-478B-97B1-07080E102034}" destId="{92B2932E-2F7F-40F0-A4DE-2C60DABA221B}" srcOrd="9" destOrd="0" presId="urn:microsoft.com/office/officeart/2005/8/layout/default"/>
    <dgm:cxn modelId="{96C98644-4312-4FC7-8014-19D525A0A998}" type="presParOf" srcId="{E0F5A6F5-BF3A-478B-97B1-07080E102034}" destId="{1954E931-C7E1-4533-9B07-9E15B09770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489B2A-9503-4609-94F8-F2DA050B7E2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EEAD26-FB2A-4CE4-9872-6A3EB7541357}">
      <dgm:prSet phldrT="[文本]"/>
      <dgm:spPr/>
      <dgm:t>
        <a:bodyPr/>
        <a:lstStyle/>
        <a:p>
          <a:r>
            <a:rPr lang="zh-CN" altLang="en-US" dirty="0"/>
            <a:t>维护功能</a:t>
          </a:r>
        </a:p>
      </dgm:t>
    </dgm:pt>
    <dgm:pt modelId="{0DC5B380-5429-4691-8D22-9E39AE428C13}" type="parTrans" cxnId="{A36D3B44-10DB-4EE8-8E3A-DB5D5304A00A}">
      <dgm:prSet/>
      <dgm:spPr/>
      <dgm:t>
        <a:bodyPr/>
        <a:lstStyle/>
        <a:p>
          <a:endParaRPr lang="zh-CN" altLang="en-US"/>
        </a:p>
      </dgm:t>
    </dgm:pt>
    <dgm:pt modelId="{AB314B0F-9517-433E-B44E-0C9E8642C856}" type="sibTrans" cxnId="{A36D3B44-10DB-4EE8-8E3A-DB5D5304A00A}">
      <dgm:prSet/>
      <dgm:spPr/>
      <dgm:t>
        <a:bodyPr/>
        <a:lstStyle/>
        <a:p>
          <a:endParaRPr lang="zh-CN" altLang="en-US"/>
        </a:p>
      </dgm:t>
    </dgm:pt>
    <dgm:pt modelId="{757CF6F9-20BD-4B4B-8354-A80B386D4F0C}">
      <dgm:prSet phldrT="[文本]"/>
      <dgm:spPr/>
      <dgm:t>
        <a:bodyPr/>
        <a:lstStyle/>
        <a:p>
          <a:r>
            <a:rPr lang="zh-CN" altLang="en-US" dirty="0"/>
            <a:t>选择界面</a:t>
          </a:r>
        </a:p>
      </dgm:t>
    </dgm:pt>
    <dgm:pt modelId="{3CF92234-04CB-4CB2-9EFC-74558645FF13}" type="parTrans" cxnId="{DCD20BF9-6D62-418C-A1D0-7A7835665711}">
      <dgm:prSet/>
      <dgm:spPr/>
      <dgm:t>
        <a:bodyPr/>
        <a:lstStyle/>
        <a:p>
          <a:endParaRPr lang="zh-CN" altLang="en-US"/>
        </a:p>
      </dgm:t>
    </dgm:pt>
    <dgm:pt modelId="{BBA5BB0F-095D-40BB-BD05-6B2A6B4C0271}" type="sibTrans" cxnId="{DCD20BF9-6D62-418C-A1D0-7A7835665711}">
      <dgm:prSet/>
      <dgm:spPr/>
      <dgm:t>
        <a:bodyPr/>
        <a:lstStyle/>
        <a:p>
          <a:endParaRPr lang="zh-CN" altLang="en-US"/>
        </a:p>
      </dgm:t>
    </dgm:pt>
    <dgm:pt modelId="{CF815B69-72BB-443A-8C14-1D08DA62A3A5}">
      <dgm:prSet phldrT="[文本]"/>
      <dgm:spPr/>
      <dgm:t>
        <a:bodyPr/>
        <a:lstStyle/>
        <a:p>
          <a:r>
            <a:rPr lang="zh-CN" altLang="en-US" dirty="0"/>
            <a:t>建图界面</a:t>
          </a:r>
        </a:p>
      </dgm:t>
    </dgm:pt>
    <dgm:pt modelId="{0631B374-9E28-4C68-936A-CE99DF8FD7D1}" type="parTrans" cxnId="{9D02625D-B850-4C32-8623-380796ABECE3}">
      <dgm:prSet/>
      <dgm:spPr/>
      <dgm:t>
        <a:bodyPr/>
        <a:lstStyle/>
        <a:p>
          <a:endParaRPr lang="zh-CN" altLang="en-US"/>
        </a:p>
      </dgm:t>
    </dgm:pt>
    <dgm:pt modelId="{A46BFB0C-898E-4929-9BC3-9E38CE387D6E}" type="sibTrans" cxnId="{9D02625D-B850-4C32-8623-380796ABECE3}">
      <dgm:prSet/>
      <dgm:spPr/>
      <dgm:t>
        <a:bodyPr/>
        <a:lstStyle/>
        <a:p>
          <a:endParaRPr lang="zh-CN" altLang="en-US"/>
        </a:p>
      </dgm:t>
    </dgm:pt>
    <dgm:pt modelId="{15C73A66-C7B1-45D8-98D9-BDFE6066F8FD}">
      <dgm:prSet phldrT="[文本]"/>
      <dgm:spPr/>
      <dgm:t>
        <a:bodyPr/>
        <a:lstStyle/>
        <a:p>
          <a:r>
            <a:rPr lang="zh-CN" altLang="en-US" dirty="0"/>
            <a:t>标注界面</a:t>
          </a:r>
        </a:p>
      </dgm:t>
    </dgm:pt>
    <dgm:pt modelId="{23A6C9E8-18D3-451C-9BC7-3FB082D2AE31}" type="parTrans" cxnId="{38C54755-B1D1-4FCD-B5E7-63954B13DED2}">
      <dgm:prSet/>
      <dgm:spPr/>
      <dgm:t>
        <a:bodyPr/>
        <a:lstStyle/>
        <a:p>
          <a:endParaRPr lang="zh-CN" altLang="en-US"/>
        </a:p>
      </dgm:t>
    </dgm:pt>
    <dgm:pt modelId="{515B3B4B-1F4F-452B-868D-169CF9EB19DD}" type="sibTrans" cxnId="{38C54755-B1D1-4FCD-B5E7-63954B13DED2}">
      <dgm:prSet/>
      <dgm:spPr/>
      <dgm:t>
        <a:bodyPr/>
        <a:lstStyle/>
        <a:p>
          <a:endParaRPr lang="zh-CN" altLang="en-US"/>
        </a:p>
      </dgm:t>
    </dgm:pt>
    <dgm:pt modelId="{5A693D61-4AE0-442B-9BFC-A9A5C007EC75}">
      <dgm:prSet phldrT="[文本]"/>
      <dgm:spPr/>
      <dgm:t>
        <a:bodyPr/>
        <a:lstStyle/>
        <a:p>
          <a:r>
            <a:rPr lang="zh-CN" altLang="en-US" dirty="0"/>
            <a:t>服务界面</a:t>
          </a:r>
        </a:p>
      </dgm:t>
    </dgm:pt>
    <dgm:pt modelId="{37B22887-ADB7-4D9A-80FC-61B645FF1D7D}" type="parTrans" cxnId="{F5C33B0A-270F-4616-9023-5BDCEFD4C9AC}">
      <dgm:prSet/>
      <dgm:spPr/>
      <dgm:t>
        <a:bodyPr/>
        <a:lstStyle/>
        <a:p>
          <a:endParaRPr lang="zh-CN" altLang="en-US"/>
        </a:p>
      </dgm:t>
    </dgm:pt>
    <dgm:pt modelId="{0C61EAA7-0B79-419C-882E-57B4FC769B01}" type="sibTrans" cxnId="{F5C33B0A-270F-4616-9023-5BDCEFD4C9AC}">
      <dgm:prSet/>
      <dgm:spPr/>
      <dgm:t>
        <a:bodyPr/>
        <a:lstStyle/>
        <a:p>
          <a:endParaRPr lang="zh-CN" altLang="en-US"/>
        </a:p>
      </dgm:t>
    </dgm:pt>
    <dgm:pt modelId="{DD3F6532-E32A-4FA2-94D6-D3ADD81B3419}" type="pres">
      <dgm:prSet presAssocID="{33489B2A-9503-4609-94F8-F2DA050B7E28}" presName="diagram" presStyleCnt="0">
        <dgm:presLayoutVars>
          <dgm:dir/>
          <dgm:resizeHandles val="exact"/>
        </dgm:presLayoutVars>
      </dgm:prSet>
      <dgm:spPr/>
    </dgm:pt>
    <dgm:pt modelId="{CE7FE18C-B771-472B-8928-6D1EDCF3E92B}" type="pres">
      <dgm:prSet presAssocID="{95EEAD26-FB2A-4CE4-9872-6A3EB7541357}" presName="node" presStyleLbl="node1" presStyleIdx="0" presStyleCnt="5" custLinFactNeighborX="1802" custLinFactNeighborY="1380">
        <dgm:presLayoutVars>
          <dgm:bulletEnabled val="1"/>
        </dgm:presLayoutVars>
      </dgm:prSet>
      <dgm:spPr/>
    </dgm:pt>
    <dgm:pt modelId="{51C8E1C7-3597-4F45-9EA3-E6A5B5BE5089}" type="pres">
      <dgm:prSet presAssocID="{AB314B0F-9517-433E-B44E-0C9E8642C856}" presName="sibTrans" presStyleCnt="0"/>
      <dgm:spPr/>
    </dgm:pt>
    <dgm:pt modelId="{668483F6-BD1F-4A52-B7EA-08DE83E8C300}" type="pres">
      <dgm:prSet presAssocID="{757CF6F9-20BD-4B4B-8354-A80B386D4F0C}" presName="node" presStyleLbl="node1" presStyleIdx="1" presStyleCnt="5">
        <dgm:presLayoutVars>
          <dgm:bulletEnabled val="1"/>
        </dgm:presLayoutVars>
      </dgm:prSet>
      <dgm:spPr/>
    </dgm:pt>
    <dgm:pt modelId="{315DFA11-DC84-460F-B61D-CF843B17FC8E}" type="pres">
      <dgm:prSet presAssocID="{BBA5BB0F-095D-40BB-BD05-6B2A6B4C0271}" presName="sibTrans" presStyleCnt="0"/>
      <dgm:spPr/>
    </dgm:pt>
    <dgm:pt modelId="{0E8C0475-02D7-41CB-A32F-3041356A85E5}" type="pres">
      <dgm:prSet presAssocID="{CF815B69-72BB-443A-8C14-1D08DA62A3A5}" presName="node" presStyleLbl="node1" presStyleIdx="2" presStyleCnt="5">
        <dgm:presLayoutVars>
          <dgm:bulletEnabled val="1"/>
        </dgm:presLayoutVars>
      </dgm:prSet>
      <dgm:spPr/>
    </dgm:pt>
    <dgm:pt modelId="{B7C4ECE3-02F4-4596-859C-D7DC18D5E1A8}" type="pres">
      <dgm:prSet presAssocID="{A46BFB0C-898E-4929-9BC3-9E38CE387D6E}" presName="sibTrans" presStyleCnt="0"/>
      <dgm:spPr/>
    </dgm:pt>
    <dgm:pt modelId="{C3D98BB2-2C95-40FE-88FE-B68F7A9CBF8A}" type="pres">
      <dgm:prSet presAssocID="{15C73A66-C7B1-45D8-98D9-BDFE6066F8FD}" presName="node" presStyleLbl="node1" presStyleIdx="3" presStyleCnt="5">
        <dgm:presLayoutVars>
          <dgm:bulletEnabled val="1"/>
        </dgm:presLayoutVars>
      </dgm:prSet>
      <dgm:spPr/>
    </dgm:pt>
    <dgm:pt modelId="{21C54F79-89E6-4A8E-9622-DECEFAB4B67C}" type="pres">
      <dgm:prSet presAssocID="{515B3B4B-1F4F-452B-868D-169CF9EB19DD}" presName="sibTrans" presStyleCnt="0"/>
      <dgm:spPr/>
    </dgm:pt>
    <dgm:pt modelId="{2D8FA88A-1657-48BA-B8E2-8E849F52A54C}" type="pres">
      <dgm:prSet presAssocID="{5A693D61-4AE0-442B-9BFC-A9A5C007EC75}" presName="node" presStyleLbl="node1" presStyleIdx="4" presStyleCnt="5" custLinFactNeighborX="-54692">
        <dgm:presLayoutVars>
          <dgm:bulletEnabled val="1"/>
        </dgm:presLayoutVars>
      </dgm:prSet>
      <dgm:spPr/>
    </dgm:pt>
  </dgm:ptLst>
  <dgm:cxnLst>
    <dgm:cxn modelId="{F5C33B0A-270F-4616-9023-5BDCEFD4C9AC}" srcId="{33489B2A-9503-4609-94F8-F2DA050B7E28}" destId="{5A693D61-4AE0-442B-9BFC-A9A5C007EC75}" srcOrd="4" destOrd="0" parTransId="{37B22887-ADB7-4D9A-80FC-61B645FF1D7D}" sibTransId="{0C61EAA7-0B79-419C-882E-57B4FC769B01}"/>
    <dgm:cxn modelId="{6336301F-3103-4FF4-B25F-BA3CE8B5A4F4}" type="presOf" srcId="{15C73A66-C7B1-45D8-98D9-BDFE6066F8FD}" destId="{C3D98BB2-2C95-40FE-88FE-B68F7A9CBF8A}" srcOrd="0" destOrd="0" presId="urn:microsoft.com/office/officeart/2005/8/layout/default"/>
    <dgm:cxn modelId="{6D3AB422-367B-4B9F-A7F9-4E53C3EDA080}" type="presOf" srcId="{5A693D61-4AE0-442B-9BFC-A9A5C007EC75}" destId="{2D8FA88A-1657-48BA-B8E2-8E849F52A54C}" srcOrd="0" destOrd="0" presId="urn:microsoft.com/office/officeart/2005/8/layout/default"/>
    <dgm:cxn modelId="{C4493839-0F1E-4826-AFCF-55DE97B8BCD9}" type="presOf" srcId="{95EEAD26-FB2A-4CE4-9872-6A3EB7541357}" destId="{CE7FE18C-B771-472B-8928-6D1EDCF3E92B}" srcOrd="0" destOrd="0" presId="urn:microsoft.com/office/officeart/2005/8/layout/default"/>
    <dgm:cxn modelId="{9D02625D-B850-4C32-8623-380796ABECE3}" srcId="{33489B2A-9503-4609-94F8-F2DA050B7E28}" destId="{CF815B69-72BB-443A-8C14-1D08DA62A3A5}" srcOrd="2" destOrd="0" parTransId="{0631B374-9E28-4C68-936A-CE99DF8FD7D1}" sibTransId="{A46BFB0C-898E-4929-9BC3-9E38CE387D6E}"/>
    <dgm:cxn modelId="{A36D3B44-10DB-4EE8-8E3A-DB5D5304A00A}" srcId="{33489B2A-9503-4609-94F8-F2DA050B7E28}" destId="{95EEAD26-FB2A-4CE4-9872-6A3EB7541357}" srcOrd="0" destOrd="0" parTransId="{0DC5B380-5429-4691-8D22-9E39AE428C13}" sibTransId="{AB314B0F-9517-433E-B44E-0C9E8642C856}"/>
    <dgm:cxn modelId="{38C54755-B1D1-4FCD-B5E7-63954B13DED2}" srcId="{33489B2A-9503-4609-94F8-F2DA050B7E28}" destId="{15C73A66-C7B1-45D8-98D9-BDFE6066F8FD}" srcOrd="3" destOrd="0" parTransId="{23A6C9E8-18D3-451C-9BC7-3FB082D2AE31}" sibTransId="{515B3B4B-1F4F-452B-868D-169CF9EB19DD}"/>
    <dgm:cxn modelId="{EA184B92-904D-4DED-AE88-7BC12E1D286C}" type="presOf" srcId="{CF815B69-72BB-443A-8C14-1D08DA62A3A5}" destId="{0E8C0475-02D7-41CB-A32F-3041356A85E5}" srcOrd="0" destOrd="0" presId="urn:microsoft.com/office/officeart/2005/8/layout/default"/>
    <dgm:cxn modelId="{2921ABC9-D357-4FF9-8EBB-B1F57C9281A6}" type="presOf" srcId="{757CF6F9-20BD-4B4B-8354-A80B386D4F0C}" destId="{668483F6-BD1F-4A52-B7EA-08DE83E8C300}" srcOrd="0" destOrd="0" presId="urn:microsoft.com/office/officeart/2005/8/layout/default"/>
    <dgm:cxn modelId="{F9563AD1-6C46-4955-8BD1-061D9215840F}" type="presOf" srcId="{33489B2A-9503-4609-94F8-F2DA050B7E28}" destId="{DD3F6532-E32A-4FA2-94D6-D3ADD81B3419}" srcOrd="0" destOrd="0" presId="urn:microsoft.com/office/officeart/2005/8/layout/default"/>
    <dgm:cxn modelId="{DCD20BF9-6D62-418C-A1D0-7A7835665711}" srcId="{33489B2A-9503-4609-94F8-F2DA050B7E28}" destId="{757CF6F9-20BD-4B4B-8354-A80B386D4F0C}" srcOrd="1" destOrd="0" parTransId="{3CF92234-04CB-4CB2-9EFC-74558645FF13}" sibTransId="{BBA5BB0F-095D-40BB-BD05-6B2A6B4C0271}"/>
    <dgm:cxn modelId="{44CE0460-D28B-4088-B840-AB3E8F0DB01E}" type="presParOf" srcId="{DD3F6532-E32A-4FA2-94D6-D3ADD81B3419}" destId="{CE7FE18C-B771-472B-8928-6D1EDCF3E92B}" srcOrd="0" destOrd="0" presId="urn:microsoft.com/office/officeart/2005/8/layout/default"/>
    <dgm:cxn modelId="{23733671-A21A-49D8-B5A6-1386330B9AB4}" type="presParOf" srcId="{DD3F6532-E32A-4FA2-94D6-D3ADD81B3419}" destId="{51C8E1C7-3597-4F45-9EA3-E6A5B5BE5089}" srcOrd="1" destOrd="0" presId="urn:microsoft.com/office/officeart/2005/8/layout/default"/>
    <dgm:cxn modelId="{BC7A70EB-E30C-4627-991B-8683F4F02A3D}" type="presParOf" srcId="{DD3F6532-E32A-4FA2-94D6-D3ADD81B3419}" destId="{668483F6-BD1F-4A52-B7EA-08DE83E8C300}" srcOrd="2" destOrd="0" presId="urn:microsoft.com/office/officeart/2005/8/layout/default"/>
    <dgm:cxn modelId="{7F657DAA-E002-49C1-8DCB-10518C6A2B39}" type="presParOf" srcId="{DD3F6532-E32A-4FA2-94D6-D3ADD81B3419}" destId="{315DFA11-DC84-460F-B61D-CF843B17FC8E}" srcOrd="3" destOrd="0" presId="urn:microsoft.com/office/officeart/2005/8/layout/default"/>
    <dgm:cxn modelId="{566DD3FD-DF87-47F6-8C7C-80C3EF52A059}" type="presParOf" srcId="{DD3F6532-E32A-4FA2-94D6-D3ADD81B3419}" destId="{0E8C0475-02D7-41CB-A32F-3041356A85E5}" srcOrd="4" destOrd="0" presId="urn:microsoft.com/office/officeart/2005/8/layout/default"/>
    <dgm:cxn modelId="{5F99BEC5-3FF0-4047-A2C4-93F14CFC8083}" type="presParOf" srcId="{DD3F6532-E32A-4FA2-94D6-D3ADD81B3419}" destId="{B7C4ECE3-02F4-4596-859C-D7DC18D5E1A8}" srcOrd="5" destOrd="0" presId="urn:microsoft.com/office/officeart/2005/8/layout/default"/>
    <dgm:cxn modelId="{FAEC36F4-7398-4684-9DA2-B4A9F9848570}" type="presParOf" srcId="{DD3F6532-E32A-4FA2-94D6-D3ADD81B3419}" destId="{C3D98BB2-2C95-40FE-88FE-B68F7A9CBF8A}" srcOrd="6" destOrd="0" presId="urn:microsoft.com/office/officeart/2005/8/layout/default"/>
    <dgm:cxn modelId="{1F34E61E-F5CA-4878-803F-F56C9E96C72C}" type="presParOf" srcId="{DD3F6532-E32A-4FA2-94D6-D3ADD81B3419}" destId="{21C54F79-89E6-4A8E-9622-DECEFAB4B67C}" srcOrd="7" destOrd="0" presId="urn:microsoft.com/office/officeart/2005/8/layout/default"/>
    <dgm:cxn modelId="{50BEC854-9F7E-47AE-B971-E22197FAF022}" type="presParOf" srcId="{DD3F6532-E32A-4FA2-94D6-D3ADD81B3419}" destId="{2D8FA88A-1657-48BA-B8E2-8E849F52A5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F77AA-D0D2-4235-9EC9-21F2F65519FA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206D97-079E-4521-B04F-DDD9342B1C86}">
      <dgm:prSet phldrT="[文本]"/>
      <dgm:spPr/>
      <dgm:t>
        <a:bodyPr/>
        <a:lstStyle/>
        <a:p>
          <a:r>
            <a:rPr lang="zh-CN" altLang="en-US" dirty="0"/>
            <a:t>机器人长时间受障碍物阻碍</a:t>
          </a:r>
        </a:p>
      </dgm:t>
    </dgm:pt>
    <dgm:pt modelId="{2EFD66B4-9BFF-465C-B2DC-7D649AA20876}" type="parTrans" cxnId="{13FF0FB1-E6E5-4908-A643-946CEA4189C4}">
      <dgm:prSet/>
      <dgm:spPr/>
      <dgm:t>
        <a:bodyPr/>
        <a:lstStyle/>
        <a:p>
          <a:endParaRPr lang="zh-CN" altLang="en-US"/>
        </a:p>
      </dgm:t>
    </dgm:pt>
    <dgm:pt modelId="{6B6299A2-C37E-477D-A893-4BECFBC789EB}" type="sibTrans" cxnId="{13FF0FB1-E6E5-4908-A643-946CEA4189C4}">
      <dgm:prSet/>
      <dgm:spPr/>
      <dgm:t>
        <a:bodyPr/>
        <a:lstStyle/>
        <a:p>
          <a:endParaRPr lang="zh-CN" altLang="en-US"/>
        </a:p>
      </dgm:t>
    </dgm:pt>
    <dgm:pt modelId="{E0E8A6CF-8DD0-4AE2-8D00-C2D1193722A3}">
      <dgm:prSet phldrT="[文本]"/>
      <dgm:spPr/>
      <dgm:t>
        <a:bodyPr/>
        <a:lstStyle/>
        <a:p>
          <a:r>
            <a:rPr lang="zh-CN" altLang="en-US" dirty="0"/>
            <a:t>机器人因各种原因倾倒</a:t>
          </a:r>
        </a:p>
      </dgm:t>
    </dgm:pt>
    <dgm:pt modelId="{59AD8974-4194-41B1-9931-A21432091B3C}" type="parTrans" cxnId="{7856FF34-2796-4530-AB65-02F209AC887E}">
      <dgm:prSet/>
      <dgm:spPr/>
      <dgm:t>
        <a:bodyPr/>
        <a:lstStyle/>
        <a:p>
          <a:endParaRPr lang="zh-CN" altLang="en-US"/>
        </a:p>
      </dgm:t>
    </dgm:pt>
    <dgm:pt modelId="{5DAC88FA-13E8-4F3C-9BA8-E4181910A7F7}" type="sibTrans" cxnId="{7856FF34-2796-4530-AB65-02F209AC887E}">
      <dgm:prSet/>
      <dgm:spPr/>
      <dgm:t>
        <a:bodyPr/>
        <a:lstStyle/>
        <a:p>
          <a:endParaRPr lang="zh-CN" altLang="en-US"/>
        </a:p>
      </dgm:t>
    </dgm:pt>
    <dgm:pt modelId="{4C91A4BD-62E6-4381-82FB-8B397D9FA9F4}">
      <dgm:prSet phldrT="[文本]"/>
      <dgm:spPr/>
      <dgm:t>
        <a:bodyPr/>
        <a:lstStyle/>
        <a:p>
          <a:r>
            <a:rPr lang="zh-CN" altLang="en-US" dirty="0"/>
            <a:t>机器人无法识别物品</a:t>
          </a:r>
        </a:p>
      </dgm:t>
    </dgm:pt>
    <dgm:pt modelId="{F1F0877D-9FC7-4648-AE9E-1045E74D4B06}" type="parTrans" cxnId="{193260FB-EA25-4C92-8EDD-E89076A5AB5A}">
      <dgm:prSet/>
      <dgm:spPr/>
      <dgm:t>
        <a:bodyPr/>
        <a:lstStyle/>
        <a:p>
          <a:endParaRPr lang="zh-CN" altLang="en-US"/>
        </a:p>
      </dgm:t>
    </dgm:pt>
    <dgm:pt modelId="{36B36CCE-7B0E-4D89-A8AA-8140E3B2EDD2}" type="sibTrans" cxnId="{193260FB-EA25-4C92-8EDD-E89076A5AB5A}">
      <dgm:prSet/>
      <dgm:spPr/>
      <dgm:t>
        <a:bodyPr/>
        <a:lstStyle/>
        <a:p>
          <a:endParaRPr lang="zh-CN" altLang="en-US"/>
        </a:p>
      </dgm:t>
    </dgm:pt>
    <dgm:pt modelId="{E9AEC407-A45A-460F-945B-41DCE4F68491}">
      <dgm:prSet phldrT="[文本]"/>
      <dgm:spPr/>
      <dgm:t>
        <a:bodyPr/>
        <a:lstStyle/>
        <a:p>
          <a:r>
            <a:rPr lang="zh-CN" altLang="en-US" dirty="0"/>
            <a:t>机器人无法识别语音</a:t>
          </a:r>
        </a:p>
      </dgm:t>
    </dgm:pt>
    <dgm:pt modelId="{D5E7BF04-EC8B-412B-8428-FDD18C92BFCD}" type="parTrans" cxnId="{FF578FEC-DA07-4C2E-8D2E-1DDDF2506BBE}">
      <dgm:prSet/>
      <dgm:spPr/>
      <dgm:t>
        <a:bodyPr/>
        <a:lstStyle/>
        <a:p>
          <a:endParaRPr lang="zh-CN" altLang="en-US"/>
        </a:p>
      </dgm:t>
    </dgm:pt>
    <dgm:pt modelId="{B1936448-EED2-4DAB-82C4-F76379F8C064}" type="sibTrans" cxnId="{FF578FEC-DA07-4C2E-8D2E-1DDDF2506BBE}">
      <dgm:prSet/>
      <dgm:spPr/>
      <dgm:t>
        <a:bodyPr/>
        <a:lstStyle/>
        <a:p>
          <a:endParaRPr lang="zh-CN" altLang="en-US"/>
        </a:p>
      </dgm:t>
    </dgm:pt>
    <dgm:pt modelId="{E5272BCB-DB50-4112-9AC0-F36D72E4F36D}">
      <dgm:prSet phldrT="[文本]"/>
      <dgm:spPr/>
      <dgm:t>
        <a:bodyPr/>
        <a:lstStyle/>
        <a:p>
          <a:r>
            <a:rPr lang="zh-CN" altLang="en-US" dirty="0"/>
            <a:t>用户频繁点击用户界面某按键</a:t>
          </a:r>
        </a:p>
      </dgm:t>
    </dgm:pt>
    <dgm:pt modelId="{696E234E-CA14-4F57-92C8-E7EB3D6D9D8A}" type="parTrans" cxnId="{E248B877-B51D-4AE6-AB41-779EADC0DCDF}">
      <dgm:prSet/>
      <dgm:spPr/>
      <dgm:t>
        <a:bodyPr/>
        <a:lstStyle/>
        <a:p>
          <a:endParaRPr lang="zh-CN" altLang="en-US"/>
        </a:p>
      </dgm:t>
    </dgm:pt>
    <dgm:pt modelId="{6305058E-3720-461B-A43E-F0BA030CC6C6}" type="sibTrans" cxnId="{E248B877-B51D-4AE6-AB41-779EADC0DCDF}">
      <dgm:prSet/>
      <dgm:spPr/>
      <dgm:t>
        <a:bodyPr/>
        <a:lstStyle/>
        <a:p>
          <a:endParaRPr lang="zh-CN" altLang="en-US"/>
        </a:p>
      </dgm:t>
    </dgm:pt>
    <dgm:pt modelId="{C7DAD181-34A8-45C4-B600-B92BA8716537}">
      <dgm:prSet phldrT="[文本]"/>
      <dgm:spPr/>
      <dgm:t>
        <a:bodyPr/>
        <a:lstStyle/>
        <a:p>
          <a:r>
            <a:rPr lang="zh-CN" altLang="en-US" dirty="0"/>
            <a:t>用户命名航点时包含非法字符</a:t>
          </a:r>
        </a:p>
      </dgm:t>
    </dgm:pt>
    <dgm:pt modelId="{FB30A3C3-03E8-4196-895C-EC1042FDA67B}" type="parTrans" cxnId="{B1A40A98-DA40-424F-B93F-6EC070C2B8FF}">
      <dgm:prSet/>
      <dgm:spPr/>
      <dgm:t>
        <a:bodyPr/>
        <a:lstStyle/>
        <a:p>
          <a:endParaRPr lang="zh-CN" altLang="en-US"/>
        </a:p>
      </dgm:t>
    </dgm:pt>
    <dgm:pt modelId="{BD58871D-6327-4650-AAC0-F1382E5FF0A9}" type="sibTrans" cxnId="{B1A40A98-DA40-424F-B93F-6EC070C2B8FF}">
      <dgm:prSet/>
      <dgm:spPr/>
      <dgm:t>
        <a:bodyPr/>
        <a:lstStyle/>
        <a:p>
          <a:endParaRPr lang="zh-CN" altLang="en-US"/>
        </a:p>
      </dgm:t>
    </dgm:pt>
    <dgm:pt modelId="{E0F5A6F5-BF3A-478B-97B1-07080E102034}" type="pres">
      <dgm:prSet presAssocID="{0FCF77AA-D0D2-4235-9EC9-21F2F65519FA}" presName="diagram" presStyleCnt="0">
        <dgm:presLayoutVars>
          <dgm:dir/>
          <dgm:resizeHandles val="exact"/>
        </dgm:presLayoutVars>
      </dgm:prSet>
      <dgm:spPr/>
    </dgm:pt>
    <dgm:pt modelId="{934C39A3-8F78-4317-A1A9-252865D2259C}" type="pres">
      <dgm:prSet presAssocID="{46206D97-079E-4521-B04F-DDD9342B1C86}" presName="node" presStyleLbl="node1" presStyleIdx="0" presStyleCnt="6">
        <dgm:presLayoutVars>
          <dgm:bulletEnabled val="1"/>
        </dgm:presLayoutVars>
      </dgm:prSet>
      <dgm:spPr/>
    </dgm:pt>
    <dgm:pt modelId="{EA695966-6C8F-46B2-A318-452D632BB4A4}" type="pres">
      <dgm:prSet presAssocID="{6B6299A2-C37E-477D-A893-4BECFBC789EB}" presName="sibTrans" presStyleCnt="0"/>
      <dgm:spPr/>
    </dgm:pt>
    <dgm:pt modelId="{021FCFC0-06DE-431A-987C-0E128F8B98F8}" type="pres">
      <dgm:prSet presAssocID="{E0E8A6CF-8DD0-4AE2-8D00-C2D1193722A3}" presName="node" presStyleLbl="node1" presStyleIdx="1" presStyleCnt="6">
        <dgm:presLayoutVars>
          <dgm:bulletEnabled val="1"/>
        </dgm:presLayoutVars>
      </dgm:prSet>
      <dgm:spPr/>
    </dgm:pt>
    <dgm:pt modelId="{9D6EF787-1552-452D-B4A7-E96A7EE85884}" type="pres">
      <dgm:prSet presAssocID="{5DAC88FA-13E8-4F3C-9BA8-E4181910A7F7}" presName="sibTrans" presStyleCnt="0"/>
      <dgm:spPr/>
    </dgm:pt>
    <dgm:pt modelId="{19C75F04-804F-4E04-A5F0-264E667FAD80}" type="pres">
      <dgm:prSet presAssocID="{4C91A4BD-62E6-4381-82FB-8B397D9FA9F4}" presName="node" presStyleLbl="node1" presStyleIdx="2" presStyleCnt="6">
        <dgm:presLayoutVars>
          <dgm:bulletEnabled val="1"/>
        </dgm:presLayoutVars>
      </dgm:prSet>
      <dgm:spPr/>
    </dgm:pt>
    <dgm:pt modelId="{44A617E0-C03D-4B3B-B17E-44F9F1AC920B}" type="pres">
      <dgm:prSet presAssocID="{36B36CCE-7B0E-4D89-A8AA-8140E3B2EDD2}" presName="sibTrans" presStyleCnt="0"/>
      <dgm:spPr/>
    </dgm:pt>
    <dgm:pt modelId="{1C59394A-B35C-4DC0-BCE5-9D039DBD14AB}" type="pres">
      <dgm:prSet presAssocID="{E9AEC407-A45A-460F-945B-41DCE4F68491}" presName="node" presStyleLbl="node1" presStyleIdx="3" presStyleCnt="6">
        <dgm:presLayoutVars>
          <dgm:bulletEnabled val="1"/>
        </dgm:presLayoutVars>
      </dgm:prSet>
      <dgm:spPr/>
    </dgm:pt>
    <dgm:pt modelId="{D6A9E568-70D0-4D3E-8B02-F768ABA26DB4}" type="pres">
      <dgm:prSet presAssocID="{B1936448-EED2-4DAB-82C4-F76379F8C064}" presName="sibTrans" presStyleCnt="0"/>
      <dgm:spPr/>
    </dgm:pt>
    <dgm:pt modelId="{4C4829BB-D00E-4BB3-A102-9B6DB45434F5}" type="pres">
      <dgm:prSet presAssocID="{E5272BCB-DB50-4112-9AC0-F36D72E4F36D}" presName="node" presStyleLbl="node1" presStyleIdx="4" presStyleCnt="6" custLinFactNeighborX="498" custLinFactNeighborY="423">
        <dgm:presLayoutVars>
          <dgm:bulletEnabled val="1"/>
        </dgm:presLayoutVars>
      </dgm:prSet>
      <dgm:spPr/>
    </dgm:pt>
    <dgm:pt modelId="{92B2932E-2F7F-40F0-A4DE-2C60DABA221B}" type="pres">
      <dgm:prSet presAssocID="{6305058E-3720-461B-A43E-F0BA030CC6C6}" presName="sibTrans" presStyleCnt="0"/>
      <dgm:spPr/>
    </dgm:pt>
    <dgm:pt modelId="{1954E931-C7E1-4533-9B07-9E15B097706E}" type="pres">
      <dgm:prSet presAssocID="{C7DAD181-34A8-45C4-B600-B92BA8716537}" presName="node" presStyleLbl="node1" presStyleIdx="5" presStyleCnt="6" custLinFactNeighborX="1201" custLinFactNeighborY="-578">
        <dgm:presLayoutVars>
          <dgm:bulletEnabled val="1"/>
        </dgm:presLayoutVars>
      </dgm:prSet>
      <dgm:spPr/>
    </dgm:pt>
  </dgm:ptLst>
  <dgm:cxnLst>
    <dgm:cxn modelId="{768BA001-2C14-4332-848A-C580AE635B46}" type="presOf" srcId="{E0E8A6CF-8DD0-4AE2-8D00-C2D1193722A3}" destId="{021FCFC0-06DE-431A-987C-0E128F8B98F8}" srcOrd="0" destOrd="0" presId="urn:microsoft.com/office/officeart/2005/8/layout/default"/>
    <dgm:cxn modelId="{1475DE16-2EEB-4B36-A243-9BA0AACFDDF2}" type="presOf" srcId="{0FCF77AA-D0D2-4235-9EC9-21F2F65519FA}" destId="{E0F5A6F5-BF3A-478B-97B1-07080E102034}" srcOrd="0" destOrd="0" presId="urn:microsoft.com/office/officeart/2005/8/layout/default"/>
    <dgm:cxn modelId="{9D61E11B-BA27-43C4-830C-3CA23F364D59}" type="presOf" srcId="{46206D97-079E-4521-B04F-DDD9342B1C86}" destId="{934C39A3-8F78-4317-A1A9-252865D2259C}" srcOrd="0" destOrd="0" presId="urn:microsoft.com/office/officeart/2005/8/layout/default"/>
    <dgm:cxn modelId="{C8571131-BF88-484C-9B95-39E020E06056}" type="presOf" srcId="{E9AEC407-A45A-460F-945B-41DCE4F68491}" destId="{1C59394A-B35C-4DC0-BCE5-9D039DBD14AB}" srcOrd="0" destOrd="0" presId="urn:microsoft.com/office/officeart/2005/8/layout/default"/>
    <dgm:cxn modelId="{7856FF34-2796-4530-AB65-02F209AC887E}" srcId="{0FCF77AA-D0D2-4235-9EC9-21F2F65519FA}" destId="{E0E8A6CF-8DD0-4AE2-8D00-C2D1193722A3}" srcOrd="1" destOrd="0" parTransId="{59AD8974-4194-41B1-9931-A21432091B3C}" sibTransId="{5DAC88FA-13E8-4F3C-9BA8-E4181910A7F7}"/>
    <dgm:cxn modelId="{E248B877-B51D-4AE6-AB41-779EADC0DCDF}" srcId="{0FCF77AA-D0D2-4235-9EC9-21F2F65519FA}" destId="{E5272BCB-DB50-4112-9AC0-F36D72E4F36D}" srcOrd="4" destOrd="0" parTransId="{696E234E-CA14-4F57-92C8-E7EB3D6D9D8A}" sibTransId="{6305058E-3720-461B-A43E-F0BA030CC6C6}"/>
    <dgm:cxn modelId="{B1A40A98-DA40-424F-B93F-6EC070C2B8FF}" srcId="{0FCF77AA-D0D2-4235-9EC9-21F2F65519FA}" destId="{C7DAD181-34A8-45C4-B600-B92BA8716537}" srcOrd="5" destOrd="0" parTransId="{FB30A3C3-03E8-4196-895C-EC1042FDA67B}" sibTransId="{BD58871D-6327-4650-AAC0-F1382E5FF0A9}"/>
    <dgm:cxn modelId="{13FF0FB1-E6E5-4908-A643-946CEA4189C4}" srcId="{0FCF77AA-D0D2-4235-9EC9-21F2F65519FA}" destId="{46206D97-079E-4521-B04F-DDD9342B1C86}" srcOrd="0" destOrd="0" parTransId="{2EFD66B4-9BFF-465C-B2DC-7D649AA20876}" sibTransId="{6B6299A2-C37E-477D-A893-4BECFBC789EB}"/>
    <dgm:cxn modelId="{29404BD0-B11E-4967-AA1F-6502B6D81113}" type="presOf" srcId="{4C91A4BD-62E6-4381-82FB-8B397D9FA9F4}" destId="{19C75F04-804F-4E04-A5F0-264E667FAD80}" srcOrd="0" destOrd="0" presId="urn:microsoft.com/office/officeart/2005/8/layout/default"/>
    <dgm:cxn modelId="{F52BD5D5-8844-4303-8B8D-596D81A90F9B}" type="presOf" srcId="{E5272BCB-DB50-4112-9AC0-F36D72E4F36D}" destId="{4C4829BB-D00E-4BB3-A102-9B6DB45434F5}" srcOrd="0" destOrd="0" presId="urn:microsoft.com/office/officeart/2005/8/layout/default"/>
    <dgm:cxn modelId="{360837D8-4BAE-4F6F-ADEF-52C08FBFDE1B}" type="presOf" srcId="{C7DAD181-34A8-45C4-B600-B92BA8716537}" destId="{1954E931-C7E1-4533-9B07-9E15B097706E}" srcOrd="0" destOrd="0" presId="urn:microsoft.com/office/officeart/2005/8/layout/default"/>
    <dgm:cxn modelId="{FF578FEC-DA07-4C2E-8D2E-1DDDF2506BBE}" srcId="{0FCF77AA-D0D2-4235-9EC9-21F2F65519FA}" destId="{E9AEC407-A45A-460F-945B-41DCE4F68491}" srcOrd="3" destOrd="0" parTransId="{D5E7BF04-EC8B-412B-8428-FDD18C92BFCD}" sibTransId="{B1936448-EED2-4DAB-82C4-F76379F8C064}"/>
    <dgm:cxn modelId="{193260FB-EA25-4C92-8EDD-E89076A5AB5A}" srcId="{0FCF77AA-D0D2-4235-9EC9-21F2F65519FA}" destId="{4C91A4BD-62E6-4381-82FB-8B397D9FA9F4}" srcOrd="2" destOrd="0" parTransId="{F1F0877D-9FC7-4648-AE9E-1045E74D4B06}" sibTransId="{36B36CCE-7B0E-4D89-A8AA-8140E3B2EDD2}"/>
    <dgm:cxn modelId="{8CB47BA4-30E8-418C-9611-6898B0A28E7C}" type="presParOf" srcId="{E0F5A6F5-BF3A-478B-97B1-07080E102034}" destId="{934C39A3-8F78-4317-A1A9-252865D2259C}" srcOrd="0" destOrd="0" presId="urn:microsoft.com/office/officeart/2005/8/layout/default"/>
    <dgm:cxn modelId="{5071C284-D522-4754-86B1-6C4706129CD5}" type="presParOf" srcId="{E0F5A6F5-BF3A-478B-97B1-07080E102034}" destId="{EA695966-6C8F-46B2-A318-452D632BB4A4}" srcOrd="1" destOrd="0" presId="urn:microsoft.com/office/officeart/2005/8/layout/default"/>
    <dgm:cxn modelId="{66CD1D0C-E9D3-4669-AAFA-BC99BEE2AFCE}" type="presParOf" srcId="{E0F5A6F5-BF3A-478B-97B1-07080E102034}" destId="{021FCFC0-06DE-431A-987C-0E128F8B98F8}" srcOrd="2" destOrd="0" presId="urn:microsoft.com/office/officeart/2005/8/layout/default"/>
    <dgm:cxn modelId="{7C52BB0C-92CB-4AB6-A414-692F76E8A2C6}" type="presParOf" srcId="{E0F5A6F5-BF3A-478B-97B1-07080E102034}" destId="{9D6EF787-1552-452D-B4A7-E96A7EE85884}" srcOrd="3" destOrd="0" presId="urn:microsoft.com/office/officeart/2005/8/layout/default"/>
    <dgm:cxn modelId="{24A80118-16F0-4A9F-9CA7-3A604E9BB21A}" type="presParOf" srcId="{E0F5A6F5-BF3A-478B-97B1-07080E102034}" destId="{19C75F04-804F-4E04-A5F0-264E667FAD80}" srcOrd="4" destOrd="0" presId="urn:microsoft.com/office/officeart/2005/8/layout/default"/>
    <dgm:cxn modelId="{96473BA6-8DDD-4FC9-AC34-D34B9BAE827E}" type="presParOf" srcId="{E0F5A6F5-BF3A-478B-97B1-07080E102034}" destId="{44A617E0-C03D-4B3B-B17E-44F9F1AC920B}" srcOrd="5" destOrd="0" presId="urn:microsoft.com/office/officeart/2005/8/layout/default"/>
    <dgm:cxn modelId="{5BFC2E32-59C3-4E3B-810B-B9D6BAAAAD7B}" type="presParOf" srcId="{E0F5A6F5-BF3A-478B-97B1-07080E102034}" destId="{1C59394A-B35C-4DC0-BCE5-9D039DBD14AB}" srcOrd="6" destOrd="0" presId="urn:microsoft.com/office/officeart/2005/8/layout/default"/>
    <dgm:cxn modelId="{7A767C04-929D-437E-9C4C-44D05FA06408}" type="presParOf" srcId="{E0F5A6F5-BF3A-478B-97B1-07080E102034}" destId="{D6A9E568-70D0-4D3E-8B02-F768ABA26DB4}" srcOrd="7" destOrd="0" presId="urn:microsoft.com/office/officeart/2005/8/layout/default"/>
    <dgm:cxn modelId="{E15F13F4-9C23-4F68-9B87-10F67022F079}" type="presParOf" srcId="{E0F5A6F5-BF3A-478B-97B1-07080E102034}" destId="{4C4829BB-D00E-4BB3-A102-9B6DB45434F5}" srcOrd="8" destOrd="0" presId="urn:microsoft.com/office/officeart/2005/8/layout/default"/>
    <dgm:cxn modelId="{F1626327-AFD8-49A3-AAF6-73CA696FD134}" type="presParOf" srcId="{E0F5A6F5-BF3A-478B-97B1-07080E102034}" destId="{92B2932E-2F7F-40F0-A4DE-2C60DABA221B}" srcOrd="9" destOrd="0" presId="urn:microsoft.com/office/officeart/2005/8/layout/default"/>
    <dgm:cxn modelId="{96C98644-4312-4FC7-8014-19D525A0A998}" type="presParOf" srcId="{E0F5A6F5-BF3A-478B-97B1-07080E102034}" destId="{1954E931-C7E1-4533-9B07-9E15B097706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489B2A-9503-4609-94F8-F2DA050B7E2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EEAD26-FB2A-4CE4-9872-6A3EB7541357}">
      <dgm:prSet phldrT="[文本]"/>
      <dgm:spPr/>
      <dgm:t>
        <a:bodyPr/>
        <a:lstStyle/>
        <a:p>
          <a:r>
            <a:rPr lang="zh-CN" altLang="en-US" dirty="0"/>
            <a:t>航点命名冲突</a:t>
          </a:r>
        </a:p>
      </dgm:t>
    </dgm:pt>
    <dgm:pt modelId="{0DC5B380-5429-4691-8D22-9E39AE428C13}" type="parTrans" cxnId="{A36D3B44-10DB-4EE8-8E3A-DB5D5304A00A}">
      <dgm:prSet/>
      <dgm:spPr/>
      <dgm:t>
        <a:bodyPr/>
        <a:lstStyle/>
        <a:p>
          <a:endParaRPr lang="zh-CN" altLang="en-US"/>
        </a:p>
      </dgm:t>
    </dgm:pt>
    <dgm:pt modelId="{AB314B0F-9517-433E-B44E-0C9E8642C856}" type="sibTrans" cxnId="{A36D3B44-10DB-4EE8-8E3A-DB5D5304A00A}">
      <dgm:prSet/>
      <dgm:spPr/>
      <dgm:t>
        <a:bodyPr/>
        <a:lstStyle/>
        <a:p>
          <a:endParaRPr lang="zh-CN" altLang="en-US"/>
        </a:p>
      </dgm:t>
    </dgm:pt>
    <dgm:pt modelId="{757CF6F9-20BD-4B4B-8354-A80B386D4F0C}">
      <dgm:prSet phldrT="[文本]"/>
      <dgm:spPr/>
      <dgm:t>
        <a:bodyPr/>
        <a:lstStyle/>
        <a:p>
          <a:r>
            <a:rPr lang="zh-CN" altLang="en-US" dirty="0"/>
            <a:t>地图命名冲突</a:t>
          </a:r>
        </a:p>
      </dgm:t>
    </dgm:pt>
    <dgm:pt modelId="{3CF92234-04CB-4CB2-9EFC-74558645FF13}" type="parTrans" cxnId="{DCD20BF9-6D62-418C-A1D0-7A7835665711}">
      <dgm:prSet/>
      <dgm:spPr/>
      <dgm:t>
        <a:bodyPr/>
        <a:lstStyle/>
        <a:p>
          <a:endParaRPr lang="zh-CN" altLang="en-US"/>
        </a:p>
      </dgm:t>
    </dgm:pt>
    <dgm:pt modelId="{BBA5BB0F-095D-40BB-BD05-6B2A6B4C0271}" type="sibTrans" cxnId="{DCD20BF9-6D62-418C-A1D0-7A7835665711}">
      <dgm:prSet/>
      <dgm:spPr/>
      <dgm:t>
        <a:bodyPr/>
        <a:lstStyle/>
        <a:p>
          <a:endParaRPr lang="zh-CN" altLang="en-US"/>
        </a:p>
      </dgm:t>
    </dgm:pt>
    <dgm:pt modelId="{CF815B69-72BB-443A-8C14-1D08DA62A3A5}">
      <dgm:prSet phldrT="[文本]"/>
      <dgm:spPr/>
      <dgm:t>
        <a:bodyPr/>
        <a:lstStyle/>
        <a:p>
          <a:r>
            <a:rPr lang="zh-CN" altLang="en-US" dirty="0"/>
            <a:t>未标注有效航点</a:t>
          </a:r>
        </a:p>
      </dgm:t>
    </dgm:pt>
    <dgm:pt modelId="{0631B374-9E28-4C68-936A-CE99DF8FD7D1}" type="parTrans" cxnId="{9D02625D-B850-4C32-8623-380796ABECE3}">
      <dgm:prSet/>
      <dgm:spPr/>
      <dgm:t>
        <a:bodyPr/>
        <a:lstStyle/>
        <a:p>
          <a:endParaRPr lang="zh-CN" altLang="en-US"/>
        </a:p>
      </dgm:t>
    </dgm:pt>
    <dgm:pt modelId="{A46BFB0C-898E-4929-9BC3-9E38CE387D6E}" type="sibTrans" cxnId="{9D02625D-B850-4C32-8623-380796ABECE3}">
      <dgm:prSet/>
      <dgm:spPr/>
      <dgm:t>
        <a:bodyPr/>
        <a:lstStyle/>
        <a:p>
          <a:endParaRPr lang="zh-CN" altLang="en-US"/>
        </a:p>
      </dgm:t>
    </dgm:pt>
    <dgm:pt modelId="{15C73A66-C7B1-45D8-98D9-BDFE6066F8FD}">
      <dgm:prSet phldrT="[文本]"/>
      <dgm:spPr/>
      <dgm:t>
        <a:bodyPr/>
        <a:lstStyle/>
        <a:p>
          <a:r>
            <a:rPr lang="zh-CN" altLang="en-US" dirty="0"/>
            <a:t>初始航点标注错误</a:t>
          </a:r>
        </a:p>
      </dgm:t>
    </dgm:pt>
    <dgm:pt modelId="{23A6C9E8-18D3-451C-9BC7-3FB082D2AE31}" type="parTrans" cxnId="{38C54755-B1D1-4FCD-B5E7-63954B13DED2}">
      <dgm:prSet/>
      <dgm:spPr/>
      <dgm:t>
        <a:bodyPr/>
        <a:lstStyle/>
        <a:p>
          <a:endParaRPr lang="zh-CN" altLang="en-US"/>
        </a:p>
      </dgm:t>
    </dgm:pt>
    <dgm:pt modelId="{515B3B4B-1F4F-452B-868D-169CF9EB19DD}" type="sibTrans" cxnId="{38C54755-B1D1-4FCD-B5E7-63954B13DED2}">
      <dgm:prSet/>
      <dgm:spPr/>
      <dgm:t>
        <a:bodyPr/>
        <a:lstStyle/>
        <a:p>
          <a:endParaRPr lang="zh-CN" altLang="en-US"/>
        </a:p>
      </dgm:t>
    </dgm:pt>
    <dgm:pt modelId="{5A693D61-4AE0-442B-9BFC-A9A5C007EC75}">
      <dgm:prSet phldrT="[文本]"/>
      <dgm:spPr/>
      <dgm:t>
        <a:bodyPr/>
        <a:lstStyle/>
        <a:p>
          <a:r>
            <a:rPr lang="zh-CN" altLang="en-US" dirty="0"/>
            <a:t>用户命名为空或名称长度超限</a:t>
          </a:r>
        </a:p>
      </dgm:t>
    </dgm:pt>
    <dgm:pt modelId="{37B22887-ADB7-4D9A-80FC-61B645FF1D7D}" type="parTrans" cxnId="{F5C33B0A-270F-4616-9023-5BDCEFD4C9AC}">
      <dgm:prSet/>
      <dgm:spPr/>
      <dgm:t>
        <a:bodyPr/>
        <a:lstStyle/>
        <a:p>
          <a:endParaRPr lang="zh-CN" altLang="en-US"/>
        </a:p>
      </dgm:t>
    </dgm:pt>
    <dgm:pt modelId="{0C61EAA7-0B79-419C-882E-57B4FC769B01}" type="sibTrans" cxnId="{F5C33B0A-270F-4616-9023-5BDCEFD4C9AC}">
      <dgm:prSet/>
      <dgm:spPr/>
      <dgm:t>
        <a:bodyPr/>
        <a:lstStyle/>
        <a:p>
          <a:endParaRPr lang="zh-CN" altLang="en-US"/>
        </a:p>
      </dgm:t>
    </dgm:pt>
    <dgm:pt modelId="{DD3F6532-E32A-4FA2-94D6-D3ADD81B3419}" type="pres">
      <dgm:prSet presAssocID="{33489B2A-9503-4609-94F8-F2DA050B7E28}" presName="diagram" presStyleCnt="0">
        <dgm:presLayoutVars>
          <dgm:dir/>
          <dgm:resizeHandles val="exact"/>
        </dgm:presLayoutVars>
      </dgm:prSet>
      <dgm:spPr/>
    </dgm:pt>
    <dgm:pt modelId="{CE7FE18C-B771-472B-8928-6D1EDCF3E92B}" type="pres">
      <dgm:prSet presAssocID="{95EEAD26-FB2A-4CE4-9872-6A3EB7541357}" presName="node" presStyleLbl="node1" presStyleIdx="0" presStyleCnt="5" custLinFactNeighborX="1802" custLinFactNeighborY="1380">
        <dgm:presLayoutVars>
          <dgm:bulletEnabled val="1"/>
        </dgm:presLayoutVars>
      </dgm:prSet>
      <dgm:spPr/>
    </dgm:pt>
    <dgm:pt modelId="{51C8E1C7-3597-4F45-9EA3-E6A5B5BE5089}" type="pres">
      <dgm:prSet presAssocID="{AB314B0F-9517-433E-B44E-0C9E8642C856}" presName="sibTrans" presStyleCnt="0"/>
      <dgm:spPr/>
    </dgm:pt>
    <dgm:pt modelId="{668483F6-BD1F-4A52-B7EA-08DE83E8C300}" type="pres">
      <dgm:prSet presAssocID="{757CF6F9-20BD-4B4B-8354-A80B386D4F0C}" presName="node" presStyleLbl="node1" presStyleIdx="1" presStyleCnt="5">
        <dgm:presLayoutVars>
          <dgm:bulletEnabled val="1"/>
        </dgm:presLayoutVars>
      </dgm:prSet>
      <dgm:spPr/>
    </dgm:pt>
    <dgm:pt modelId="{315DFA11-DC84-460F-B61D-CF843B17FC8E}" type="pres">
      <dgm:prSet presAssocID="{BBA5BB0F-095D-40BB-BD05-6B2A6B4C0271}" presName="sibTrans" presStyleCnt="0"/>
      <dgm:spPr/>
    </dgm:pt>
    <dgm:pt modelId="{0E8C0475-02D7-41CB-A32F-3041356A85E5}" type="pres">
      <dgm:prSet presAssocID="{CF815B69-72BB-443A-8C14-1D08DA62A3A5}" presName="node" presStyleLbl="node1" presStyleIdx="2" presStyleCnt="5">
        <dgm:presLayoutVars>
          <dgm:bulletEnabled val="1"/>
        </dgm:presLayoutVars>
      </dgm:prSet>
      <dgm:spPr/>
    </dgm:pt>
    <dgm:pt modelId="{B7C4ECE3-02F4-4596-859C-D7DC18D5E1A8}" type="pres">
      <dgm:prSet presAssocID="{A46BFB0C-898E-4929-9BC3-9E38CE387D6E}" presName="sibTrans" presStyleCnt="0"/>
      <dgm:spPr/>
    </dgm:pt>
    <dgm:pt modelId="{C3D98BB2-2C95-40FE-88FE-B68F7A9CBF8A}" type="pres">
      <dgm:prSet presAssocID="{15C73A66-C7B1-45D8-98D9-BDFE6066F8FD}" presName="node" presStyleLbl="node1" presStyleIdx="3" presStyleCnt="5">
        <dgm:presLayoutVars>
          <dgm:bulletEnabled val="1"/>
        </dgm:presLayoutVars>
      </dgm:prSet>
      <dgm:spPr/>
    </dgm:pt>
    <dgm:pt modelId="{21C54F79-89E6-4A8E-9622-DECEFAB4B67C}" type="pres">
      <dgm:prSet presAssocID="{515B3B4B-1F4F-452B-868D-169CF9EB19DD}" presName="sibTrans" presStyleCnt="0"/>
      <dgm:spPr/>
    </dgm:pt>
    <dgm:pt modelId="{2D8FA88A-1657-48BA-B8E2-8E849F52A54C}" type="pres">
      <dgm:prSet presAssocID="{5A693D61-4AE0-442B-9BFC-A9A5C007EC75}" presName="node" presStyleLbl="node1" presStyleIdx="4" presStyleCnt="5" custLinFactNeighborX="-54692">
        <dgm:presLayoutVars>
          <dgm:bulletEnabled val="1"/>
        </dgm:presLayoutVars>
      </dgm:prSet>
      <dgm:spPr/>
    </dgm:pt>
  </dgm:ptLst>
  <dgm:cxnLst>
    <dgm:cxn modelId="{F5C33B0A-270F-4616-9023-5BDCEFD4C9AC}" srcId="{33489B2A-9503-4609-94F8-F2DA050B7E28}" destId="{5A693D61-4AE0-442B-9BFC-A9A5C007EC75}" srcOrd="4" destOrd="0" parTransId="{37B22887-ADB7-4D9A-80FC-61B645FF1D7D}" sibTransId="{0C61EAA7-0B79-419C-882E-57B4FC769B01}"/>
    <dgm:cxn modelId="{6336301F-3103-4FF4-B25F-BA3CE8B5A4F4}" type="presOf" srcId="{15C73A66-C7B1-45D8-98D9-BDFE6066F8FD}" destId="{C3D98BB2-2C95-40FE-88FE-B68F7A9CBF8A}" srcOrd="0" destOrd="0" presId="urn:microsoft.com/office/officeart/2005/8/layout/default"/>
    <dgm:cxn modelId="{6D3AB422-367B-4B9F-A7F9-4E53C3EDA080}" type="presOf" srcId="{5A693D61-4AE0-442B-9BFC-A9A5C007EC75}" destId="{2D8FA88A-1657-48BA-B8E2-8E849F52A54C}" srcOrd="0" destOrd="0" presId="urn:microsoft.com/office/officeart/2005/8/layout/default"/>
    <dgm:cxn modelId="{C4493839-0F1E-4826-AFCF-55DE97B8BCD9}" type="presOf" srcId="{95EEAD26-FB2A-4CE4-9872-6A3EB7541357}" destId="{CE7FE18C-B771-472B-8928-6D1EDCF3E92B}" srcOrd="0" destOrd="0" presId="urn:microsoft.com/office/officeart/2005/8/layout/default"/>
    <dgm:cxn modelId="{9D02625D-B850-4C32-8623-380796ABECE3}" srcId="{33489B2A-9503-4609-94F8-F2DA050B7E28}" destId="{CF815B69-72BB-443A-8C14-1D08DA62A3A5}" srcOrd="2" destOrd="0" parTransId="{0631B374-9E28-4C68-936A-CE99DF8FD7D1}" sibTransId="{A46BFB0C-898E-4929-9BC3-9E38CE387D6E}"/>
    <dgm:cxn modelId="{A36D3B44-10DB-4EE8-8E3A-DB5D5304A00A}" srcId="{33489B2A-9503-4609-94F8-F2DA050B7E28}" destId="{95EEAD26-FB2A-4CE4-9872-6A3EB7541357}" srcOrd="0" destOrd="0" parTransId="{0DC5B380-5429-4691-8D22-9E39AE428C13}" sibTransId="{AB314B0F-9517-433E-B44E-0C9E8642C856}"/>
    <dgm:cxn modelId="{38C54755-B1D1-4FCD-B5E7-63954B13DED2}" srcId="{33489B2A-9503-4609-94F8-F2DA050B7E28}" destId="{15C73A66-C7B1-45D8-98D9-BDFE6066F8FD}" srcOrd="3" destOrd="0" parTransId="{23A6C9E8-18D3-451C-9BC7-3FB082D2AE31}" sibTransId="{515B3B4B-1F4F-452B-868D-169CF9EB19DD}"/>
    <dgm:cxn modelId="{EA184B92-904D-4DED-AE88-7BC12E1D286C}" type="presOf" srcId="{CF815B69-72BB-443A-8C14-1D08DA62A3A5}" destId="{0E8C0475-02D7-41CB-A32F-3041356A85E5}" srcOrd="0" destOrd="0" presId="urn:microsoft.com/office/officeart/2005/8/layout/default"/>
    <dgm:cxn modelId="{2921ABC9-D357-4FF9-8EBB-B1F57C9281A6}" type="presOf" srcId="{757CF6F9-20BD-4B4B-8354-A80B386D4F0C}" destId="{668483F6-BD1F-4A52-B7EA-08DE83E8C300}" srcOrd="0" destOrd="0" presId="urn:microsoft.com/office/officeart/2005/8/layout/default"/>
    <dgm:cxn modelId="{F9563AD1-6C46-4955-8BD1-061D9215840F}" type="presOf" srcId="{33489B2A-9503-4609-94F8-F2DA050B7E28}" destId="{DD3F6532-E32A-4FA2-94D6-D3ADD81B3419}" srcOrd="0" destOrd="0" presId="urn:microsoft.com/office/officeart/2005/8/layout/default"/>
    <dgm:cxn modelId="{DCD20BF9-6D62-418C-A1D0-7A7835665711}" srcId="{33489B2A-9503-4609-94F8-F2DA050B7E28}" destId="{757CF6F9-20BD-4B4B-8354-A80B386D4F0C}" srcOrd="1" destOrd="0" parTransId="{3CF92234-04CB-4CB2-9EFC-74558645FF13}" sibTransId="{BBA5BB0F-095D-40BB-BD05-6B2A6B4C0271}"/>
    <dgm:cxn modelId="{44CE0460-D28B-4088-B840-AB3E8F0DB01E}" type="presParOf" srcId="{DD3F6532-E32A-4FA2-94D6-D3ADD81B3419}" destId="{CE7FE18C-B771-472B-8928-6D1EDCF3E92B}" srcOrd="0" destOrd="0" presId="urn:microsoft.com/office/officeart/2005/8/layout/default"/>
    <dgm:cxn modelId="{23733671-A21A-49D8-B5A6-1386330B9AB4}" type="presParOf" srcId="{DD3F6532-E32A-4FA2-94D6-D3ADD81B3419}" destId="{51C8E1C7-3597-4F45-9EA3-E6A5B5BE5089}" srcOrd="1" destOrd="0" presId="urn:microsoft.com/office/officeart/2005/8/layout/default"/>
    <dgm:cxn modelId="{BC7A70EB-E30C-4627-991B-8683F4F02A3D}" type="presParOf" srcId="{DD3F6532-E32A-4FA2-94D6-D3ADD81B3419}" destId="{668483F6-BD1F-4A52-B7EA-08DE83E8C300}" srcOrd="2" destOrd="0" presId="urn:microsoft.com/office/officeart/2005/8/layout/default"/>
    <dgm:cxn modelId="{7F657DAA-E002-49C1-8DCB-10518C6A2B39}" type="presParOf" srcId="{DD3F6532-E32A-4FA2-94D6-D3ADD81B3419}" destId="{315DFA11-DC84-460F-B61D-CF843B17FC8E}" srcOrd="3" destOrd="0" presId="urn:microsoft.com/office/officeart/2005/8/layout/default"/>
    <dgm:cxn modelId="{566DD3FD-DF87-47F6-8C7C-80C3EF52A059}" type="presParOf" srcId="{DD3F6532-E32A-4FA2-94D6-D3ADD81B3419}" destId="{0E8C0475-02D7-41CB-A32F-3041356A85E5}" srcOrd="4" destOrd="0" presId="urn:microsoft.com/office/officeart/2005/8/layout/default"/>
    <dgm:cxn modelId="{5F99BEC5-3FF0-4047-A2C4-93F14CFC8083}" type="presParOf" srcId="{DD3F6532-E32A-4FA2-94D6-D3ADD81B3419}" destId="{B7C4ECE3-02F4-4596-859C-D7DC18D5E1A8}" srcOrd="5" destOrd="0" presId="urn:microsoft.com/office/officeart/2005/8/layout/default"/>
    <dgm:cxn modelId="{FAEC36F4-7398-4684-9DA2-B4A9F9848570}" type="presParOf" srcId="{DD3F6532-E32A-4FA2-94D6-D3ADD81B3419}" destId="{C3D98BB2-2C95-40FE-88FE-B68F7A9CBF8A}" srcOrd="6" destOrd="0" presId="urn:microsoft.com/office/officeart/2005/8/layout/default"/>
    <dgm:cxn modelId="{1F34E61E-F5CA-4878-803F-F56C9E96C72C}" type="presParOf" srcId="{DD3F6532-E32A-4FA2-94D6-D3ADD81B3419}" destId="{21C54F79-89E6-4A8E-9622-DECEFAB4B67C}" srcOrd="7" destOrd="0" presId="urn:microsoft.com/office/officeart/2005/8/layout/default"/>
    <dgm:cxn modelId="{50BEC854-9F7E-47AE-B971-E22197FAF022}" type="presParOf" srcId="{DD3F6532-E32A-4FA2-94D6-D3ADD81B3419}" destId="{2D8FA88A-1657-48BA-B8E2-8E849F52A5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C39A3-8F78-4317-A1A9-252865D2259C}">
      <dsp:nvSpPr>
        <dsp:cNvPr id="0" name=""/>
        <dsp:cNvSpPr/>
      </dsp:nvSpPr>
      <dsp:spPr>
        <a:xfrm>
          <a:off x="482060" y="1614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手动建图</a:t>
          </a:r>
        </a:p>
      </dsp:txBody>
      <dsp:txXfrm>
        <a:off x="482060" y="1614"/>
        <a:ext cx="1810929" cy="1086557"/>
      </dsp:txXfrm>
    </dsp:sp>
    <dsp:sp modelId="{021FCFC0-06DE-431A-987C-0E128F8B98F8}">
      <dsp:nvSpPr>
        <dsp:cNvPr id="0" name=""/>
        <dsp:cNvSpPr/>
      </dsp:nvSpPr>
      <dsp:spPr>
        <a:xfrm>
          <a:off x="2474082" y="1614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地图标注</a:t>
          </a:r>
        </a:p>
      </dsp:txBody>
      <dsp:txXfrm>
        <a:off x="2474082" y="1614"/>
        <a:ext cx="1810929" cy="1086557"/>
      </dsp:txXfrm>
    </dsp:sp>
    <dsp:sp modelId="{19C75F04-804F-4E04-A5F0-264E667FAD80}">
      <dsp:nvSpPr>
        <dsp:cNvPr id="0" name=""/>
        <dsp:cNvSpPr/>
      </dsp:nvSpPr>
      <dsp:spPr>
        <a:xfrm>
          <a:off x="482060" y="126926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开启服务</a:t>
          </a:r>
        </a:p>
      </dsp:txBody>
      <dsp:txXfrm>
        <a:off x="482060" y="1269265"/>
        <a:ext cx="1810929" cy="1086557"/>
      </dsp:txXfrm>
    </dsp:sp>
    <dsp:sp modelId="{1C59394A-B35C-4DC0-BCE5-9D039DBD14AB}">
      <dsp:nvSpPr>
        <dsp:cNvPr id="0" name=""/>
        <dsp:cNvSpPr/>
      </dsp:nvSpPr>
      <dsp:spPr>
        <a:xfrm>
          <a:off x="2474082" y="126926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导航</a:t>
          </a:r>
        </a:p>
      </dsp:txBody>
      <dsp:txXfrm>
        <a:off x="2474082" y="1269265"/>
        <a:ext cx="1810929" cy="1086557"/>
      </dsp:txXfrm>
    </dsp:sp>
    <dsp:sp modelId="{4C4829BB-D00E-4BB3-A102-9B6DB45434F5}">
      <dsp:nvSpPr>
        <dsp:cNvPr id="0" name=""/>
        <dsp:cNvSpPr/>
      </dsp:nvSpPr>
      <dsp:spPr>
        <a:xfrm>
          <a:off x="491079" y="2538530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取物放物</a:t>
          </a:r>
        </a:p>
      </dsp:txBody>
      <dsp:txXfrm>
        <a:off x="491079" y="2538530"/>
        <a:ext cx="1810929" cy="1086557"/>
      </dsp:txXfrm>
    </dsp:sp>
    <dsp:sp modelId="{1954E931-C7E1-4533-9B07-9E15B097706E}">
      <dsp:nvSpPr>
        <dsp:cNvPr id="0" name=""/>
        <dsp:cNvSpPr/>
      </dsp:nvSpPr>
      <dsp:spPr>
        <a:xfrm>
          <a:off x="2495832" y="253063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物品识别</a:t>
          </a:r>
        </a:p>
      </dsp:txBody>
      <dsp:txXfrm>
        <a:off x="2495832" y="2530635"/>
        <a:ext cx="1810929" cy="108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FE18C-B771-472B-8928-6D1EDCF3E92B}">
      <dsp:nvSpPr>
        <dsp:cNvPr id="0" name=""/>
        <dsp:cNvSpPr/>
      </dsp:nvSpPr>
      <dsp:spPr>
        <a:xfrm>
          <a:off x="514693" y="16609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维护功能</a:t>
          </a:r>
        </a:p>
      </dsp:txBody>
      <dsp:txXfrm>
        <a:off x="514693" y="16609"/>
        <a:ext cx="1810928" cy="1086557"/>
      </dsp:txXfrm>
    </dsp:sp>
    <dsp:sp modelId="{668483F6-BD1F-4A52-B7EA-08DE83E8C300}">
      <dsp:nvSpPr>
        <dsp:cNvPr id="0" name=""/>
        <dsp:cNvSpPr/>
      </dsp:nvSpPr>
      <dsp:spPr>
        <a:xfrm>
          <a:off x="2474082" y="161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选择界面</a:t>
          </a:r>
        </a:p>
      </dsp:txBody>
      <dsp:txXfrm>
        <a:off x="2474082" y="1615"/>
        <a:ext cx="1810928" cy="1086557"/>
      </dsp:txXfrm>
    </dsp:sp>
    <dsp:sp modelId="{0E8C0475-02D7-41CB-A32F-3041356A85E5}">
      <dsp:nvSpPr>
        <dsp:cNvPr id="0" name=""/>
        <dsp:cNvSpPr/>
      </dsp:nvSpPr>
      <dsp:spPr>
        <a:xfrm>
          <a:off x="482060" y="126926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建图界面</a:t>
          </a:r>
        </a:p>
      </dsp:txBody>
      <dsp:txXfrm>
        <a:off x="482060" y="1269265"/>
        <a:ext cx="1810928" cy="1086557"/>
      </dsp:txXfrm>
    </dsp:sp>
    <dsp:sp modelId="{C3D98BB2-2C95-40FE-88FE-B68F7A9CBF8A}">
      <dsp:nvSpPr>
        <dsp:cNvPr id="0" name=""/>
        <dsp:cNvSpPr/>
      </dsp:nvSpPr>
      <dsp:spPr>
        <a:xfrm>
          <a:off x="2474082" y="126926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标注界面</a:t>
          </a:r>
        </a:p>
      </dsp:txBody>
      <dsp:txXfrm>
        <a:off x="2474082" y="1269265"/>
        <a:ext cx="1810928" cy="1086557"/>
      </dsp:txXfrm>
    </dsp:sp>
    <dsp:sp modelId="{2D8FA88A-1657-48BA-B8E2-8E849F52A54C}">
      <dsp:nvSpPr>
        <dsp:cNvPr id="0" name=""/>
        <dsp:cNvSpPr/>
      </dsp:nvSpPr>
      <dsp:spPr>
        <a:xfrm>
          <a:off x="487638" y="253691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服务界面</a:t>
          </a:r>
        </a:p>
      </dsp:txBody>
      <dsp:txXfrm>
        <a:off x="487638" y="2536915"/>
        <a:ext cx="1810928" cy="10865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C39A3-8F78-4317-A1A9-252865D2259C}">
      <dsp:nvSpPr>
        <dsp:cNvPr id="0" name=""/>
        <dsp:cNvSpPr/>
      </dsp:nvSpPr>
      <dsp:spPr>
        <a:xfrm>
          <a:off x="482060" y="1614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机器人长时间受障碍物阻碍</a:t>
          </a:r>
        </a:p>
      </dsp:txBody>
      <dsp:txXfrm>
        <a:off x="482060" y="1614"/>
        <a:ext cx="1810929" cy="1086557"/>
      </dsp:txXfrm>
    </dsp:sp>
    <dsp:sp modelId="{021FCFC0-06DE-431A-987C-0E128F8B98F8}">
      <dsp:nvSpPr>
        <dsp:cNvPr id="0" name=""/>
        <dsp:cNvSpPr/>
      </dsp:nvSpPr>
      <dsp:spPr>
        <a:xfrm>
          <a:off x="2474082" y="1614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机器人因各种原因倾倒</a:t>
          </a:r>
        </a:p>
      </dsp:txBody>
      <dsp:txXfrm>
        <a:off x="2474082" y="1614"/>
        <a:ext cx="1810929" cy="1086557"/>
      </dsp:txXfrm>
    </dsp:sp>
    <dsp:sp modelId="{19C75F04-804F-4E04-A5F0-264E667FAD80}">
      <dsp:nvSpPr>
        <dsp:cNvPr id="0" name=""/>
        <dsp:cNvSpPr/>
      </dsp:nvSpPr>
      <dsp:spPr>
        <a:xfrm>
          <a:off x="482060" y="126926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机器人无法识别物品</a:t>
          </a:r>
        </a:p>
      </dsp:txBody>
      <dsp:txXfrm>
        <a:off x="482060" y="1269265"/>
        <a:ext cx="1810929" cy="1086557"/>
      </dsp:txXfrm>
    </dsp:sp>
    <dsp:sp modelId="{1C59394A-B35C-4DC0-BCE5-9D039DBD14AB}">
      <dsp:nvSpPr>
        <dsp:cNvPr id="0" name=""/>
        <dsp:cNvSpPr/>
      </dsp:nvSpPr>
      <dsp:spPr>
        <a:xfrm>
          <a:off x="2474082" y="126926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机器人无法识别语音</a:t>
          </a:r>
        </a:p>
      </dsp:txBody>
      <dsp:txXfrm>
        <a:off x="2474082" y="1269265"/>
        <a:ext cx="1810929" cy="1086557"/>
      </dsp:txXfrm>
    </dsp:sp>
    <dsp:sp modelId="{4C4829BB-D00E-4BB3-A102-9B6DB45434F5}">
      <dsp:nvSpPr>
        <dsp:cNvPr id="0" name=""/>
        <dsp:cNvSpPr/>
      </dsp:nvSpPr>
      <dsp:spPr>
        <a:xfrm>
          <a:off x="491079" y="2538530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用户频繁点击用户界面某按键</a:t>
          </a:r>
        </a:p>
      </dsp:txBody>
      <dsp:txXfrm>
        <a:off x="491079" y="2538530"/>
        <a:ext cx="1810929" cy="1086557"/>
      </dsp:txXfrm>
    </dsp:sp>
    <dsp:sp modelId="{1954E931-C7E1-4533-9B07-9E15B097706E}">
      <dsp:nvSpPr>
        <dsp:cNvPr id="0" name=""/>
        <dsp:cNvSpPr/>
      </dsp:nvSpPr>
      <dsp:spPr>
        <a:xfrm>
          <a:off x="2495832" y="2530635"/>
          <a:ext cx="1810929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用户命名航点时包含非法字符</a:t>
          </a:r>
        </a:p>
      </dsp:txBody>
      <dsp:txXfrm>
        <a:off x="2495832" y="2530635"/>
        <a:ext cx="1810929" cy="1086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FE18C-B771-472B-8928-6D1EDCF3E92B}">
      <dsp:nvSpPr>
        <dsp:cNvPr id="0" name=""/>
        <dsp:cNvSpPr/>
      </dsp:nvSpPr>
      <dsp:spPr>
        <a:xfrm>
          <a:off x="514693" y="16609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航点命名冲突</a:t>
          </a:r>
        </a:p>
      </dsp:txBody>
      <dsp:txXfrm>
        <a:off x="514693" y="16609"/>
        <a:ext cx="1810928" cy="1086557"/>
      </dsp:txXfrm>
    </dsp:sp>
    <dsp:sp modelId="{668483F6-BD1F-4A52-B7EA-08DE83E8C300}">
      <dsp:nvSpPr>
        <dsp:cNvPr id="0" name=""/>
        <dsp:cNvSpPr/>
      </dsp:nvSpPr>
      <dsp:spPr>
        <a:xfrm>
          <a:off x="2474082" y="161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地图命名冲突</a:t>
          </a:r>
        </a:p>
      </dsp:txBody>
      <dsp:txXfrm>
        <a:off x="2474082" y="1615"/>
        <a:ext cx="1810928" cy="1086557"/>
      </dsp:txXfrm>
    </dsp:sp>
    <dsp:sp modelId="{0E8C0475-02D7-41CB-A32F-3041356A85E5}">
      <dsp:nvSpPr>
        <dsp:cNvPr id="0" name=""/>
        <dsp:cNvSpPr/>
      </dsp:nvSpPr>
      <dsp:spPr>
        <a:xfrm>
          <a:off x="482060" y="126926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未标注有效航点</a:t>
          </a:r>
        </a:p>
      </dsp:txBody>
      <dsp:txXfrm>
        <a:off x="482060" y="1269265"/>
        <a:ext cx="1810928" cy="1086557"/>
      </dsp:txXfrm>
    </dsp:sp>
    <dsp:sp modelId="{C3D98BB2-2C95-40FE-88FE-B68F7A9CBF8A}">
      <dsp:nvSpPr>
        <dsp:cNvPr id="0" name=""/>
        <dsp:cNvSpPr/>
      </dsp:nvSpPr>
      <dsp:spPr>
        <a:xfrm>
          <a:off x="2474082" y="126926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初始航点标注错误</a:t>
          </a:r>
        </a:p>
      </dsp:txBody>
      <dsp:txXfrm>
        <a:off x="2474082" y="1269265"/>
        <a:ext cx="1810928" cy="1086557"/>
      </dsp:txXfrm>
    </dsp:sp>
    <dsp:sp modelId="{2D8FA88A-1657-48BA-B8E2-8E849F52A54C}">
      <dsp:nvSpPr>
        <dsp:cNvPr id="0" name=""/>
        <dsp:cNvSpPr/>
      </dsp:nvSpPr>
      <dsp:spPr>
        <a:xfrm>
          <a:off x="487638" y="2536915"/>
          <a:ext cx="1810928" cy="10865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用户命名为空或名称长度超限</a:t>
          </a:r>
        </a:p>
      </dsp:txBody>
      <dsp:txXfrm>
        <a:off x="487638" y="2536915"/>
        <a:ext cx="1810928" cy="1086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2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6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7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49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200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42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397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54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13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8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45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2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24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7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912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69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44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759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6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70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集成测试需要满足功能需求</a:t>
            </a:r>
            <a:endParaRPr lang="en-US" altLang="zh-CN" dirty="0"/>
          </a:p>
          <a:p>
            <a:r>
              <a:rPr lang="zh-CN" altLang="en-US" dirty="0"/>
              <a:t>系统测试需要满足业务需求</a:t>
            </a:r>
            <a:endParaRPr lang="en-US" altLang="zh-CN" dirty="0"/>
          </a:p>
          <a:p>
            <a:r>
              <a:rPr lang="zh-CN" altLang="en-US" dirty="0"/>
              <a:t>集成测试和系统测试还需要满足全部的异常处理需求，同时尽量满足非功能需求。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2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5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8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32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16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6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769" y="360596"/>
            <a:ext cx="7886700" cy="97061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79176"/>
            <a:ext cx="78867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89647" y="1183246"/>
            <a:ext cx="8964706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52425"/>
            <a:ext cx="2504977" cy="6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3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2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0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6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2021/6/3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notesSlide" Target="../notesSlides/notesSlide7.xml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1342" y="1697659"/>
            <a:ext cx="8121316" cy="1418573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集成测试系统测试评审答辩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42606"/>
            <a:ext cx="6858000" cy="1259935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主讲人：拿得稳放得队  汪鸿昊</a:t>
            </a:r>
            <a:endParaRPr lang="en-US" altLang="zh-CN" sz="2400" b="1" dirty="0"/>
          </a:p>
          <a:p>
            <a:r>
              <a:rPr lang="en-US" altLang="zh-CN" sz="2400" b="1" dirty="0"/>
              <a:t>2021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日</a:t>
            </a:r>
            <a:endParaRPr lang="en-US" altLang="zh-CN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65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69" y="1138377"/>
            <a:ext cx="7886700" cy="4581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集成测试用例详细信息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A5363DF-5BDD-481B-8772-50A1C931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945224"/>
              </p:ext>
            </p:extLst>
          </p:nvPr>
        </p:nvGraphicFramePr>
        <p:xfrm>
          <a:off x="313769" y="1798801"/>
          <a:ext cx="8635159" cy="499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692">
                  <a:extLst>
                    <a:ext uri="{9D8B030D-6E8A-4147-A177-3AD203B41FA5}">
                      <a16:colId xmlns:a16="http://schemas.microsoft.com/office/drawing/2014/main" val="349092331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104802491"/>
                    </a:ext>
                  </a:extLst>
                </a:gridCol>
                <a:gridCol w="2572512">
                  <a:extLst>
                    <a:ext uri="{9D8B030D-6E8A-4147-A177-3AD203B41FA5}">
                      <a16:colId xmlns:a16="http://schemas.microsoft.com/office/drawing/2014/main" val="2991445400"/>
                    </a:ext>
                  </a:extLst>
                </a:gridCol>
                <a:gridCol w="3798363">
                  <a:extLst>
                    <a:ext uri="{9D8B030D-6E8A-4147-A177-3AD203B41FA5}">
                      <a16:colId xmlns:a16="http://schemas.microsoft.com/office/drawing/2014/main" val="3148420290"/>
                    </a:ext>
                  </a:extLst>
                </a:gridCol>
              </a:tblGrid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测试项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包含测试用例数量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测试功能需求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测试异常处理需求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28792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手动建图测试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4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手动建图、选择界面、建图界面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地图命名冲突、用户频繁点击按钮、名称长度超限、用户频繁点击用户界面按钮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06189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地图标注测试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6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地图标注、选择界面、标注界面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航点名称存在不合法字符、用户命名长度超限、航点命名冲突、未标注有效航点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9900246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开启服务测试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3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启动服务、选择界面、服务界面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341532"/>
                  </a:ext>
                </a:extLst>
              </a:tr>
              <a:tr h="43470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导航测试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5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导航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/>
                        <a:t>机器人长时间受障碍物阻碍、机器人因各种原因倾倒</a:t>
                      </a:r>
                    </a:p>
                    <a:p>
                      <a:pPr algn="l"/>
                      <a:endParaRPr lang="zh-CN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927151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简单取物测试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2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取物放物、物品识别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机器人无法识别物品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223201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维护功能测试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2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维护功能、选择界面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91349"/>
                  </a:ext>
                </a:extLst>
              </a:tr>
              <a:tr h="57265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物品抓取测试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dirty="0"/>
                        <a:t>3</a:t>
                      </a:r>
                      <a:endParaRPr lang="zh-CN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导航、取物放物、物品识别、选择界面、服务界面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dirty="0"/>
                        <a:t>机器人长时间受障碍物阻碍、机器人无法识别语音、机器人无法识别物品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87652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8839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导航测试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001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需求对接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集成测试问题用例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系统测试用例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1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集成测试问题用例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测试项：手动建图测试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问题现象</a:t>
            </a:r>
            <a:r>
              <a:rPr lang="en-US" altLang="zh-CN" sz="1800" dirty="0">
                <a:latin typeface="+mn-ea"/>
              </a:rPr>
              <a:t>】</a:t>
            </a:r>
            <a:r>
              <a:rPr lang="zh-CN" altLang="en-US" sz="1800" dirty="0">
                <a:latin typeface="+mn-ea"/>
              </a:rPr>
              <a:t>用户界面没有正确的错误提示信息。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影响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en-US" sz="1800" dirty="0">
                <a:latin typeface="+mj-ea"/>
                <a:ea typeface="+mj-ea"/>
              </a:rPr>
              <a:t>用户界面没有错误提示信息，用户不知道出现了什么问题。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解决方案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en-US" sz="1800" dirty="0">
                <a:latin typeface="+mj-ea"/>
                <a:ea typeface="+mj-ea"/>
              </a:rPr>
              <a:t>修改了后端返回异常的</a:t>
            </a:r>
            <a:r>
              <a:rPr lang="en-US" altLang="zh-CN" sz="1800" dirty="0">
                <a:latin typeface="+mj-ea"/>
                <a:ea typeface="+mj-ea"/>
              </a:rPr>
              <a:t>http</a:t>
            </a:r>
            <a:r>
              <a:rPr lang="zh-CN" altLang="en-US" sz="1800" dirty="0">
                <a:latin typeface="+mj-ea"/>
                <a:ea typeface="+mj-ea"/>
              </a:rPr>
              <a:t>状态码，将其从</a:t>
            </a:r>
            <a:r>
              <a:rPr lang="en-US" altLang="zh-CN" sz="1800" dirty="0">
                <a:latin typeface="+mj-ea"/>
                <a:ea typeface="+mj-ea"/>
              </a:rPr>
              <a:t>400</a:t>
            </a:r>
            <a:r>
              <a:rPr lang="zh-CN" altLang="en-US" sz="1800" dirty="0">
                <a:latin typeface="+mj-ea"/>
                <a:ea typeface="+mj-ea"/>
              </a:rPr>
              <a:t>改为</a:t>
            </a:r>
            <a:r>
              <a:rPr lang="en-US" altLang="zh-CN" sz="1800" dirty="0">
                <a:latin typeface="+mj-ea"/>
                <a:ea typeface="+mj-ea"/>
              </a:rPr>
              <a:t>200</a:t>
            </a:r>
            <a:r>
              <a:rPr lang="zh-CN" altLang="en-US" sz="1800" dirty="0">
                <a:latin typeface="+mj-ea"/>
                <a:ea typeface="+mj-ea"/>
              </a:rPr>
              <a:t>，成功解决了问题。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DA1441D-2022-4848-9F27-629BE8D3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86" y="3982763"/>
            <a:ext cx="5713428" cy="279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26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集成测试问题用例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测试项：导航测试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问题现象</a:t>
            </a:r>
            <a:r>
              <a:rPr lang="en-US" altLang="zh-CN" sz="1800" dirty="0">
                <a:latin typeface="+mn-ea"/>
              </a:rPr>
              <a:t>】</a:t>
            </a:r>
            <a:r>
              <a:rPr lang="zh-CN" altLang="en-US" sz="1800" dirty="0">
                <a:latin typeface="+mn-ea"/>
              </a:rPr>
              <a:t>机器人长时间受障碍阻挡时，会一直等待，不会发出警报。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影响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en-US" sz="1800" dirty="0">
                <a:latin typeface="+mj-ea"/>
                <a:ea typeface="+mj-ea"/>
              </a:rPr>
              <a:t>机器人无法到达目的航点时，不发出警报，用户难以意识到机器人被阻挡。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解决方案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en-US" sz="1800" dirty="0">
                <a:latin typeface="+mj-ea"/>
                <a:ea typeface="+mj-ea"/>
              </a:rPr>
              <a:t>给机器人的导航行为设定了一个时间限制，当超过设定的时间限制后，机器人会发出无法到达目标航点的警报，成功解决了问题。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059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集成测试问题用例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测试项：导航测试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5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集成测试问题用例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测试项：简单取物测试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n-ea"/>
              </a:rPr>
              <a:t>【</a:t>
            </a:r>
            <a:r>
              <a:rPr lang="zh-CN" altLang="en-US" sz="1800" dirty="0">
                <a:latin typeface="+mn-ea"/>
              </a:rPr>
              <a:t>问题现象</a:t>
            </a:r>
            <a:r>
              <a:rPr lang="en-US" altLang="zh-CN" sz="1800" dirty="0">
                <a:latin typeface="+mn-ea"/>
              </a:rPr>
              <a:t>】</a:t>
            </a:r>
            <a:r>
              <a:rPr lang="zh-CN" altLang="en-US" sz="1800" dirty="0">
                <a:latin typeface="+mn-ea"/>
              </a:rPr>
              <a:t>取物时有时机械臂放下后抬起会被桌子挡住，有时机械臂会搭在桌子上但是并不能抓住物品。</a:t>
            </a:r>
            <a:endParaRPr lang="en-US" altLang="zh-CN" sz="1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影响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取物功能是目前小智智能服务机器人的核心功能，严重影响最终产品效果。</a:t>
            </a:r>
            <a:endParaRPr lang="en-US" altLang="zh-CN" sz="1800" dirty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+mj-ea"/>
                <a:ea typeface="+mj-ea"/>
              </a:rPr>
              <a:t>【</a:t>
            </a:r>
            <a:r>
              <a:rPr lang="zh-CN" altLang="en-US" sz="1800" dirty="0">
                <a:latin typeface="+mj-ea"/>
                <a:ea typeface="+mj-ea"/>
              </a:rPr>
              <a:t>解决方案</a:t>
            </a:r>
            <a:r>
              <a:rPr lang="en-US" altLang="zh-CN" sz="1800" dirty="0">
                <a:latin typeface="+mj-ea"/>
                <a:ea typeface="+mj-ea"/>
              </a:rPr>
              <a:t>】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造成该问题的主要原因是机器人在取物前没有对准，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修改了机器人抓取前的参数后可以正常抓取物品。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8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集成测试问题用例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测试项：简单取物测试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244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需求对接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集成测试问题用例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系统测试用例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07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系统测试用例信息统计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系统测试共</a:t>
            </a:r>
            <a:r>
              <a:rPr lang="en-US" altLang="zh-CN" dirty="0"/>
              <a:t>2</a:t>
            </a:r>
            <a:r>
              <a:rPr lang="zh-CN" altLang="en-US" dirty="0"/>
              <a:t>个测试项，</a:t>
            </a:r>
            <a:r>
              <a:rPr lang="en-US" altLang="zh-CN" dirty="0"/>
              <a:t>6</a:t>
            </a:r>
            <a:r>
              <a:rPr lang="zh-CN" altLang="en-US" dirty="0"/>
              <a:t>个测试用例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测试用例均为黑盒测试。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系统测试目前只完成了两个测试项的第一个测试用例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27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需求对接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集成测试问题用例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系统测试用例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90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系统测试用例详细信息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E06512B-8B9B-4F13-A911-F13ABF18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39179"/>
              </p:ext>
            </p:extLst>
          </p:nvPr>
        </p:nvGraphicFramePr>
        <p:xfrm>
          <a:off x="890016" y="2494280"/>
          <a:ext cx="7522464" cy="340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8808454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76621646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1152234437"/>
                    </a:ext>
                  </a:extLst>
                </a:gridCol>
                <a:gridCol w="3182112">
                  <a:extLst>
                    <a:ext uri="{9D8B030D-6E8A-4147-A177-3AD203B41FA5}">
                      <a16:colId xmlns:a16="http://schemas.microsoft.com/office/drawing/2014/main" val="3983234980"/>
                    </a:ext>
                  </a:extLst>
                </a:gridCol>
              </a:tblGrid>
              <a:tr h="70002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包含测试用例数目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测试业务需求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测试异常处理需求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15228"/>
                  </a:ext>
                </a:extLst>
              </a:tr>
              <a:tr h="123803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手动建图业务测试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手动建图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机器人长时间受障碍物阻碍、机器人因各种原因倾倒、地图命名冲突、航点名称存在不合法字符、航点名称冲突</a:t>
                      </a:r>
                    </a:p>
                    <a:p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941750"/>
                  </a:ext>
                </a:extLst>
              </a:tr>
              <a:tr h="123803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物品抓取业务测试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物品抓取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机器人无法识别语音、机器人因各种原因倾倒机器人长时间受障碍物阻碍、初始航点标注错误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67408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1628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物品抓取业务测试展示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138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需求对接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集成测试问题用例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系统测试用例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项目管理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47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分支审核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FA201E-C6C2-44E3-B507-877ED69C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73" y="2307561"/>
            <a:ext cx="8078254" cy="3900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432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Issue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033DA0-588D-4436-8661-51D68A0F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0" y="2115190"/>
            <a:ext cx="7384420" cy="4564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60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Issue</a:t>
            </a:r>
            <a:r>
              <a:rPr lang="zh-CN" altLang="en-US" dirty="0"/>
              <a:t>审核文档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D36B9-3866-43D8-9C64-C2064EBB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385" y="2277244"/>
            <a:ext cx="4287230" cy="4495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6503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里程碑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484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7BC8B5-CE3C-4A89-AE73-C8BFF054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47" y="2333232"/>
            <a:ext cx="8253306" cy="3981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6111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07821" y="2645512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latin typeface="+mj-lt"/>
              </a:rPr>
              <a:t>谢谢！</a:t>
            </a:r>
            <a:endParaRPr lang="en-US" altLang="zh-C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88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需求对接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集成测试问题用例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系统测试用例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482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需求对接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需满足的需求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40B5D4-74A9-4442-9319-AFB4C6181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75" y="2260601"/>
            <a:ext cx="4924425" cy="4095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746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需求对接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功能需求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EB5D700-B96C-45A7-84A8-220C81BAC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241525"/>
              </p:ext>
            </p:extLst>
          </p:nvPr>
        </p:nvGraphicFramePr>
        <p:xfrm>
          <a:off x="628650" y="2505456"/>
          <a:ext cx="4767073" cy="362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9E0A407-720D-470D-B6C5-DD1A934AD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87863"/>
              </p:ext>
            </p:extLst>
          </p:nvPr>
        </p:nvGraphicFramePr>
        <p:xfrm>
          <a:off x="4609148" y="2505456"/>
          <a:ext cx="4767072" cy="362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608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需求对接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业务需求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手动建图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物品抓取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99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需求对接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异常处理需求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EB5D700-B96C-45A7-84A8-220C81BAC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2484754"/>
              </p:ext>
            </p:extLst>
          </p:nvPr>
        </p:nvGraphicFramePr>
        <p:xfrm>
          <a:off x="628650" y="2505456"/>
          <a:ext cx="4767073" cy="362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9E0A407-720D-470D-B6C5-DD1A934AD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372715"/>
              </p:ext>
            </p:extLst>
          </p:nvPr>
        </p:nvGraphicFramePr>
        <p:xfrm>
          <a:off x="4609148" y="2505456"/>
          <a:ext cx="4767072" cy="362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4004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需求对接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集成测试用例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集成测试问题用例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系统测试用例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项目管理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37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8682A-AB15-454E-8036-F0759177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集成测试用例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43893-DABC-4254-B917-5E82E5DEF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集成测试用例信息统计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集成测试共</a:t>
            </a:r>
            <a:r>
              <a:rPr lang="en-US" altLang="zh-CN" dirty="0"/>
              <a:t>7</a:t>
            </a:r>
            <a:r>
              <a:rPr lang="zh-CN" altLang="en-US" dirty="0"/>
              <a:t>个测试项，</a:t>
            </a:r>
            <a:r>
              <a:rPr lang="en-US" altLang="zh-CN" dirty="0"/>
              <a:t>25</a:t>
            </a:r>
            <a:r>
              <a:rPr lang="zh-CN" altLang="en-US" dirty="0"/>
              <a:t>个测试用例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测试用例均为黑盒测试。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集成测试共有</a:t>
            </a:r>
            <a:r>
              <a:rPr lang="en-US" altLang="zh-CN" dirty="0"/>
              <a:t>3</a:t>
            </a:r>
            <a:r>
              <a:rPr lang="zh-CN" altLang="en-US" dirty="0"/>
              <a:t>个测试项、</a:t>
            </a:r>
            <a:r>
              <a:rPr lang="en-US" altLang="zh-CN" dirty="0"/>
              <a:t>3</a:t>
            </a:r>
            <a:r>
              <a:rPr lang="zh-CN" altLang="en-US" dirty="0"/>
              <a:t>个测试用例存在问题，测试用例的通过率为</a:t>
            </a:r>
            <a:r>
              <a:rPr lang="en-US" altLang="zh-CN" dirty="0"/>
              <a:t>88.00%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00884B-E5DD-4BD9-BCDC-E5D8E8BD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96A7DFE-AF1C-4741-8ACB-A85972C953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197083"/>
              </p:ext>
            </p:extLst>
          </p:nvPr>
        </p:nvGraphicFramePr>
        <p:xfrm>
          <a:off x="2486025" y="4277240"/>
          <a:ext cx="4171949" cy="258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95565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42468</TotalTime>
  <Words>910</Words>
  <Application>Microsoft Office PowerPoint</Application>
  <PresentationFormat>全屏显示(4:3)</PresentationFormat>
  <Paragraphs>219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黑体</vt:lpstr>
      <vt:lpstr>宋体</vt:lpstr>
      <vt:lpstr>Arial</vt:lpstr>
      <vt:lpstr>Calibri</vt:lpstr>
      <vt:lpstr>Cambria</vt:lpstr>
      <vt:lpstr>Times New Roman</vt:lpstr>
      <vt:lpstr>Wingdings</vt:lpstr>
      <vt:lpstr>Office 主题</vt:lpstr>
      <vt:lpstr>集成测试系统测试评审答辩</vt:lpstr>
      <vt:lpstr>汇报提纲</vt:lpstr>
      <vt:lpstr>汇报提纲</vt:lpstr>
      <vt:lpstr>需求对接</vt:lpstr>
      <vt:lpstr>需求对接</vt:lpstr>
      <vt:lpstr>需求对接</vt:lpstr>
      <vt:lpstr>需求对接</vt:lpstr>
      <vt:lpstr>汇报提纲</vt:lpstr>
      <vt:lpstr>集成测试用例</vt:lpstr>
      <vt:lpstr>集成测试用例</vt:lpstr>
      <vt:lpstr>集成测试用例</vt:lpstr>
      <vt:lpstr>汇报提纲</vt:lpstr>
      <vt:lpstr>集成测试问题用例</vt:lpstr>
      <vt:lpstr>集成测试问题用例</vt:lpstr>
      <vt:lpstr>集成测试问题用例</vt:lpstr>
      <vt:lpstr>集成测试问题用例</vt:lpstr>
      <vt:lpstr>集成测试问题用例</vt:lpstr>
      <vt:lpstr>汇报提纲</vt:lpstr>
      <vt:lpstr>系统测试用例</vt:lpstr>
      <vt:lpstr>系统测试用例</vt:lpstr>
      <vt:lpstr>系统测试用例</vt:lpstr>
      <vt:lpstr>汇报提纲</vt:lpstr>
      <vt:lpstr>项目管理</vt:lpstr>
      <vt:lpstr>项目管理</vt:lpstr>
      <vt:lpstr>项目管理</vt:lpstr>
      <vt:lpstr>项目管理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汪 鸿昊</cp:lastModifiedBy>
  <cp:revision>962</cp:revision>
  <dcterms:created xsi:type="dcterms:W3CDTF">2015-08-08T14:03:16Z</dcterms:created>
  <dcterms:modified xsi:type="dcterms:W3CDTF">2021-06-03T15:37:51Z</dcterms:modified>
</cp:coreProperties>
</file>