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3"/>
    <p:sldMasterId id="2147483663" r:id="rId4"/>
  </p:sldMasterIdLst>
  <p:notesMasterIdLst>
    <p:notesMasterId r:id="rId6"/>
  </p:notesMasterIdLst>
  <p:handoutMasterIdLst>
    <p:handoutMasterId r:id="rId18"/>
  </p:handoutMasterIdLst>
  <p:sldIdLst>
    <p:sldId id="2822" r:id="rId5"/>
    <p:sldId id="2897" r:id="rId7"/>
    <p:sldId id="2887" r:id="rId8"/>
    <p:sldId id="2861" r:id="rId9"/>
    <p:sldId id="2831" r:id="rId10"/>
    <p:sldId id="2859" r:id="rId11"/>
    <p:sldId id="2829" r:id="rId12"/>
    <p:sldId id="2828" r:id="rId13"/>
    <p:sldId id="2834" r:id="rId14"/>
    <p:sldId id="2833" r:id="rId15"/>
    <p:sldId id="2862" r:id="rId16"/>
    <p:sldId id="2843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83CC"/>
    <a:srgbClr val="FCB302"/>
    <a:srgbClr val="F2F3F5"/>
    <a:srgbClr val="E9EAEF"/>
    <a:srgbClr val="3869FE"/>
    <a:srgbClr val="1A3083"/>
    <a:srgbClr val="0E1A46"/>
    <a:srgbClr val="A35BD7"/>
    <a:srgbClr val="F4A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5317" autoAdjust="0"/>
  </p:normalViewPr>
  <p:slideViewPr>
    <p:cSldViewPr>
      <p:cViewPr varScale="1">
        <p:scale>
          <a:sx n="60" d="100"/>
          <a:sy n="60" d="100"/>
        </p:scale>
        <p:origin x="78" y="210"/>
      </p:cViewPr>
      <p:guideLst>
        <p:guide orient="horz" pos="367"/>
        <p:guide orient="horz" pos="4195"/>
        <p:guide pos="4050"/>
        <p:guide pos="627"/>
        <p:guide pos="7507"/>
        <p:guide pos="6930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.xml"/><Relationship Id="rId7" Type="http://schemas.openxmlformats.org/officeDocument/2006/relationships/image" Target="file:///F:\Lets_Create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F:\Lets_Create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image" Target="file:///F:\Lets_Create/pic_temp/pic_sup.png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6.xml"/><Relationship Id="rId7" Type="http://schemas.openxmlformats.org/officeDocument/2006/relationships/image" Target="file:///C:\Users\Administrator\Desktop\&#32032;&#26448;&#20998;&#31867;\&#20013;&#22269;&#39118;&#32032;&#26448;&#22270;\&#20027;&#39064;\&#22270;&#29255;91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15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file:///F:\Lets_Create/pic_temp/pic_s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.xml"/><Relationship Id="rId4" Type="http://schemas.openxmlformats.org/officeDocument/2006/relationships/image" Target="file:///F:\Lets_Create/pic_temp/pic_half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5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Administrator\Desktop\&#32032;&#26448;&#20998;&#31867;\&#20013;&#22269;&#39118;&#32032;&#26448;&#22270;\&#20027;&#39064;\&#22270;&#29255;91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60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9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file:///F:\Lets_Create/pic_temp/0_pic_quater_right_down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9.png"/><Relationship Id="rId7" Type="http://schemas.openxmlformats.org/officeDocument/2006/relationships/tags" Target="../tags/tag73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8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image" Target="file:///F:\Lets_Create/pic_temp/0_pic_quater_right_down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2.png"/><Relationship Id="rId7" Type="http://schemas.openxmlformats.org/officeDocument/2006/relationships/tags" Target="../tags/tag90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11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4.png"/><Relationship Id="rId7" Type="http://schemas.openxmlformats.org/officeDocument/2006/relationships/tags" Target="../tags/tag100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../media/image15.png"/><Relationship Id="rId7" Type="http://schemas.openxmlformats.org/officeDocument/2006/relationships/tags" Target="../tags/tag110.xml"/><Relationship Id="rId6" Type="http://schemas.openxmlformats.org/officeDocument/2006/relationships/image" Target="file:///F:\Lets_Create/pic_temp/0_pic_quater_righ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6.pn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6990" indent="0">
              <a:buNone/>
              <a:defRPr sz="21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473318"/>
            <a:ext cx="3556675" cy="4286015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9302075" y="1473318"/>
            <a:ext cx="3556675" cy="428601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761953" y="2179078"/>
            <a:ext cx="7334845" cy="115320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330" b="0" spc="600" baseline="0"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761952" y="3379733"/>
            <a:ext cx="7334845" cy="566559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955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隶书" panose="02010509060101010101" pitchFamily="49" charset="-122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06516" y="1004543"/>
            <a:ext cx="1144571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6429375" y="1871894"/>
            <a:ext cx="5786438" cy="3488862"/>
          </a:xfrm>
          <a:prstGeom prst="rect">
            <a:avLst/>
          </a:prstGeom>
        </p:spPr>
      </p:pic>
      <p:pic>
        <p:nvPicPr>
          <p:cNvPr id="11" name="3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4043386" y="1307810"/>
            <a:ext cx="510332" cy="4932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03765" y="1869978"/>
            <a:ext cx="789572" cy="4693806"/>
          </a:xfrm>
        </p:spPr>
        <p:txBody>
          <a:bodyPr vert="eaVert" lIns="90000" tIns="46800" rIns="90000" bIns="46800" anchor="ctr" anchorCtr="0">
            <a:normAutofit/>
          </a:bodyPr>
          <a:lstStyle>
            <a:lvl1pPr algn="l">
              <a:defRPr sz="2955" b="0" u="none" strike="noStrike" kern="1200" cap="all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06567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580066" y="1004543"/>
            <a:ext cx="5572169" cy="5683301"/>
          </a:xfrm>
        </p:spPr>
        <p:txBody>
          <a:bodyPr lIns="90000" tIns="46800" rIns="90000" bIns="46800">
            <a:normAutofit/>
          </a:bodyPr>
          <a:lstStyle>
            <a:lvl1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8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16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all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06567" y="1004543"/>
            <a:ext cx="5572169" cy="401817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110" b="0" u="none" strike="noStrike" kern="1200" cap="all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06562" y="1483363"/>
            <a:ext cx="5572125" cy="5204336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576768" y="1004543"/>
            <a:ext cx="5572169" cy="40181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110" b="0" i="0" u="none" strike="noStrike" kern="1200" cap="all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576768" y="1483363"/>
            <a:ext cx="5572169" cy="5204336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all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286250" y="0"/>
            <a:ext cx="4286250" cy="129072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06567" y="467448"/>
            <a:ext cx="11445719" cy="46610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706567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580116" y="1004543"/>
            <a:ext cx="5572169" cy="5683301"/>
          </a:xfrm>
        </p:spPr>
        <p:txBody>
          <a:bodyPr vert="horz" lIns="90000" tIns="46800" rIns="90000" bIns="46800" rtlCol="0">
            <a:norm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8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1149244" y="1004543"/>
            <a:ext cx="1002991" cy="568330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53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06562" y="1004535"/>
            <a:ext cx="10365575" cy="5683301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06567" y="1004543"/>
            <a:ext cx="11445719" cy="5683301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bg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43855" y="1587945"/>
            <a:ext cx="5786438" cy="3488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381728" y="2483237"/>
            <a:ext cx="5399526" cy="125018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695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 flipH="1">
            <a:off x="11723563" y="5490117"/>
            <a:ext cx="932259" cy="1745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08813" y="320818"/>
            <a:ext cx="12241125" cy="6591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916" tIns="49356" rIns="94916" bIns="49356" rtlCol="0" anchor="ctr">
            <a:normAutofit/>
          </a:bodyPr>
          <a:lstStyle/>
          <a:p>
            <a:pPr algn="ctr"/>
            <a:endParaRPr lang="zh-CN" altLang="en-US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60734" y="59602"/>
            <a:ext cx="12653814" cy="7170369"/>
            <a:chOff x="152400" y="56515"/>
            <a:chExt cx="11997690" cy="6798945"/>
          </a:xfrm>
        </p:grpSpPr>
        <p:pic>
          <p:nvPicPr>
            <p:cNvPr id="10" name="图片 9"/>
            <p:cNvPicPr/>
            <p:nvPr>
              <p:custDataLst>
                <p:tags r:id="rId4"/>
              </p:custDataLst>
            </p:nvPr>
          </p:nvPicPr>
          <p:blipFill>
            <a:blip r:embed="rId5" r:link="rId6"/>
            <a:stretch>
              <a:fillRect/>
            </a:stretch>
          </p:blipFill>
          <p:spPr>
            <a:xfrm flipH="1">
              <a:off x="10899775" y="4815840"/>
              <a:ext cx="1250315" cy="2039620"/>
            </a:xfrm>
            <a:prstGeom prst="rect">
              <a:avLst/>
            </a:prstGeom>
          </p:spPr>
        </p:pic>
        <p:pic>
          <p:nvPicPr>
            <p:cNvPr id="11" name="图片 10"/>
            <p:cNvPicPr/>
            <p:nvPr>
              <p:custDataLst>
                <p:tags r:id="rId7"/>
              </p:custDataLst>
            </p:nvPr>
          </p:nvPicPr>
          <p:blipFill>
            <a:blip r:embed="rId8" r:link="rId6" cstate="screen"/>
            <a:stretch>
              <a:fillRect/>
            </a:stretch>
          </p:blipFill>
          <p:spPr>
            <a:xfrm>
              <a:off x="152400" y="56515"/>
              <a:ext cx="844550" cy="137922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351688" y="1317443"/>
            <a:ext cx="10152844" cy="763130"/>
          </a:xfrm>
        </p:spPr>
        <p:txBody>
          <a:bodyPr lIns="90000" tIns="46800" rIns="90000" bIns="46800" anchor="ctr">
            <a:normAutofit/>
          </a:bodyPr>
          <a:lstStyle>
            <a:lvl1pPr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351174" y="2281797"/>
            <a:ext cx="10153055" cy="363341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5087243" cy="724135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3716" y="5720490"/>
            <a:ext cx="1087636" cy="14224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15094" y="812487"/>
            <a:ext cx="4176563" cy="930183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8891" y="1860367"/>
            <a:ext cx="4172766" cy="431681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380172" y="811999"/>
            <a:ext cx="6834375" cy="5365889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858750" cy="28095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06487" y="82372"/>
            <a:ext cx="12645777" cy="7114785"/>
            <a:chOff x="100965" y="78105"/>
            <a:chExt cx="11990070" cy="6746240"/>
          </a:xfrm>
        </p:grpSpPr>
        <p:pic>
          <p:nvPicPr>
            <p:cNvPr id="11" name="图片 10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0965" y="78105"/>
              <a:ext cx="571500" cy="1001395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708765" y="5332730"/>
              <a:ext cx="382270" cy="1491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45469" y="1750263"/>
            <a:ext cx="11576224" cy="873233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46286" y="2961400"/>
            <a:ext cx="11565281" cy="3618223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45469" y="823877"/>
            <a:ext cx="11576672" cy="66062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37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303944"/>
            <a:ext cx="12858750" cy="192870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107156" y="92417"/>
            <a:ext cx="12621667" cy="7140233"/>
            <a:chOff x="101600" y="87630"/>
            <a:chExt cx="11967210" cy="6770370"/>
          </a:xfrm>
        </p:grpSpPr>
        <p:pic>
          <p:nvPicPr>
            <p:cNvPr id="11" name="图片 10"/>
            <p:cNvPicPr/>
            <p:nvPr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1600" y="87630"/>
              <a:ext cx="829945" cy="1236345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609070" y="5028565"/>
              <a:ext cx="459740" cy="18294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37875" y="706180"/>
            <a:ext cx="11576672" cy="596077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29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37914" y="1773043"/>
            <a:ext cx="11591859" cy="338662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626484" y="5463403"/>
            <a:ext cx="11603250" cy="1066863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6990" indent="0" algn="ctr">
              <a:buNone/>
              <a:defRPr sz="168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858750" cy="9643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42652" y="5812238"/>
            <a:ext cx="12555364" cy="1303886"/>
            <a:chOff x="135255" y="5511165"/>
            <a:chExt cx="11904345" cy="1236345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35255" y="5511165"/>
              <a:ext cx="829945" cy="1236345"/>
            </a:xfrm>
            <a:prstGeom prst="rect">
              <a:avLst/>
            </a:prstGeom>
          </p:spPr>
        </p:pic>
        <p:pic>
          <p:nvPicPr>
            <p:cNvPr id="14" name="图片 13"/>
            <p:cNvPicPr/>
            <p:nvPr userDrawn="1">
              <p:custDataLst>
                <p:tags r:id="rId7"/>
              </p:custDataLst>
            </p:nvPr>
          </p:nvPicPr>
          <p:blipFill>
            <a:blip r:embed="rId8" r:link="rId6" cstate="screen"/>
            <a:stretch>
              <a:fillRect/>
            </a:stretch>
          </p:blipFill>
          <p:spPr>
            <a:xfrm flipH="1">
              <a:off x="11256645" y="5511165"/>
              <a:ext cx="782955" cy="12363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1297" y="250580"/>
            <a:ext cx="11641219" cy="466108"/>
          </a:xfrm>
        </p:spPr>
        <p:txBody>
          <a:bodyPr wrap="square" lIns="90000" tIns="46800" rIns="90000" bIns="46800">
            <a:noAutofit/>
          </a:bodyPr>
          <a:lstStyle>
            <a:lvl1pPr>
              <a:defRPr sz="253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11297" y="1754060"/>
            <a:ext cx="5634563" cy="305252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583781" y="1754060"/>
            <a:ext cx="5661141" cy="305252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603703" y="5079940"/>
            <a:ext cx="5634563" cy="82387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595172" y="5076143"/>
            <a:ext cx="5661141" cy="82387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1011626"/>
            <a:ext cx="12858750" cy="52093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4916" tIns="49356" rIns="94916" bIns="49356" rtlCol="0" anchor="ctr">
            <a:normAutofit/>
          </a:bodyPr>
          <a:lstStyle/>
          <a:p>
            <a:pPr lvl="0" algn="ctr"/>
            <a:endParaRPr lang="en-US" altLang="zh-CN" sz="1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326157" y="1836959"/>
            <a:ext cx="12208446" cy="3558732"/>
            <a:chOff x="309245" y="1741805"/>
            <a:chExt cx="11575415" cy="3374390"/>
          </a:xfrm>
        </p:grpSpPr>
        <p:pic>
          <p:nvPicPr>
            <p:cNvPr id="8" name="图片 7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365865" y="1741805"/>
              <a:ext cx="518795" cy="3373755"/>
            </a:xfrm>
            <a:prstGeom prst="rect">
              <a:avLst/>
            </a:prstGeom>
          </p:spPr>
        </p:pic>
        <p:pic>
          <p:nvPicPr>
            <p:cNvPr id="9" name="图片 8"/>
            <p:cNvPicPr/>
            <p:nvPr userDrawn="1">
              <p:custDataLst>
                <p:tags r:id="rId7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 flipH="1">
              <a:off x="309245" y="1742440"/>
              <a:ext cx="563880" cy="337375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606078" y="1412360"/>
            <a:ext cx="9644063" cy="251719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33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605670" y="4073823"/>
            <a:ext cx="9644063" cy="1746467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4110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289306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37502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385699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3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slideLayout" Target="../slideLayouts/slideLayout15.xml"/><Relationship Id="rId19" Type="http://schemas.openxmlformats.org/officeDocument/2006/relationships/tags" Target="../tags/tag128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706516" y="467443"/>
            <a:ext cx="11445719" cy="466108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706516" y="1004543"/>
            <a:ext cx="11445719" cy="5683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6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53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15645" y="-254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606604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刘辉镪</a:t>
            </a:r>
            <a:endParaRPr lang="zh-CN" altLang="en-US" sz="8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5" y="3595097"/>
            <a:ext cx="583135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chemeClr val="accent1"/>
                </a:solidFill>
                <a:cs typeface="Arial" panose="020B0604020202020204" pitchFamily="34" charset="0"/>
              </a:rPr>
              <a:t>LIUHUIQIANG</a:t>
            </a:r>
            <a:endParaRPr lang="zh-CN" altLang="en-US" sz="3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48995" y="5202555"/>
            <a:ext cx="2458720" cy="347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职业：软件工程师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990" y="1372487"/>
            <a:ext cx="1073277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Arial" panose="020B0604020202020204" pitchFamily="34" charset="0"/>
              </a:rPr>
              <a:t>世界上最好的细胞营养品 </a:t>
            </a:r>
            <a:r>
              <a:rPr lang="en-US" altLang="zh-CN" sz="2800" dirty="0">
                <a:latin typeface="Arial" panose="020B0604020202020204" pitchFamily="34" charset="0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</a:rPr>
              <a:t>收获</a:t>
            </a:r>
            <a:r>
              <a:rPr lang="zh-CN" altLang="en-US" sz="2800" b="1" dirty="0">
                <a:solidFill>
                  <a:srgbClr val="00B050"/>
                </a:solidFill>
                <a:latin typeface="Arial" panose="020B0604020202020204" pitchFamily="34" charset="0"/>
              </a:rPr>
              <a:t>健康</a:t>
            </a:r>
            <a:endParaRPr lang="zh-CN" altLang="en-US" sz="28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公平互助、事业复制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专业培训，没有年龄、学历等限制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Arial" panose="020B0604020202020204" pitchFamily="34" charset="0"/>
              </a:rPr>
              <a:t>无需库存产品、低风险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不需要大量的投资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网络直销、循环收入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个人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+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团队业绩</a:t>
            </a:r>
            <a:endParaRPr lang="zh-CN" altLang="en-US" sz="2800" dirty="0">
              <a:latin typeface="Arial" panose="020B0604020202020204" pitchFamily="34" charset="0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工作时间、地点自由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打破朝九晚六</a:t>
            </a:r>
            <a:endParaRPr lang="zh-CN" altLang="en-US" sz="2800" dirty="0"/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拓展社交圈，结交良师益友</a:t>
            </a:r>
            <a:endParaRPr lang="en-US" altLang="zh-CN" sz="2800" dirty="0"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/>
              <a:t>价值的延续，事业的传承</a:t>
            </a:r>
            <a:endParaRPr lang="zh-CN" altLang="en-US" sz="2800" dirty="0"/>
          </a:p>
          <a:p>
            <a:pPr marL="457200" indent="-45720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990" y="121031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六大黄金标准：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第一、USANA是按药品的GMP标准来生产的细胞营养保健品；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第二、得到FDA认可并且得到注册有证书；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第三、主动要求按照美国药典USP标准进行生产；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第四、最多产品纳入多国药典手册（医生桌上参考手册）；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第五、更高水准的NSF；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第六、UNPA美国天然产品联盟组织五十大组织成员。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77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5796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</a:t>
            </a:r>
            <a:endParaRPr lang="zh-CN" altLang="en-US" sz="72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6" y="3595097"/>
            <a:ext cx="3852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2" y="1799771"/>
            <a:ext cx="12858397" cy="3633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253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13427" y="22514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02815" y="41076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948451" y="2514527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948451" y="3384043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948451" y="4253559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18" grpId="0"/>
      <p:bldP spid="19" grpId="0"/>
      <p:bldP spid="13" grpId="0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622" y="345729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3102230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初中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3102230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高中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102230" y="4792069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495945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7388243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实习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7388243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第一份工作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497226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/>
          <p:nvPr/>
        </p:nvSpPr>
        <p:spPr>
          <a:xfrm>
            <a:off x="7388243" y="4804881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涨薪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64706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64706" y="3075388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64706" y="4500479"/>
            <a:ext cx="1431664" cy="127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1950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075388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500479"/>
            <a:ext cx="1431664" cy="12768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3200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1" grpId="0" bldLvl="0" animBg="1"/>
      <p:bldP spid="73" grpId="0" bldLvl="0" animBg="1"/>
      <p:bldP spid="46" grpId="0" bldLvl="0" animBg="1"/>
      <p:bldP spid="63" grpId="0" bldLvl="0" animBg="1"/>
      <p:bldP spid="65" grpId="0" bldLvl="0" animBg="1"/>
      <p:bldP spid="74" grpId="0"/>
      <p:bldP spid="75" grpId="0" bldLvl="0" animBg="1"/>
      <p:bldP spid="78" grpId="0"/>
      <p:bldP spid="79" grpId="0" bldLvl="0" animBg="1"/>
      <p:bldP spid="80" grpId="0"/>
      <p:bldP spid="81" grpId="0" bldLvl="0" animBg="1"/>
      <p:bldP spid="84" grpId="0" bldLvl="0" animBg="1"/>
      <p:bldP spid="87" grpId="0"/>
      <p:bldP spid="90" grpId="0" bldLvl="0" animBg="1"/>
      <p:bldP spid="91" grpId="0"/>
      <p:bldP spid="92" grpId="0" bldLvl="0" animBg="1"/>
      <p:bldP spid="93" grpId="0"/>
      <p:bldP spid="68" grpId="0" bldLvl="0" animBg="1"/>
      <p:bldP spid="70" grpId="0" bldLvl="0" animBg="1"/>
      <p:bldP spid="72" grpId="0" bldLvl="0" animBg="1"/>
      <p:bldP spid="45" grpId="0" bldLvl="0" animBg="1"/>
      <p:bldP spid="48" grpId="0" bldLvl="0" animBg="1"/>
      <p:bldP spid="6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成长历程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104900"/>
            <a:ext cx="114179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/>
              <a:t>我来自江西赣州一个普通的农村家庭，小时候是个留守儿童，跟爷爷奶奶们生活在一起（割过水稻、鱼草，劈过材，放过牛）。很长一段时间只有过年时候才能见到父母，甚至过年时候都不回来。我做为一个孩子的角色来讲，听到他们最多的解释是要挣钱供我兄弟二人读书，挣生活费，是为了让以后的生活过的很好。可以说在我的成长历程当中一直都是被这样一种“家庭经济条件不好，需要努力打拼挣钱”一直所笼罩着的。所以我一直觉得我应该还算是个“听话懂事，勤俭节约的孩子”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7230" y="629285"/>
            <a:ext cx="114642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>
                <a:latin typeface="+mj-ea"/>
                <a:ea typeface="+mj-ea"/>
                <a:cs typeface="+mj-ea"/>
              </a:rPr>
              <a:t>大学实习是在上海一家台资企业，世界</a:t>
            </a:r>
            <a:r>
              <a:rPr lang="en-US" altLang="zh-CN" sz="2400">
                <a:latin typeface="+mj-ea"/>
                <a:ea typeface="+mj-ea"/>
                <a:cs typeface="+mj-ea"/>
              </a:rPr>
              <a:t>500</a:t>
            </a:r>
            <a:r>
              <a:rPr lang="zh-CN" altLang="en-US" sz="2400">
                <a:latin typeface="+mj-ea"/>
                <a:ea typeface="+mj-ea"/>
                <a:cs typeface="+mj-ea"/>
              </a:rPr>
              <a:t>强的公司，主要负责苹果手机、电脑的生产和维修。在这里我相对还算幸运的，至少不必长期工作在生产一线，负责的主要是生产系统数据的处理和维护，新增需求的程式测试。毕业后回到南昌。</a:t>
            </a:r>
            <a:r>
              <a:rPr lang="en-US" altLang="zh-CN" sz="2400">
                <a:latin typeface="+mj-ea"/>
                <a:ea typeface="+mj-ea"/>
                <a:cs typeface="+mj-ea"/>
              </a:rPr>
              <a:t>18</a:t>
            </a:r>
            <a:r>
              <a:rPr lang="zh-CN" altLang="en-US" sz="2400">
                <a:latin typeface="+mj-ea"/>
                <a:ea typeface="+mj-ea"/>
                <a:cs typeface="+mj-ea"/>
              </a:rPr>
              <a:t>年来到深圳，促使我来到深圳的原因有两个，一个是自己内心还是不甘心以后的生活就这样了</a:t>
            </a:r>
            <a:r>
              <a:rPr lang="en-US" altLang="zh-CN" sz="2400">
                <a:latin typeface="+mj-ea"/>
                <a:ea typeface="+mj-ea"/>
                <a:cs typeface="+mj-ea"/>
              </a:rPr>
              <a:t>;</a:t>
            </a:r>
            <a:r>
              <a:rPr lang="zh-CN" altLang="en-US" sz="2400">
                <a:latin typeface="+mj-ea"/>
                <a:ea typeface="+mj-ea"/>
                <a:cs typeface="+mj-ea"/>
              </a:rPr>
              <a:t>另个就是我一个很要好的朋友的建议，我还记得那时候还是夏天，天气很热。我买了一个西瓜到他家去，然后他请我喝他自家酿的米酒（想想其实我还是蛮赚的哈</a:t>
            </a:r>
            <a:r>
              <a:rPr lang="en-US" altLang="zh-CN" sz="2400">
                <a:latin typeface="+mj-ea"/>
                <a:ea typeface="+mj-ea"/>
                <a:cs typeface="+mj-ea"/>
              </a:rPr>
              <a:t>~haha</a:t>
            </a:r>
            <a:r>
              <a:rPr lang="zh-CN" altLang="en-US" sz="2400">
                <a:latin typeface="+mj-ea"/>
                <a:ea typeface="+mj-ea"/>
                <a:cs typeface="+mj-ea"/>
              </a:rPr>
              <a:t>）。他说人还是要有梦想的，沿海等一线城市还是有很多发展机会的，我想我现在遇到</a:t>
            </a:r>
            <a:r>
              <a:rPr lang="en-US" altLang="zh-CN" sz="2400">
                <a:latin typeface="+mj-ea"/>
                <a:ea typeface="+mj-ea"/>
                <a:cs typeface="+mj-ea"/>
              </a:rPr>
              <a:t>XX</a:t>
            </a:r>
            <a:r>
              <a:rPr lang="zh-CN" altLang="en-US" sz="2400">
                <a:latin typeface="+mj-ea"/>
                <a:ea typeface="+mj-ea"/>
                <a:cs typeface="+mj-ea"/>
              </a:rPr>
              <a:t>，遇到这个大家庭就是我的机会（大家同意还是不同意啊）。在这里我看到了一个努力、积极向上的团队，大家一起学习一起进步，朝着一个共同的目标在奋斗。在这里大家互帮互助，这是在很多传统行业都很缺少的。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622" y="3457298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我的葆婴故事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035" y="1249045"/>
            <a:ext cx="10717908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最早是去年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月份开始有胃部餐前疼痛的情况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进食可缓解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，期间吃过医生开的相关胃药甚至做过肠镜，但是也没见好转。后面找了家诊所给开了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副药倒是见效特快，再之后一直持续了一年多都没有再复发了。今年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月底又开始是同样的症状，然后在朋友的推荐下开始尝试吃葆婴蛋白粉，刚开始也只是源于对朋友的信任尝试着看是否能有所好转，吃了一段时间后明显好了很多。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30188" y="3456832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902"/>
  <p:tag name="KSO_WM_TEMPLATE_MASTER_THUMB_INDEX" val="12"/>
  <p:tag name="KSO_WM_TEMPLATE_THUMBS_INDEX" val="1、4、6、7、9、10、11、12、14"/>
</p:tagLst>
</file>

<file path=ppt/tags/tag13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3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3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9.xml><?xml version="1.0" encoding="utf-8"?>
<p:tagLst xmlns:p="http://schemas.openxmlformats.org/presentationml/2006/main">
  <p:tag name="KSO_WM_TEMPLATE_CATEGORY" val="custom"/>
  <p:tag name="KSO_WM_TEMPLATE_INDEX" val="2020390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刘辉镪">
  <a:themeElements>
    <a:clrScheme name="自定义 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3636"/>
      </a:accent1>
      <a:accent2>
        <a:srgbClr val="7F7F7F"/>
      </a:accent2>
      <a:accent3>
        <a:srgbClr val="363636"/>
      </a:accent3>
      <a:accent4>
        <a:srgbClr val="7F7F7F"/>
      </a:accent4>
      <a:accent5>
        <a:srgbClr val="363636"/>
      </a:accent5>
      <a:accent6>
        <a:srgbClr val="7F7F7F"/>
      </a:accent6>
      <a:hlink>
        <a:srgbClr val="363636"/>
      </a:hlink>
      <a:folHlink>
        <a:srgbClr val="7F7F7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DFE6E6"/>
      </a:dk2>
      <a:lt2>
        <a:srgbClr val="FFFFFF"/>
      </a:lt2>
      <a:accent1>
        <a:srgbClr val="8EC1AB"/>
      </a:accent1>
      <a:accent2>
        <a:srgbClr val="98B79B"/>
      </a:accent2>
      <a:accent3>
        <a:srgbClr val="9EB79E"/>
      </a:accent3>
      <a:accent4>
        <a:srgbClr val="A3B799"/>
      </a:accent4>
      <a:accent5>
        <a:srgbClr val="A9B793"/>
      </a:accent5>
      <a:accent6>
        <a:srgbClr val="AEB78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WPS 演示</Application>
  <PresentationFormat>自定义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</vt:lpstr>
      <vt:lpstr>隶书</vt:lpstr>
      <vt:lpstr>汉仪尚巍手书W</vt:lpstr>
      <vt:lpstr>微软雅黑</vt:lpstr>
      <vt:lpstr>Times New Roman</vt:lpstr>
      <vt:lpstr>Wingdings</vt:lpstr>
      <vt:lpstr>Arial Unicode MS</vt:lpstr>
      <vt:lpstr>Calibri Light</vt:lpstr>
      <vt:lpstr>等线 Light</vt:lpstr>
      <vt:lpstr>等线</vt:lpstr>
      <vt:lpstr>刘辉镪</vt:lpstr>
      <vt:lpstr>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>80003904</cp:lastModifiedBy>
  <cp:revision>90</cp:revision>
  <dcterms:created xsi:type="dcterms:W3CDTF">2016-12-18T14:19:00Z</dcterms:created>
  <dcterms:modified xsi:type="dcterms:W3CDTF">2019-12-06T02:13:42Z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2052-10.8.2.7090</vt:lpwstr>
  </property>
</Properties>
</file>