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  <p:sldMasterId id="2147483663" r:id="rId3"/>
  </p:sldMasterIdLst>
  <p:notesMasterIdLst>
    <p:notesMasterId r:id="rId19"/>
  </p:notesMasterIdLst>
  <p:handoutMasterIdLst>
    <p:handoutMasterId r:id="rId20"/>
  </p:handoutMasterIdLst>
  <p:sldIdLst>
    <p:sldId id="2822" r:id="rId4"/>
    <p:sldId id="2823" r:id="rId5"/>
    <p:sldId id="2824" r:id="rId6"/>
    <p:sldId id="2861" r:id="rId7"/>
    <p:sldId id="2831" r:id="rId8"/>
    <p:sldId id="2859" r:id="rId9"/>
    <p:sldId id="2829" r:id="rId10"/>
    <p:sldId id="2828" r:id="rId11"/>
    <p:sldId id="2834" r:id="rId12"/>
    <p:sldId id="2833" r:id="rId13"/>
    <p:sldId id="2862" r:id="rId14"/>
    <p:sldId id="2837" r:id="rId15"/>
    <p:sldId id="2839" r:id="rId16"/>
    <p:sldId id="2840" r:id="rId17"/>
    <p:sldId id="2843" r:id="rId1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24">
          <p15:clr>
            <a:srgbClr val="A4A3A4"/>
          </p15:clr>
        </p15:guide>
        <p15:guide id="4" pos="510">
          <p15:clr>
            <a:srgbClr val="A4A3A4"/>
          </p15:clr>
        </p15:guide>
        <p15:guide id="5" pos="7492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  <a:srgbClr val="E9EAEF"/>
    <a:srgbClr val="3869FE"/>
    <a:srgbClr val="1A3083"/>
    <a:srgbClr val="0E1A46"/>
    <a:srgbClr val="A35BD7"/>
    <a:srgbClr val="FFFFFF"/>
    <a:srgbClr val="F4AB63"/>
    <a:srgbClr val="A4D16D"/>
    <a:srgbClr val="DD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5317" autoAdjust="0"/>
  </p:normalViewPr>
  <p:slideViewPr>
    <p:cSldViewPr>
      <p:cViewPr varScale="1">
        <p:scale>
          <a:sx n="60" d="100"/>
          <a:sy n="60" d="100"/>
        </p:scale>
        <p:origin x="78" y="210"/>
      </p:cViewPr>
      <p:guideLst>
        <p:guide orient="horz" pos="367"/>
        <p:guide orient="horz" pos="4183"/>
        <p:guide pos="4024"/>
        <p:guide pos="510"/>
        <p:guide pos="7492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1F14B-0829-4109-8323-F7043F25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9F109-432F-45A3-B875-726A528A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103A8-B1F2-4A34-A938-4F532E0D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380F4-B5DD-4C24-9C3A-2BC28A04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8353A-F6F4-499D-A38A-4E59F4FE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13DDC-2AC3-43E8-8014-B18AF58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9AE0E-46E4-4B93-8693-4F348405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616DFA-AC42-4836-B022-BBDB93BBB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D6491-A95B-4BC7-B2EA-9DFADCFB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8945A-5A13-42E7-BC89-E664C1B4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7E1C7-B8AC-4AA4-BDAE-6F9FECB7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CA34E-0E04-4DB4-8AC4-6F1B35B0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CF92E-EE35-4FB7-B75E-1054C37A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53550-5997-4FC0-801C-4E4F6A4E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B4B81-B512-4498-BDEE-C508C452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7714B-C10D-4404-A6D2-C96608C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AD3C-1A7A-467D-AD57-B542840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41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A80FA-A183-4F30-AB95-E3CB50AB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1CD64-3788-40E8-8791-C23C28E45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F341C-5054-403E-AF7D-6C1CC451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72F23-AC72-42A0-A3EE-4874F6C2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4799F-1780-458A-B0AA-5C4712C2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5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47703" y="-62620"/>
            <a:ext cx="13200312" cy="7302043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60583" y="1251301"/>
            <a:ext cx="9332239" cy="472256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5445" y="2188889"/>
            <a:ext cx="9154598" cy="1844261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695" spc="-158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446" y="4119665"/>
            <a:ext cx="9147755" cy="1394839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98" b="0">
                <a:solidFill>
                  <a:srgbClr val="FFFEFF"/>
                </a:solidFill>
              </a:defRPr>
            </a:lvl1pPr>
            <a:lvl2pPr marL="482163" indent="0" algn="ctr">
              <a:buNone/>
              <a:defRPr sz="1898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11167824" cy="337524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2452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40346" y="0"/>
            <a:ext cx="13272308" cy="722762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43902" y="1792437"/>
            <a:ext cx="3875424" cy="3660009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29" y="2478300"/>
            <a:ext cx="3690329" cy="2590637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363" y="847064"/>
            <a:ext cx="6625413" cy="553535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6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47703" y="-62620"/>
            <a:ext cx="13200312" cy="7302043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437802" y="1251301"/>
            <a:ext cx="5976012" cy="4722561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3" y="2188072"/>
            <a:ext cx="5790471" cy="1781681"/>
          </a:xfrm>
        </p:spPr>
        <p:txBody>
          <a:bodyPr bIns="0" anchor="b">
            <a:normAutofit/>
          </a:bodyPr>
          <a:lstStyle>
            <a:lvl1pPr algn="ctr">
              <a:defRPr sz="464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02" y="4057003"/>
            <a:ext cx="5790470" cy="1459365"/>
          </a:xfrm>
        </p:spPr>
        <p:txBody>
          <a:bodyPr tIns="0">
            <a:normAutofit/>
          </a:bodyPr>
          <a:lstStyle>
            <a:lvl1pPr marL="0" indent="0" algn="ctr">
              <a:buNone/>
              <a:defRPr sz="1898">
                <a:solidFill>
                  <a:srgbClr val="FFFEFF"/>
                </a:solidFill>
              </a:defRPr>
            </a:lvl1pPr>
            <a:lvl2pPr marL="48216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11167824" cy="337524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2452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40346" y="0"/>
            <a:ext cx="13272308" cy="722762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43902" y="1792437"/>
            <a:ext cx="3875424" cy="3660009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17" y="2467485"/>
            <a:ext cx="3692280" cy="260500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927" y="847066"/>
            <a:ext cx="6612459" cy="25128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362" y="3872771"/>
            <a:ext cx="6615023" cy="251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11167824" cy="3375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2452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0346" y="0"/>
            <a:ext cx="13272308" cy="722762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43902" y="1792437"/>
            <a:ext cx="3875424" cy="3660009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18" y="2493055"/>
            <a:ext cx="3692280" cy="259491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418" y="847063"/>
            <a:ext cx="6607710" cy="72326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320" b="0" cap="all" baseline="0">
                <a:solidFill>
                  <a:schemeClr val="accent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5595" y="1570328"/>
            <a:ext cx="6606932" cy="17895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8579" y="3866153"/>
            <a:ext cx="6606999" cy="72326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320" b="0" cap="all" baseline="0">
                <a:solidFill>
                  <a:schemeClr val="accent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8362" y="4589418"/>
            <a:ext cx="6608237" cy="1797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11167824" cy="3375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2452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2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40346" y="0"/>
            <a:ext cx="13272308" cy="722762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43902" y="1792437"/>
            <a:ext cx="3875424" cy="3660009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29" y="2478300"/>
            <a:ext cx="3692668" cy="2590637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11167824" cy="3375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2452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40346" y="0"/>
            <a:ext cx="13272308" cy="722762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43902" y="1792437"/>
            <a:ext cx="3875424" cy="3660009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28" y="2480516"/>
            <a:ext cx="3692669" cy="1290126"/>
          </a:xfrm>
        </p:spPr>
        <p:txBody>
          <a:bodyPr bIns="0" anchor="b">
            <a:noAutofit/>
          </a:bodyPr>
          <a:lstStyle>
            <a:lvl1pPr algn="ctr">
              <a:defRPr sz="3375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36" y="846666"/>
            <a:ext cx="6618201" cy="553674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28" y="3775770"/>
            <a:ext cx="3692669" cy="1287876"/>
          </a:xfrm>
        </p:spPr>
        <p:txBody>
          <a:bodyPr/>
          <a:lstStyle>
            <a:lvl1pPr marL="0" indent="0" algn="ctr">
              <a:buNone/>
              <a:defRPr sz="1687">
                <a:solidFill>
                  <a:srgbClr val="FFFEFF"/>
                </a:solidFill>
              </a:defRPr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29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47703" y="-62620"/>
            <a:ext cx="13200312" cy="7302043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49378" y="1791111"/>
            <a:ext cx="6266468" cy="3660009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6046" y="0"/>
            <a:ext cx="4902704" cy="72326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66" y="2489195"/>
            <a:ext cx="6092556" cy="1242387"/>
          </a:xfrm>
        </p:spPr>
        <p:txBody>
          <a:bodyPr bIns="0" anchor="b">
            <a:normAutofit/>
          </a:bodyPr>
          <a:lstStyle>
            <a:lvl1pPr>
              <a:defRPr sz="3797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866" y="3738675"/>
            <a:ext cx="6092556" cy="1343807"/>
          </a:xfrm>
        </p:spPr>
        <p:txBody>
          <a:bodyPr>
            <a:normAutofit/>
          </a:bodyPr>
          <a:lstStyle>
            <a:lvl1pPr marL="0" indent="0" algn="ctr">
              <a:buNone/>
              <a:defRPr sz="1898">
                <a:solidFill>
                  <a:srgbClr val="FFFEFF"/>
                </a:solidFill>
              </a:defRPr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6267167" cy="3375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47116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44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40346" y="0"/>
            <a:ext cx="13272308" cy="722762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43902" y="1792437"/>
            <a:ext cx="3875424" cy="3660009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29" y="2478301"/>
            <a:ext cx="3692668" cy="2590635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9436" y="838134"/>
            <a:ext cx="6618201" cy="55442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17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3272308" cy="722762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141078" y="1792437"/>
            <a:ext cx="3875424" cy="3660009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4407" y="2478300"/>
            <a:ext cx="3692667" cy="2590637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647" y="842063"/>
            <a:ext cx="6611437" cy="554450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678" y="337524"/>
            <a:ext cx="3857625" cy="337524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678" y="6567246"/>
            <a:ext cx="11167824" cy="3375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2452" y="337524"/>
            <a:ext cx="964406" cy="337524"/>
          </a:xfr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F80D3-2C10-4F18-840B-FF3B7AC5B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825B65-1B93-43AF-A7FF-82A3636C6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C3A1C-4E6F-44E6-BF8E-3B3FDB4B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4C477-6665-438D-9A1C-A9A5B193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B0331-A69B-418F-9ED1-805FF0CD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5211-1ED2-4785-8F94-A19C3DDB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010E6-DA7B-4291-944F-4AB05F40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58D5-02C8-4908-B648-A66BB73C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A51C-B1BB-4E52-BCB0-A5CE619A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21112-F37C-4F27-A0A5-1BACC4E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80B6-E8B6-42E2-B195-7492FA22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C9B03-B16B-4FBC-BB2D-D06B8BB1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80011-8194-4F29-886C-28900421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C962C-F8A7-4C7D-BFFD-5A9B1E98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2CBA7-84DC-40F0-8A60-6D56F8C9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1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EEF80-7264-4ADC-968E-1AE40775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92271-98FF-47EB-8C15-1C5044A85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0C61E-59CF-4C99-8B65-4A7353DD5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199C2-19B0-40BD-B7A7-148F1DA7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7E9CA-0591-45FD-83A0-F2C4570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31ACC-9B14-42F0-8A30-51FDDC82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D11D3-F597-40C1-A23F-0947942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6795-6490-46EF-9911-31B97E05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BD2C4-C4E9-431D-B11B-F784C2F2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E67D6-E6A2-47B3-8933-1AB09FE58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95735B-6B39-43EA-BADB-45E0AF6F9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9D50EA-F5D6-447D-A300-061F1590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B757E-F80C-4293-9DAD-C8C35B28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17CFC-7506-4F79-B4AC-7AB56730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60395-62C1-4A89-9E0C-8F63D604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B16DE-04DC-4807-99D2-AB5C1E86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85B84F-D6DE-4BFA-9B62-FD23E8C6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155B6-9A34-4909-8BC0-19A0189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4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48428-06C9-4CFA-9E12-0EFFEC8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C36D70-6E95-4A2A-AB71-CDE659B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F43EBE-CDEF-4330-AE7F-D733B091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FC6B5-121A-4AA0-81BE-4E929258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11FCC-F791-42E7-8458-4EE3E84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16336-5569-45DE-9CEB-28F93B216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CF30A-2053-4FF1-945D-BBE60C5A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9462-D73B-4FE6-A36B-67527A28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0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9897" y="2487229"/>
            <a:ext cx="3690000" cy="25906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207" y="838134"/>
            <a:ext cx="6275429" cy="554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337524"/>
            <a:ext cx="3857625" cy="33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678" y="6567246"/>
            <a:ext cx="11167824" cy="33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2452" y="337524"/>
            <a:ext cx="964406" cy="33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64326" rtl="0" eaLnBrk="1" latinLnBrk="0" hangingPunct="1">
        <a:lnSpc>
          <a:spcPct val="85000"/>
        </a:lnSpc>
        <a:spcBef>
          <a:spcPct val="0"/>
        </a:spcBef>
        <a:buNone/>
        <a:defRPr sz="4218" b="0" i="0" kern="1200" cap="none" spc="-158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120000"/>
        </a:lnSpc>
        <a:spcBef>
          <a:spcPts val="105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98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7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66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66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66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66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66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120000"/>
        </a:lnSpc>
        <a:spcBef>
          <a:spcPts val="52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66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15645" y="-2540"/>
            <a:ext cx="12858750" cy="72377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6066045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刘辉镪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5" y="3595097"/>
            <a:ext cx="583135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>
                <a:solidFill>
                  <a:schemeClr val="accent1"/>
                </a:solidFill>
                <a:cs typeface="Arial" panose="020B0604020202020204" pitchFamily="34" charset="0"/>
              </a:rPr>
              <a:t>LIUHUIQIANG</a:t>
            </a:r>
            <a:endParaRPr lang="zh-CN" altLang="en-US" sz="3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48995" y="5202555"/>
            <a:ext cx="2458720" cy="3479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职业：软件工程师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世界上最好的细胞营养品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收获</a:t>
            </a:r>
            <a:r>
              <a:rPr lang="zh-CN" altLang="en-US" sz="2800" b="1">
                <a:solidFill>
                  <a:srgbClr val="00B050"/>
                </a:solidFill>
                <a:latin typeface="Arial" panose="020B0604020202020204" pitchFamily="34" charset="0"/>
              </a:rPr>
              <a:t>健康</a:t>
            </a:r>
            <a:endParaRPr lang="zh-CN" altLang="en-US" sz="2800">
              <a:latin typeface="Arial" panose="020B0604020202020204" pitchFamily="34" charset="0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公平公正的事业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没有年龄、学历、职业的限制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投资小，风险小 </a:t>
            </a:r>
            <a:r>
              <a:rPr lang="en-US" altLang="zh-CN" sz="2800">
                <a:latin typeface="Arial" panose="020B0604020202020204" pitchFamily="34" charset="0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</a:rPr>
              <a:t>不需要大量的投资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时间自由，财富自由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———— </a:t>
            </a:r>
            <a:r>
              <a:rPr lang="zh-CN" altLang="en-US" sz="2800">
                <a:latin typeface="Arial" panose="020B0604020202020204" pitchFamily="34" charset="0"/>
                <a:sym typeface="+mn-ea"/>
              </a:rPr>
              <a:t>打破朝九晚五</a:t>
            </a:r>
            <a:endParaRPr lang="zh-CN" altLang="en-US" sz="2800"/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完善的奖励机制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个人价值的实现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价值的延续，事业的传承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990" y="1210310"/>
            <a:ext cx="107327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六大黄金标准：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第一、USANA是按药品的GMP标准来生产的细胞营养保健品；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第二、得到FDA认可并且得到注册有证书；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第三、主动要求按照美国药典USP标准进行生产；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第四、最多产品纳入多国药典手册（医生桌上参考手册）；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第五、更高水准的NSF；</a:t>
            </a: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第六、UNPA美国天然产品联盟组织五十大组织成员。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5"/>
          <p:cNvGrpSpPr/>
          <p:nvPr/>
        </p:nvGrpSpPr>
        <p:grpSpPr bwMode="auto">
          <a:xfrm>
            <a:off x="4694215" y="2259670"/>
            <a:ext cx="3462814" cy="3375906"/>
            <a:chOff x="0" y="0"/>
            <a:chExt cx="7716441" cy="7523163"/>
          </a:xfrm>
        </p:grpSpPr>
        <p:sp>
          <p:nvSpPr>
            <p:cNvPr id="30726" name="AutoShape 6"/>
            <p:cNvSpPr/>
            <p:nvPr/>
          </p:nvSpPr>
          <p:spPr bwMode="auto">
            <a:xfrm>
              <a:off x="3855839" y="0"/>
              <a:ext cx="3117690" cy="2341563"/>
            </a:xfrm>
            <a:custGeom>
              <a:avLst/>
              <a:gdLst>
                <a:gd name="T0" fmla="*/ 1558845 w 21600"/>
                <a:gd name="T1" fmla="*/ 1170782 h 21600"/>
                <a:gd name="T2" fmla="*/ 1558845 w 21600"/>
                <a:gd name="T3" fmla="*/ 1170782 h 21600"/>
                <a:gd name="T4" fmla="*/ 1558845 w 21600"/>
                <a:gd name="T5" fmla="*/ 1170782 h 21600"/>
                <a:gd name="T6" fmla="*/ 1558845 w 21600"/>
                <a:gd name="T7" fmla="*/ 11707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6" y="0"/>
                  </a:moveTo>
                  <a:lnTo>
                    <a:pt x="0" y="10"/>
                  </a:lnTo>
                  <a:lnTo>
                    <a:pt x="181" y="11854"/>
                  </a:lnTo>
                  <a:lnTo>
                    <a:pt x="14811" y="21599"/>
                  </a:lnTo>
                  <a:lnTo>
                    <a:pt x="21599" y="1389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7" name="AutoShape 7"/>
            <p:cNvSpPr/>
            <p:nvPr/>
          </p:nvSpPr>
          <p:spPr bwMode="auto">
            <a:xfrm>
              <a:off x="5994092" y="1504950"/>
              <a:ext cx="1719174" cy="3317875"/>
            </a:xfrm>
            <a:custGeom>
              <a:avLst/>
              <a:gdLst>
                <a:gd name="T0" fmla="*/ 859587 w 21600"/>
                <a:gd name="T1" fmla="*/ 1658938 h 21600"/>
                <a:gd name="T2" fmla="*/ 859587 w 21600"/>
                <a:gd name="T3" fmla="*/ 1658938 h 21600"/>
                <a:gd name="T4" fmla="*/ 859587 w 21600"/>
                <a:gd name="T5" fmla="*/ 1658938 h 21600"/>
                <a:gd name="T6" fmla="*/ 859587 w 21600"/>
                <a:gd name="T7" fmla="*/ 16589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159" y="0"/>
                  </a:moveTo>
                  <a:lnTo>
                    <a:pt x="0" y="5438"/>
                  </a:lnTo>
                  <a:lnTo>
                    <a:pt x="6423" y="20020"/>
                  </a:lnTo>
                  <a:lnTo>
                    <a:pt x="6234" y="20144"/>
                  </a:lnTo>
                  <a:lnTo>
                    <a:pt x="21600" y="21599"/>
                  </a:lnTo>
                  <a:lnTo>
                    <a:pt x="1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8" name="AutoShape 8"/>
            <p:cNvSpPr/>
            <p:nvPr/>
          </p:nvSpPr>
          <p:spPr bwMode="auto">
            <a:xfrm>
              <a:off x="5049578" y="4598988"/>
              <a:ext cx="2666863" cy="2924175"/>
            </a:xfrm>
            <a:custGeom>
              <a:avLst/>
              <a:gdLst>
                <a:gd name="T0" fmla="*/ 1333432 w 21600"/>
                <a:gd name="T1" fmla="*/ 1462088 h 21600"/>
                <a:gd name="T2" fmla="*/ 1333432 w 21600"/>
                <a:gd name="T3" fmla="*/ 1462088 h 21600"/>
                <a:gd name="T4" fmla="*/ 1333432 w 21600"/>
                <a:gd name="T5" fmla="*/ 1462088 h 21600"/>
                <a:gd name="T6" fmla="*/ 1333432 w 21600"/>
                <a:gd name="T7" fmla="*/ 14620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664" y="0"/>
                  </a:moveTo>
                  <a:lnTo>
                    <a:pt x="0" y="13332"/>
                  </a:lnTo>
                  <a:lnTo>
                    <a:pt x="4256" y="21599"/>
                  </a:lnTo>
                  <a:lnTo>
                    <a:pt x="21599" y="1770"/>
                  </a:lnTo>
                  <a:lnTo>
                    <a:pt x="21571" y="1650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9" name="AutoShape 9"/>
            <p:cNvSpPr/>
            <p:nvPr/>
          </p:nvSpPr>
          <p:spPr bwMode="auto">
            <a:xfrm>
              <a:off x="2128728" y="6403975"/>
              <a:ext cx="3446286" cy="1119188"/>
            </a:xfrm>
            <a:custGeom>
              <a:avLst/>
              <a:gdLst>
                <a:gd name="T0" fmla="*/ 1723143 w 21600"/>
                <a:gd name="T1" fmla="*/ 559594 h 21600"/>
                <a:gd name="T2" fmla="*/ 1723143 w 21600"/>
                <a:gd name="T3" fmla="*/ 559594 h 21600"/>
                <a:gd name="T4" fmla="*/ 1723143 w 21600"/>
                <a:gd name="T5" fmla="*/ 559594 h 21600"/>
                <a:gd name="T6" fmla="*/ 1723143 w 21600"/>
                <a:gd name="T7" fmla="*/ 559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306" y="0"/>
                  </a:moveTo>
                  <a:lnTo>
                    <a:pt x="18276" y="122"/>
                  </a:lnTo>
                  <a:lnTo>
                    <a:pt x="3798" y="122"/>
                  </a:lnTo>
                  <a:lnTo>
                    <a:pt x="0" y="21316"/>
                  </a:lnTo>
                  <a:lnTo>
                    <a:pt x="74" y="21600"/>
                  </a:lnTo>
                  <a:lnTo>
                    <a:pt x="21597" y="21600"/>
                  </a:lnTo>
                  <a:lnTo>
                    <a:pt x="21600" y="21592"/>
                  </a:lnTo>
                  <a:lnTo>
                    <a:pt x="183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0" name="AutoShape 10"/>
            <p:cNvSpPr/>
            <p:nvPr/>
          </p:nvSpPr>
          <p:spPr bwMode="auto">
            <a:xfrm>
              <a:off x="0" y="4597400"/>
              <a:ext cx="2735122" cy="2911475"/>
            </a:xfrm>
            <a:custGeom>
              <a:avLst/>
              <a:gdLst>
                <a:gd name="T0" fmla="*/ 1367561 w 21600"/>
                <a:gd name="T1" fmla="*/ 1455738 h 21600"/>
                <a:gd name="T2" fmla="*/ 1367561 w 21600"/>
                <a:gd name="T3" fmla="*/ 1455738 h 21600"/>
                <a:gd name="T4" fmla="*/ 1367561 w 21600"/>
                <a:gd name="T5" fmla="*/ 1455738 h 21600"/>
                <a:gd name="T6" fmla="*/ 1367561 w 21600"/>
                <a:gd name="T7" fmla="*/ 14557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41" y="0"/>
                  </a:moveTo>
                  <a:lnTo>
                    <a:pt x="3" y="1781"/>
                  </a:lnTo>
                  <a:lnTo>
                    <a:pt x="0" y="1790"/>
                  </a:lnTo>
                  <a:lnTo>
                    <a:pt x="16814" y="21599"/>
                  </a:lnTo>
                  <a:lnTo>
                    <a:pt x="21600" y="13449"/>
                  </a:lnTo>
                  <a:lnTo>
                    <a:pt x="21358" y="13449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1" name="AutoShape 11"/>
            <p:cNvSpPr/>
            <p:nvPr/>
          </p:nvSpPr>
          <p:spPr bwMode="auto">
            <a:xfrm>
              <a:off x="0" y="1477963"/>
              <a:ext cx="1776321" cy="3359150"/>
            </a:xfrm>
            <a:custGeom>
              <a:avLst/>
              <a:gdLst>
                <a:gd name="T0" fmla="*/ 888161 w 21600"/>
                <a:gd name="T1" fmla="*/ 1679575 h 21600"/>
                <a:gd name="T2" fmla="*/ 888161 w 21600"/>
                <a:gd name="T3" fmla="*/ 1679575 h 21600"/>
                <a:gd name="T4" fmla="*/ 888161 w 21600"/>
                <a:gd name="T5" fmla="*/ 1679575 h 21600"/>
                <a:gd name="T6" fmla="*/ 888161 w 21600"/>
                <a:gd name="T7" fmla="*/ 16795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445" y="0"/>
                  </a:moveTo>
                  <a:lnTo>
                    <a:pt x="0" y="21600"/>
                  </a:lnTo>
                  <a:lnTo>
                    <a:pt x="15312" y="20056"/>
                  </a:lnTo>
                  <a:lnTo>
                    <a:pt x="15143" y="19943"/>
                  </a:lnTo>
                  <a:lnTo>
                    <a:pt x="21484" y="5269"/>
                  </a:lnTo>
                  <a:lnTo>
                    <a:pt x="21599" y="5238"/>
                  </a:lnTo>
                  <a:lnTo>
                    <a:pt x="9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2" name="AutoShape 12"/>
            <p:cNvSpPr/>
            <p:nvPr/>
          </p:nvSpPr>
          <p:spPr bwMode="auto">
            <a:xfrm>
              <a:off x="769897" y="1588"/>
              <a:ext cx="3122453" cy="2292350"/>
            </a:xfrm>
            <a:custGeom>
              <a:avLst/>
              <a:gdLst>
                <a:gd name="T0" fmla="*/ 1561227 w 21600"/>
                <a:gd name="T1" fmla="*/ 1146175 h 21600"/>
                <a:gd name="T2" fmla="*/ 1561227 w 21600"/>
                <a:gd name="T3" fmla="*/ 1146175 h 21600"/>
                <a:gd name="T4" fmla="*/ 1561227 w 21600"/>
                <a:gd name="T5" fmla="*/ 1146175 h 21600"/>
                <a:gd name="T6" fmla="*/ 1561227 w 21600"/>
                <a:gd name="T7" fmla="*/ 11461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41" y="0"/>
                  </a:moveTo>
                  <a:lnTo>
                    <a:pt x="0" y="13938"/>
                  </a:lnTo>
                  <a:lnTo>
                    <a:pt x="6966" y="21599"/>
                  </a:lnTo>
                  <a:lnTo>
                    <a:pt x="21599" y="12067"/>
                  </a:lnTo>
                  <a:lnTo>
                    <a:pt x="21523" y="12033"/>
                  </a:lnTo>
                  <a:lnTo>
                    <a:pt x="21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749" name="AutoShape 29"/>
          <p:cNvSpPr/>
          <p:nvPr/>
        </p:nvSpPr>
        <p:spPr bwMode="auto">
          <a:xfrm>
            <a:off x="7265739" y="4818638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0" name="AutoShape 30"/>
          <p:cNvSpPr/>
          <p:nvPr/>
        </p:nvSpPr>
        <p:spPr bwMode="auto">
          <a:xfrm>
            <a:off x="5633368" y="2651128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1" name="AutoShape 31"/>
          <p:cNvSpPr/>
          <p:nvPr/>
        </p:nvSpPr>
        <p:spPr bwMode="auto">
          <a:xfrm>
            <a:off x="6936602" y="2650845"/>
            <a:ext cx="330659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2" name="AutoShape 32"/>
          <p:cNvSpPr/>
          <p:nvPr/>
        </p:nvSpPr>
        <p:spPr bwMode="auto">
          <a:xfrm>
            <a:off x="5256543" y="4746646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3" name="AutoShape 33"/>
          <p:cNvSpPr/>
          <p:nvPr/>
        </p:nvSpPr>
        <p:spPr bwMode="auto">
          <a:xfrm>
            <a:off x="6208391" y="5263982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4" name="AutoShape 34"/>
          <p:cNvSpPr/>
          <p:nvPr/>
        </p:nvSpPr>
        <p:spPr bwMode="auto">
          <a:xfrm>
            <a:off x="7560403" y="3531997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5" name="AutoShape 35"/>
          <p:cNvSpPr/>
          <p:nvPr/>
        </p:nvSpPr>
        <p:spPr bwMode="auto">
          <a:xfrm>
            <a:off x="4906630" y="3511906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6" name="AutoShape 36"/>
          <p:cNvSpPr/>
          <p:nvPr/>
        </p:nvSpPr>
        <p:spPr bwMode="auto">
          <a:xfrm>
            <a:off x="2251238" y="2702418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7" name="AutoShape 37"/>
          <p:cNvSpPr/>
          <p:nvPr/>
        </p:nvSpPr>
        <p:spPr bwMode="auto">
          <a:xfrm>
            <a:off x="2700733" y="2402732"/>
            <a:ext cx="1391198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8" name="AutoShape 38"/>
          <p:cNvSpPr/>
          <p:nvPr/>
        </p:nvSpPr>
        <p:spPr bwMode="auto">
          <a:xfrm>
            <a:off x="4202429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59" name="AutoShape 39"/>
          <p:cNvSpPr/>
          <p:nvPr/>
        </p:nvSpPr>
        <p:spPr bwMode="auto">
          <a:xfrm>
            <a:off x="8773510" y="2702418"/>
            <a:ext cx="1789519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0" name="AutoShape 40"/>
          <p:cNvSpPr/>
          <p:nvPr/>
        </p:nvSpPr>
        <p:spPr bwMode="auto">
          <a:xfrm>
            <a:off x="8766814" y="2402732"/>
            <a:ext cx="1429865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1" name="AutoShape 41"/>
          <p:cNvSpPr/>
          <p:nvPr/>
        </p:nvSpPr>
        <p:spPr bwMode="auto">
          <a:xfrm>
            <a:off x="8480521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2" name="AutoShape 42"/>
          <p:cNvSpPr/>
          <p:nvPr/>
        </p:nvSpPr>
        <p:spPr bwMode="auto">
          <a:xfrm>
            <a:off x="2252912" y="3943856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3" name="AutoShape 43"/>
          <p:cNvSpPr/>
          <p:nvPr/>
        </p:nvSpPr>
        <p:spPr bwMode="auto">
          <a:xfrm>
            <a:off x="2704577" y="3644170"/>
            <a:ext cx="1394049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4" name="AutoShape 44"/>
          <p:cNvSpPr/>
          <p:nvPr/>
        </p:nvSpPr>
        <p:spPr bwMode="auto">
          <a:xfrm>
            <a:off x="4204103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5" name="AutoShape 45"/>
          <p:cNvSpPr/>
          <p:nvPr/>
        </p:nvSpPr>
        <p:spPr bwMode="auto">
          <a:xfrm>
            <a:off x="8745049" y="3943856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6" name="AutoShape 46"/>
          <p:cNvSpPr/>
          <p:nvPr/>
        </p:nvSpPr>
        <p:spPr bwMode="auto">
          <a:xfrm>
            <a:off x="8737515" y="3644170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7" name="AutoShape 47"/>
          <p:cNvSpPr/>
          <p:nvPr/>
        </p:nvSpPr>
        <p:spPr bwMode="auto">
          <a:xfrm>
            <a:off x="8451222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8" name="AutoShape 48"/>
          <p:cNvSpPr/>
          <p:nvPr/>
        </p:nvSpPr>
        <p:spPr bwMode="auto">
          <a:xfrm>
            <a:off x="2252912" y="5175247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9" name="AutoShape 49"/>
          <p:cNvSpPr/>
          <p:nvPr/>
        </p:nvSpPr>
        <p:spPr bwMode="auto">
          <a:xfrm>
            <a:off x="2702444" y="4876399"/>
            <a:ext cx="1389486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0" name="AutoShape 50"/>
          <p:cNvSpPr/>
          <p:nvPr/>
        </p:nvSpPr>
        <p:spPr bwMode="auto">
          <a:xfrm>
            <a:off x="4204103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71" name="AutoShape 51"/>
          <p:cNvSpPr/>
          <p:nvPr/>
        </p:nvSpPr>
        <p:spPr bwMode="auto">
          <a:xfrm>
            <a:off x="8745049" y="5175247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5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2" name="AutoShape 52"/>
          <p:cNvSpPr/>
          <p:nvPr/>
        </p:nvSpPr>
        <p:spPr bwMode="auto">
          <a:xfrm>
            <a:off x="8737515" y="4876399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3" name="AutoShape 53"/>
          <p:cNvSpPr/>
          <p:nvPr/>
        </p:nvSpPr>
        <p:spPr bwMode="auto">
          <a:xfrm>
            <a:off x="8451222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7975">
              <a:lnSpc>
                <a:spcPct val="120000"/>
              </a:lnSpc>
              <a:defRPr/>
            </a:pPr>
            <a:endParaRPr lang="es-ES" sz="211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8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4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6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8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4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6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2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4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9" grpId="0" autoUpdateAnimBg="0"/>
      <p:bldP spid="30750" grpId="0" autoUpdateAnimBg="0"/>
      <p:bldP spid="30751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9" grpId="0" autoUpdateAnimBg="0"/>
      <p:bldP spid="30760" grpId="0" autoUpdateAnimBg="0"/>
      <p:bldP spid="30762" grpId="0" autoUpdateAnimBg="0"/>
      <p:bldP spid="30763" grpId="0" autoUpdateAnimBg="0"/>
      <p:bldP spid="30765" grpId="0" autoUpdateAnimBg="0"/>
      <p:bldP spid="30766" grpId="0" autoUpdateAnimBg="0"/>
      <p:bldP spid="30768" grpId="0" autoUpdateAnimBg="0"/>
      <p:bldP spid="30769" grpId="0" autoUpdateAnimBg="0"/>
      <p:bldP spid="30771" grpId="0" autoUpdateAnimBg="0"/>
      <p:bldP spid="3077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760746" y="3456832"/>
            <a:ext cx="55707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对葆婴未来计划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821" y="1445953"/>
            <a:ext cx="4011895" cy="2450259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" y="3946416"/>
            <a:ext cx="4011895" cy="1809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9658" y="5909406"/>
            <a:ext cx="1123616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2800" y="5971634"/>
            <a:ext cx="11233150" cy="55399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1691" y="4369404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8819" y="1445953"/>
            <a:ext cx="4011895" cy="2450259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8819" y="3946416"/>
            <a:ext cx="4011895" cy="1809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5693" y="4406338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2818" y="1445953"/>
            <a:ext cx="4011895" cy="2450259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22818" y="3946416"/>
            <a:ext cx="4011895" cy="1809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89693" y="4406338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824035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对葆婴未来计划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77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49105" y="2432678"/>
            <a:ext cx="57962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72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49106" y="3595097"/>
            <a:ext cx="3852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4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52" y="1799771"/>
            <a:ext cx="12858397" cy="3633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13427" y="22514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02815" y="41076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7091961" y="2155752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接触葆婴前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091961" y="3025268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接触葆婴后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091961" y="3894784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091961" y="4764102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对葆婴未来的计划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/>
      <p:bldP spid="19" grpId="0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299629" y="3456832"/>
            <a:ext cx="40318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接触葆婴前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:pull/>
      </p:transition>
    </mc:Choice>
    <mc:Fallback>
      <p:transition spd="slow" advTm="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172977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1548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5799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541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3102230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初中</a:t>
            </a: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02230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高中</a:t>
            </a: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102230" y="4792069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</a:t>
            </a: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495945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1017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7388243" y="1934344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实习</a:t>
            </a: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52220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7388243" y="3354817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第一份工作</a:t>
            </a: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49722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7388243" y="4804881"/>
            <a:ext cx="2362794" cy="3375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7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涨薪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64706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64706" y="3075388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4706" y="4500479"/>
            <a:ext cx="1431664" cy="12768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450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1650295"/>
            <a:ext cx="1431664" cy="1276830"/>
          </a:xfrm>
          <a:prstGeom prst="round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1950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075388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2000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500479"/>
            <a:ext cx="1431664" cy="12768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40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3200</a:t>
            </a:r>
          </a:p>
        </p:txBody>
      </p:sp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接触葆婴前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1" grpId="0" bldLvl="0" animBg="1"/>
      <p:bldP spid="73" grpId="0" bldLvl="0" animBg="1"/>
      <p:bldP spid="46" grpId="0" bldLvl="0" animBg="1"/>
      <p:bldP spid="63" grpId="0" bldLvl="0" animBg="1"/>
      <p:bldP spid="65" grpId="0" bldLvl="0" animBg="1"/>
      <p:bldP spid="74" grpId="0"/>
      <p:bldP spid="75" grpId="0" bldLvl="0" animBg="1"/>
      <p:bldP spid="78" grpId="0"/>
      <p:bldP spid="79" grpId="0" bldLvl="0" animBg="1"/>
      <p:bldP spid="80" grpId="0"/>
      <p:bldP spid="81" grpId="0" bldLvl="0" animBg="1"/>
      <p:bldP spid="84" grpId="0" bldLvl="0" animBg="1"/>
      <p:bldP spid="87" grpId="0"/>
      <p:bldP spid="90" grpId="0" bldLvl="0" animBg="1"/>
      <p:bldP spid="91" grpId="0"/>
      <p:bldP spid="92" grpId="0" bldLvl="0" animBg="1"/>
      <p:bldP spid="93" grpId="0"/>
      <p:bldP spid="68" grpId="0" bldLvl="0" animBg="1"/>
      <p:bldP spid="70" grpId="0" bldLvl="0" animBg="1"/>
      <p:bldP spid="72" grpId="0" bldLvl="0" animBg="1"/>
      <p:bldP spid="45" grpId="0" bldLvl="0" animBg="1"/>
      <p:bldP spid="48" grpId="0" bldLvl="0" animBg="1"/>
      <p:bldP spid="6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接触健康前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104900"/>
            <a:ext cx="114179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/>
              <a:t>我来自江西赣州一个普通的农村家庭，小时候是个留守儿童，跟爷爷奶奶们生活在一起（割过水稻、鱼草，劈过材，放过牛）。很长一段时间只有过年时候才能见到父母，甚至过年时候都不回来。我做为一个孩子的角色来讲，听到他们最多的解释是要挣钱供我兄弟二人读书，挣生活费，是为了让以后的生活过的很好。可以说在我的成长历程当中一直都是被这样一种“家庭经济条件不好，需要努力打拼挣钱”一直所笼罩着的。所以我一直觉得我应该还算是个“听话懂事，勤俭节约的孩子”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7230" y="629285"/>
            <a:ext cx="114642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zh-CN" altLang="en-US" sz="2400">
                <a:latin typeface="+mj-ea"/>
                <a:ea typeface="+mj-ea"/>
                <a:cs typeface="+mj-ea"/>
              </a:rPr>
              <a:t>大学实习是在上海一家台资企业，世界</a:t>
            </a:r>
            <a:r>
              <a:rPr lang="en-US" altLang="zh-CN" sz="2400">
                <a:latin typeface="+mj-ea"/>
                <a:ea typeface="+mj-ea"/>
                <a:cs typeface="+mj-ea"/>
              </a:rPr>
              <a:t>500</a:t>
            </a:r>
            <a:r>
              <a:rPr lang="zh-CN" altLang="en-US" sz="2400">
                <a:latin typeface="+mj-ea"/>
                <a:ea typeface="+mj-ea"/>
                <a:cs typeface="+mj-ea"/>
              </a:rPr>
              <a:t>强的公司，主要负责苹果手机、电脑的生产和维修，我相对还算幸运的。毕业后回到南昌。</a:t>
            </a:r>
            <a:r>
              <a:rPr lang="en-US" altLang="zh-CN" sz="2400">
                <a:latin typeface="+mj-ea"/>
                <a:ea typeface="+mj-ea"/>
                <a:cs typeface="+mj-ea"/>
              </a:rPr>
              <a:t>18</a:t>
            </a:r>
            <a:r>
              <a:rPr lang="zh-CN" altLang="en-US" sz="2400">
                <a:latin typeface="+mj-ea"/>
                <a:ea typeface="+mj-ea"/>
                <a:cs typeface="+mj-ea"/>
              </a:rPr>
              <a:t>年来到深圳，促使我来到深圳的原因有两个，一个是自己内心还是不甘心以后的生活就这样了</a:t>
            </a:r>
            <a:r>
              <a:rPr lang="en-US" altLang="zh-CN" sz="2400">
                <a:latin typeface="+mj-ea"/>
                <a:ea typeface="+mj-ea"/>
                <a:cs typeface="+mj-ea"/>
              </a:rPr>
              <a:t>;</a:t>
            </a:r>
            <a:r>
              <a:rPr lang="zh-CN" altLang="en-US" sz="2400">
                <a:latin typeface="+mj-ea"/>
                <a:ea typeface="+mj-ea"/>
                <a:cs typeface="+mj-ea"/>
              </a:rPr>
              <a:t>另个就是我一个很要好的朋友的建议，我还记得那时候还是夏天，天气很热。我买了一个西瓜到他家去，然后他请我喝他自家酿的米酒（想想其实我还是蛮赚的哈</a:t>
            </a:r>
            <a:r>
              <a:rPr lang="en-US" altLang="zh-CN" sz="2400">
                <a:latin typeface="+mj-ea"/>
                <a:ea typeface="+mj-ea"/>
                <a:cs typeface="+mj-ea"/>
              </a:rPr>
              <a:t>~haha</a:t>
            </a:r>
            <a:r>
              <a:rPr lang="zh-CN" altLang="en-US" sz="2400">
                <a:latin typeface="+mj-ea"/>
                <a:ea typeface="+mj-ea"/>
                <a:cs typeface="+mj-ea"/>
              </a:rPr>
              <a:t>）。他说人还是要有梦想的，沿海等一线城市还是有很多发展机会的，我想我现在遇到</a:t>
            </a:r>
            <a:r>
              <a:rPr lang="en-US" altLang="zh-CN" sz="2400">
                <a:latin typeface="+mj-ea"/>
                <a:ea typeface="+mj-ea"/>
                <a:cs typeface="+mj-ea"/>
              </a:rPr>
              <a:t>XX</a:t>
            </a:r>
            <a:r>
              <a:rPr lang="zh-CN" altLang="en-US" sz="2400">
                <a:latin typeface="+mj-ea"/>
                <a:ea typeface="+mj-ea"/>
                <a:cs typeface="+mj-ea"/>
              </a:rPr>
              <a:t>，遇到这个大家庭就是我的机会（大家同意还是不同意啊）。在这里我看到了一个努力、积极向上的团队，大家一起学习一起进步，朝着一个共同的目标在奋斗。在这里大家互帮互助，这是在很多传统行业都很缺少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299629" y="3456832"/>
            <a:ext cx="40318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接触葆婴后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40835" y="2344933"/>
            <a:ext cx="3695028" cy="3695028"/>
            <a:chOff x="6240781" y="1363135"/>
            <a:chExt cx="4963584" cy="4963584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6240781" y="1363135"/>
              <a:ext cx="3255433" cy="2434167"/>
              <a:chOff x="4657725" y="946151"/>
              <a:chExt cx="2441575" cy="1825625"/>
            </a:xfrm>
          </p:grpSpPr>
          <p:sp>
            <p:nvSpPr>
              <p:cNvPr id="27" name="Freeform 26"/>
              <p:cNvSpPr/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57725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25" name="Freeform 24"/>
              <p:cNvSpPr/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23" name="Freeform 22"/>
              <p:cNvSpPr/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21" name="Freeform 20"/>
              <p:cNvSpPr/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 userDrawn="1"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924671" y="2712385"/>
            <a:ext cx="3609160" cy="572731"/>
            <a:chOff x="8633669" y="2306010"/>
            <a:chExt cx="2990246" cy="625370"/>
          </a:xfrm>
        </p:grpSpPr>
        <p:sp>
          <p:nvSpPr>
            <p:cNvPr id="3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0"/>
          <p:cNvGrpSpPr/>
          <p:nvPr/>
        </p:nvGrpSpPr>
        <p:grpSpPr>
          <a:xfrm>
            <a:off x="6924671" y="3535890"/>
            <a:ext cx="3609160" cy="572731"/>
            <a:chOff x="8633669" y="2306010"/>
            <a:chExt cx="2990246" cy="625370"/>
          </a:xfrm>
        </p:grpSpPr>
        <p:sp>
          <p:nvSpPr>
            <p:cNvPr id="34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0"/>
          <p:cNvGrpSpPr/>
          <p:nvPr/>
        </p:nvGrpSpPr>
        <p:grpSpPr>
          <a:xfrm>
            <a:off x="6924671" y="4359397"/>
            <a:ext cx="3609160" cy="572731"/>
            <a:chOff x="8633669" y="2306010"/>
            <a:chExt cx="2990246" cy="625370"/>
          </a:xfrm>
        </p:grpSpPr>
        <p:sp>
          <p:nvSpPr>
            <p:cNvPr id="37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>
          <a:xfrm>
            <a:off x="6924671" y="5182902"/>
            <a:ext cx="3609160" cy="572731"/>
            <a:chOff x="8633669" y="2306010"/>
            <a:chExt cx="2990246" cy="625370"/>
          </a:xfrm>
        </p:grpSpPr>
        <p:sp>
          <p:nvSpPr>
            <p:cNvPr id="40" name="Rectangle 28"/>
            <p:cNvSpPr/>
            <p:nvPr/>
          </p:nvSpPr>
          <p:spPr>
            <a:xfrm>
              <a:off x="8633669" y="2623602"/>
              <a:ext cx="2990246" cy="3077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8633669" y="2306010"/>
              <a:ext cx="1279218" cy="282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接触葆婴后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30188" y="3456832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葆婴事业优势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826652" y="2957618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68" y="2021876"/>
            <a:ext cx="30219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刘辉镪">
  <a:themeElements>
    <a:clrScheme name="自定义 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63636"/>
      </a:accent1>
      <a:accent2>
        <a:srgbClr val="7F7F7F"/>
      </a:accent2>
      <a:accent3>
        <a:srgbClr val="363636"/>
      </a:accent3>
      <a:accent4>
        <a:srgbClr val="7F7F7F"/>
      </a:accent4>
      <a:accent5>
        <a:srgbClr val="363636"/>
      </a:accent5>
      <a:accent6>
        <a:srgbClr val="7F7F7F"/>
      </a:accent6>
      <a:hlink>
        <a:srgbClr val="363636"/>
      </a:hlink>
      <a:folHlink>
        <a:srgbClr val="7F7F7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地图集">
  <a:themeElements>
    <a:clrScheme name="地图集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地图集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图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Microsoft Office PowerPoint</Application>
  <PresentationFormat>自定义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Rockwell</vt:lpstr>
      <vt:lpstr>Wingdings</vt:lpstr>
      <vt:lpstr>刘辉镪</vt:lpstr>
      <vt:lpstr>Office 主题​​</vt:lpstr>
      <vt:lpstr>地图集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/>
  <cp:revision>45</cp:revision>
  <dcterms:created xsi:type="dcterms:W3CDTF">2016-12-18T14:19:00Z</dcterms:created>
  <dcterms:modified xsi:type="dcterms:W3CDTF">2019-12-04T16:13:11Z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2052-10.8.2.7090</vt:lpwstr>
  </property>
</Properties>
</file>