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1" r:id="rId3"/>
    <p:sldMasterId id="2147483663" r:id="rId4"/>
  </p:sldMasterIdLst>
  <p:notesMasterIdLst>
    <p:notesMasterId r:id="rId6"/>
  </p:notesMasterIdLst>
  <p:handoutMasterIdLst>
    <p:handoutMasterId r:id="rId18"/>
  </p:handoutMasterIdLst>
  <p:sldIdLst>
    <p:sldId id="2822" r:id="rId5"/>
    <p:sldId id="2823" r:id="rId7"/>
    <p:sldId id="2887" r:id="rId8"/>
    <p:sldId id="2861" r:id="rId9"/>
    <p:sldId id="2831" r:id="rId10"/>
    <p:sldId id="2859" r:id="rId11"/>
    <p:sldId id="2829" r:id="rId12"/>
    <p:sldId id="2828" r:id="rId13"/>
    <p:sldId id="2834" r:id="rId14"/>
    <p:sldId id="2833" r:id="rId15"/>
    <p:sldId id="2862" r:id="rId16"/>
    <p:sldId id="2843" r:id="rId17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483CC"/>
    <a:srgbClr val="FCB302"/>
    <a:srgbClr val="F2F3F5"/>
    <a:srgbClr val="E9EAEF"/>
    <a:srgbClr val="3869FE"/>
    <a:srgbClr val="1A3083"/>
    <a:srgbClr val="0E1A46"/>
    <a:srgbClr val="A35BD7"/>
    <a:srgbClr val="F4A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8" autoAdjust="0"/>
    <p:restoredTop sz="95317" autoAdjust="0"/>
  </p:normalViewPr>
  <p:slideViewPr>
    <p:cSldViewPr>
      <p:cViewPr varScale="1">
        <p:scale>
          <a:sx n="60" d="100"/>
          <a:sy n="60" d="100"/>
        </p:scale>
        <p:origin x="78" y="210"/>
      </p:cViewPr>
      <p:guideLst>
        <p:guide orient="horz" pos="367"/>
        <p:guide orient="horz" pos="4195"/>
        <p:guide pos="4050"/>
        <p:guide pos="627"/>
        <p:guide pos="7507"/>
        <p:guide pos="6930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D8A88CB0-5585-4DC3-AF7B-F8B607B001A8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.xml"/><Relationship Id="rId7" Type="http://schemas.openxmlformats.org/officeDocument/2006/relationships/image" Target="file:///F:\Lets_Create/pic_temp/pic_half_right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.xml"/><Relationship Id="rId4" Type="http://schemas.openxmlformats.org/officeDocument/2006/relationships/image" Target="file:///F:\Lets_Create/pic_temp/pic_half_left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5" Type="http://schemas.openxmlformats.org/officeDocument/2006/relationships/tags" Target="../tags/tag8.xml"/><Relationship Id="rId14" Type="http://schemas.openxmlformats.org/officeDocument/2006/relationships/tags" Target="../tags/tag7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image" Target="file:///F:\Lets_Create/pic_temp/pic_sup.png" TargetMode="External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16.xml"/><Relationship Id="rId7" Type="http://schemas.openxmlformats.org/officeDocument/2006/relationships/image" Target="file:///C:\Users\Administrator\Desktop\&#32032;&#26448;&#20998;&#31867;\&#20013;&#22269;&#39118;&#32032;&#26448;&#22270;\&#20027;&#39064;\&#22270;&#29255;91.png" TargetMode="External"/><Relationship Id="rId6" Type="http://schemas.openxmlformats.org/officeDocument/2006/relationships/image" Target="../media/image4.png"/><Relationship Id="rId5" Type="http://schemas.openxmlformats.org/officeDocument/2006/relationships/tags" Target="../tags/tag15.xml"/><Relationship Id="rId4" Type="http://schemas.openxmlformats.org/officeDocument/2006/relationships/image" Target="file:///F:\Lets_Create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4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image" Target="file:///F:\Lets_Create/pic_temp/pic_s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6.xml"/><Relationship Id="rId4" Type="http://schemas.openxmlformats.org/officeDocument/2006/relationships/image" Target="file:///F:\Lets_Create/pic_temp/pic_half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35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image" Target="file:///C:\Users\Administrator\Desktop\&#32032;&#26448;&#20998;&#31867;\&#20013;&#22269;&#39118;&#32032;&#26448;&#22270;\&#20027;&#39064;\&#22270;&#29255;91.png" TargetMode="External"/><Relationship Id="rId6" Type="http://schemas.openxmlformats.org/officeDocument/2006/relationships/image" Target="../media/image4.png"/><Relationship Id="rId5" Type="http://schemas.openxmlformats.org/officeDocument/2006/relationships/tags" Target="../tags/tag60.xml"/><Relationship Id="rId4" Type="http://schemas.openxmlformats.org/officeDocument/2006/relationships/image" Target="file:///F:\Lets_Create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59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image" Target="file:///F:\Lets_Create/pic_temp/0_pic_quater_right_down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image" Target="../media/image9.png"/><Relationship Id="rId7" Type="http://schemas.openxmlformats.org/officeDocument/2006/relationships/tags" Target="../tags/tag73.xml"/><Relationship Id="rId6" Type="http://schemas.openxmlformats.org/officeDocument/2006/relationships/image" Target="file:///F:\Lets_Create/pic_temp/0_pic_quater_right_down.png" TargetMode="External"/><Relationship Id="rId5" Type="http://schemas.openxmlformats.org/officeDocument/2006/relationships/image" Target="../media/image8.png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image" Target="file:///F:\Lets_Create/pic_temp/0_pic_quater_right_down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image" Target="file:///F:\Lets_Create/pic_temp/1_pic_quater_left_down.png" TargetMode="External"/><Relationship Id="rId8" Type="http://schemas.openxmlformats.org/officeDocument/2006/relationships/image" Target="../media/image12.png"/><Relationship Id="rId7" Type="http://schemas.openxmlformats.org/officeDocument/2006/relationships/tags" Target="../tags/tag90.xml"/><Relationship Id="rId6" Type="http://schemas.openxmlformats.org/officeDocument/2006/relationships/image" Target="file:///F:\Lets_Create/pic_temp/0_pic_quater_right_down.png" TargetMode="External"/><Relationship Id="rId5" Type="http://schemas.openxmlformats.org/officeDocument/2006/relationships/image" Target="../media/image11.png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image" Target="file:///F:\Lets_Create/pic_temp/1_pic_quater_left_down.png" TargetMode="External"/><Relationship Id="rId8" Type="http://schemas.openxmlformats.org/officeDocument/2006/relationships/image" Target="../media/image14.png"/><Relationship Id="rId7" Type="http://schemas.openxmlformats.org/officeDocument/2006/relationships/tags" Target="../tags/tag100.xml"/><Relationship Id="rId6" Type="http://schemas.openxmlformats.org/officeDocument/2006/relationships/image" Target="file:///F:\Lets_Create/pic_temp/0_pic_quater_right_down.png" TargetMode="External"/><Relationship Id="rId5" Type="http://schemas.openxmlformats.org/officeDocument/2006/relationships/image" Target="../media/image13.png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image" Target="../media/image15.png"/><Relationship Id="rId7" Type="http://schemas.openxmlformats.org/officeDocument/2006/relationships/tags" Target="../tags/tag110.xml"/><Relationship Id="rId6" Type="http://schemas.openxmlformats.org/officeDocument/2006/relationships/image" Target="file:///F:\Lets_Create/pic_temp/0_pic_quater_right_down.png" TargetMode="External"/><Relationship Id="rId5" Type="http://schemas.openxmlformats.org/officeDocument/2006/relationships/image" Target="../media/image13.png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6" Type="http://schemas.openxmlformats.org/officeDocument/2006/relationships/tags" Target="../tags/tag118.xml"/><Relationship Id="rId15" Type="http://schemas.openxmlformats.org/officeDocument/2006/relationships/tags" Target="../tags/tag117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image" Target="file:///F:\Lets_Create/pic_temp/1_pic_quater_left_down.png" TargetMode="External"/><Relationship Id="rId5" Type="http://schemas.openxmlformats.org/officeDocument/2006/relationships/image" Target="../media/image16.png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5"/>
            </a:lvl2pPr>
            <a:lvl3pPr>
              <a:defRPr sz="2530"/>
            </a:lvl3pPr>
            <a:lvl4pPr>
              <a:defRPr sz="2110"/>
            </a:lvl4pPr>
            <a:lvl5pPr>
              <a:defRPr sz="2110"/>
            </a:lvl5pPr>
            <a:lvl6pPr>
              <a:defRPr sz="2110"/>
            </a:lvl6pPr>
            <a:lvl7pPr>
              <a:defRPr sz="2110"/>
            </a:lvl7pPr>
            <a:lvl8pPr>
              <a:defRPr sz="2110"/>
            </a:lvl8pPr>
            <a:lvl9pPr>
              <a:defRPr sz="211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5"/>
            </a:lvl1pPr>
            <a:lvl2pPr marL="481965" indent="0">
              <a:buNone/>
              <a:defRPr sz="1475"/>
            </a:lvl2pPr>
            <a:lvl3pPr marL="964565" indent="0">
              <a:buNone/>
              <a:defRPr sz="1265"/>
            </a:lvl3pPr>
            <a:lvl4pPr marL="1446530" indent="0">
              <a:buNone/>
              <a:defRPr sz="1055"/>
            </a:lvl4pPr>
            <a:lvl5pPr marL="1928495" indent="0">
              <a:buNone/>
              <a:defRPr sz="1055"/>
            </a:lvl5pPr>
            <a:lvl6pPr marL="2411095" indent="0">
              <a:buNone/>
              <a:defRPr sz="1055"/>
            </a:lvl6pPr>
            <a:lvl7pPr marL="2893060" indent="0">
              <a:buNone/>
              <a:defRPr sz="1055"/>
            </a:lvl7pPr>
            <a:lvl8pPr marL="3375025" indent="0">
              <a:buNone/>
              <a:defRPr sz="1055"/>
            </a:lvl8pPr>
            <a:lvl9pPr marL="3856990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 marL="0" indent="0">
              <a:buNone/>
              <a:defRPr sz="3375"/>
            </a:lvl1pPr>
            <a:lvl2pPr marL="481965" indent="0">
              <a:buNone/>
              <a:defRPr sz="2955"/>
            </a:lvl2pPr>
            <a:lvl3pPr marL="964565" indent="0">
              <a:buNone/>
              <a:defRPr sz="2530"/>
            </a:lvl3pPr>
            <a:lvl4pPr marL="1446530" indent="0">
              <a:buNone/>
              <a:defRPr sz="2110"/>
            </a:lvl4pPr>
            <a:lvl5pPr marL="1928495" indent="0">
              <a:buNone/>
              <a:defRPr sz="2110"/>
            </a:lvl5pPr>
            <a:lvl6pPr marL="2411095" indent="0">
              <a:buNone/>
              <a:defRPr sz="2110"/>
            </a:lvl6pPr>
            <a:lvl7pPr marL="2893060" indent="0">
              <a:buNone/>
              <a:defRPr sz="2110"/>
            </a:lvl7pPr>
            <a:lvl8pPr marL="3375025" indent="0">
              <a:buNone/>
              <a:defRPr sz="2110"/>
            </a:lvl8pPr>
            <a:lvl9pPr marL="3856990" indent="0">
              <a:buNone/>
              <a:defRPr sz="211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5"/>
            </a:lvl1pPr>
            <a:lvl2pPr marL="481965" indent="0">
              <a:buNone/>
              <a:defRPr sz="1475"/>
            </a:lvl2pPr>
            <a:lvl3pPr marL="964565" indent="0">
              <a:buNone/>
              <a:defRPr sz="1265"/>
            </a:lvl3pPr>
            <a:lvl4pPr marL="1446530" indent="0">
              <a:buNone/>
              <a:defRPr sz="1055"/>
            </a:lvl4pPr>
            <a:lvl5pPr marL="1928495" indent="0">
              <a:buNone/>
              <a:defRPr sz="1055"/>
            </a:lvl5pPr>
            <a:lvl6pPr marL="2411095" indent="0">
              <a:buNone/>
              <a:defRPr sz="1055"/>
            </a:lvl6pPr>
            <a:lvl7pPr marL="2893060" indent="0">
              <a:buNone/>
              <a:defRPr sz="1055"/>
            </a:lvl7pPr>
            <a:lvl8pPr marL="3375025" indent="0">
              <a:buNone/>
              <a:defRPr sz="1055"/>
            </a:lvl8pPr>
            <a:lvl9pPr marL="3856990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2043" y="385071"/>
            <a:ext cx="2772668" cy="61293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84039" y="385071"/>
            <a:ext cx="8157270" cy="61293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bg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1473318"/>
            <a:ext cx="3556675" cy="4286015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9302075" y="1473318"/>
            <a:ext cx="3556675" cy="4286015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/>
          <a:stretch>
            <a:fillRect/>
          </a:stretch>
        </p:blipFill>
        <p:spPr>
          <a:xfrm>
            <a:off x="0" y="0"/>
            <a:ext cx="12858750" cy="7232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761953" y="2179078"/>
            <a:ext cx="7334845" cy="1153206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330" b="0" spc="600" baseline="0"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2761952" y="3379733"/>
            <a:ext cx="7334845" cy="566559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955" u="none" strike="noStrike" kern="1200" cap="none" spc="4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隶书" panose="02010509060101010101" pitchFamily="49" charset="-122"/>
              </a:defRPr>
            </a:lvl1pPr>
            <a:lvl2pPr marL="481965" indent="0" algn="ctr">
              <a:buNone/>
              <a:defRPr sz="2110"/>
            </a:lvl2pPr>
            <a:lvl3pPr marL="964565" indent="0" algn="ctr">
              <a:buNone/>
              <a:defRPr sz="1900"/>
            </a:lvl3pPr>
            <a:lvl4pPr marL="1446530" indent="0" algn="ctr">
              <a:buNone/>
              <a:defRPr sz="1685"/>
            </a:lvl4pPr>
            <a:lvl5pPr marL="1928495" indent="0" algn="ctr">
              <a:buNone/>
              <a:defRPr sz="1685"/>
            </a:lvl5pPr>
            <a:lvl6pPr marL="2411095" indent="0" algn="ctr">
              <a:buNone/>
              <a:defRPr sz="1685"/>
            </a:lvl6pPr>
            <a:lvl7pPr marL="2893060" indent="0" algn="ctr">
              <a:buNone/>
              <a:defRPr sz="1685"/>
            </a:lvl7pPr>
            <a:lvl8pPr marL="3375025" indent="0" algn="ctr">
              <a:buNone/>
              <a:defRPr sz="1685"/>
            </a:lvl8pPr>
            <a:lvl9pPr marL="3857625" indent="0" algn="ctr">
              <a:buNone/>
              <a:defRPr sz="1685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06516" y="467448"/>
            <a:ext cx="11445719" cy="46610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53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06516" y="1004543"/>
            <a:ext cx="11445719" cy="5683301"/>
          </a:xfrm>
        </p:spPr>
        <p:txBody>
          <a:bodyPr vert="horz" lIns="90000" tIns="46800" rIns="90000" bIns="46800" rtlCol="0">
            <a:norm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723265" marR="0" lvl="1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bg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858750" cy="7232650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6429375" y="1871894"/>
            <a:ext cx="5786438" cy="3488862"/>
          </a:xfrm>
          <a:prstGeom prst="rect">
            <a:avLst/>
          </a:prstGeom>
        </p:spPr>
      </p:pic>
      <p:pic>
        <p:nvPicPr>
          <p:cNvPr id="11" name="3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email"/>
          <a:stretch>
            <a:fillRect/>
          </a:stretch>
        </p:blipFill>
        <p:spPr>
          <a:xfrm>
            <a:off x="4043386" y="1307810"/>
            <a:ext cx="510332" cy="4932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3903765" y="1869978"/>
            <a:ext cx="789572" cy="4693806"/>
          </a:xfrm>
        </p:spPr>
        <p:txBody>
          <a:bodyPr vert="eaVert" lIns="90000" tIns="46800" rIns="90000" bIns="46800" anchor="ctr" anchorCtr="0">
            <a:normAutofit/>
          </a:bodyPr>
          <a:lstStyle>
            <a:lvl1pPr algn="l">
              <a:defRPr sz="2955" b="0" u="none" strike="noStrike" kern="1200" cap="all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06516" y="467448"/>
            <a:ext cx="11445719" cy="46610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53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706567" y="1004543"/>
            <a:ext cx="5572169" cy="5683301"/>
          </a:xfrm>
        </p:spPr>
        <p:txBody>
          <a:bodyPr vert="horz" lIns="90000" tIns="46800" rIns="90000" bIns="46800" rtlCol="0">
            <a:norm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723265" marR="0" lvl="1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580066" y="1004543"/>
            <a:ext cx="5572169" cy="5683301"/>
          </a:xfrm>
        </p:spPr>
        <p:txBody>
          <a:bodyPr lIns="90000" tIns="46800" rIns="90000" bIns="46800">
            <a:normAutofit/>
          </a:bodyPr>
          <a:lstStyle>
            <a:lvl1pPr>
              <a:defRPr sz="168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sz="168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sz="168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sz="168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sz="168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06516" y="467448"/>
            <a:ext cx="11445719" cy="46610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530" b="1" i="0" u="none" strike="noStrike" kern="1200" cap="all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706567" y="1004543"/>
            <a:ext cx="5572169" cy="401817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110" b="0" u="none" strike="noStrike" kern="1200" cap="all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481965" indent="0">
              <a:buNone/>
              <a:defRPr sz="2110" b="1"/>
            </a:lvl2pPr>
            <a:lvl3pPr marL="964565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1095" indent="0">
              <a:buNone/>
              <a:defRPr sz="1685" b="1"/>
            </a:lvl6pPr>
            <a:lvl7pPr marL="2893060" indent="0">
              <a:buNone/>
              <a:defRPr sz="1685" b="1"/>
            </a:lvl7pPr>
            <a:lvl8pPr marL="3375025" indent="0">
              <a:buNone/>
              <a:defRPr sz="1685" b="1"/>
            </a:lvl8pPr>
            <a:lvl9pPr marL="3857625" indent="0">
              <a:buNone/>
              <a:defRPr sz="168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706562" y="1483363"/>
            <a:ext cx="5572125" cy="5204336"/>
          </a:xfrm>
        </p:spPr>
        <p:txBody>
          <a:bodyPr vert="horz" lIns="90000" tIns="46800" rIns="90000" bIns="46800" rtlCol="0">
            <a:norm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723265" marR="0" lvl="1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576768" y="1004543"/>
            <a:ext cx="5572169" cy="401817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110" b="0" i="0" u="none" strike="noStrike" kern="1200" cap="all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81965" indent="0">
              <a:buNone/>
              <a:defRPr sz="2110" b="1"/>
            </a:lvl2pPr>
            <a:lvl3pPr marL="964565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1095" indent="0">
              <a:buNone/>
              <a:defRPr sz="1685" b="1"/>
            </a:lvl6pPr>
            <a:lvl7pPr marL="2893060" indent="0">
              <a:buNone/>
              <a:defRPr sz="1685" b="1"/>
            </a:lvl7pPr>
            <a:lvl8pPr marL="3375025" indent="0">
              <a:buNone/>
              <a:defRPr sz="1685" b="1"/>
            </a:lvl8pPr>
            <a:lvl9pPr marL="3857625" indent="0">
              <a:buNone/>
              <a:defRPr sz="168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576768" y="1483363"/>
            <a:ext cx="5572169" cy="5204336"/>
          </a:xfrm>
        </p:spPr>
        <p:txBody>
          <a:bodyPr vert="horz" lIns="90000" tIns="46800" rIns="90000" bIns="46800" rtlCol="0">
            <a:norm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723265" marR="0" lvl="1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bg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4286250" y="0"/>
            <a:ext cx="4286250" cy="1290724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/>
          <a:stretch>
            <a:fillRect/>
          </a:stretch>
        </p:blipFill>
        <p:spPr>
          <a:xfrm>
            <a:off x="0" y="0"/>
            <a:ext cx="12858750" cy="7232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53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8062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06567" y="467448"/>
            <a:ext cx="11445719" cy="46610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53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706567" y="1004543"/>
            <a:ext cx="5572169" cy="5683301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723265" marR="0" lvl="1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8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580116" y="1004543"/>
            <a:ext cx="5572169" cy="5683301"/>
          </a:xfrm>
        </p:spPr>
        <p:txBody>
          <a:bodyPr vert="horz" lIns="90000" tIns="46800" rIns="90000" bIns="46800" rtlCol="0">
            <a:norm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1149244" y="1004543"/>
            <a:ext cx="1002991" cy="5683301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53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706562" y="1004535"/>
            <a:ext cx="10365575" cy="5683301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706567" y="1004543"/>
            <a:ext cx="11445719" cy="5683301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bg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858750" cy="7232650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43855" y="1587945"/>
            <a:ext cx="5786438" cy="34888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381728" y="2483237"/>
            <a:ext cx="5399526" cy="1250187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695" b="0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尚巍手书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 flipH="1">
            <a:off x="11723563" y="5490117"/>
            <a:ext cx="932259" cy="17458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308813" y="320818"/>
            <a:ext cx="12241125" cy="6591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916" tIns="49356" rIns="94916" bIns="49356" rtlCol="0" anchor="ctr">
            <a:normAutofit/>
          </a:bodyPr>
          <a:lstStyle/>
          <a:p>
            <a:pPr algn="ctr"/>
            <a:endParaRPr lang="zh-CN" altLang="en-US" sz="10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160734" y="59602"/>
            <a:ext cx="12653814" cy="7170369"/>
            <a:chOff x="152400" y="56515"/>
            <a:chExt cx="11997690" cy="6798945"/>
          </a:xfrm>
        </p:grpSpPr>
        <p:pic>
          <p:nvPicPr>
            <p:cNvPr id="10" name="图片 9"/>
            <p:cNvPicPr/>
            <p:nvPr>
              <p:custDataLst>
                <p:tags r:id="rId4"/>
              </p:custDataLst>
            </p:nvPr>
          </p:nvPicPr>
          <p:blipFill>
            <a:blip r:embed="rId5" r:link="rId6"/>
            <a:stretch>
              <a:fillRect/>
            </a:stretch>
          </p:blipFill>
          <p:spPr>
            <a:xfrm flipH="1">
              <a:off x="10899775" y="4815840"/>
              <a:ext cx="1250315" cy="2039620"/>
            </a:xfrm>
            <a:prstGeom prst="rect">
              <a:avLst/>
            </a:prstGeom>
          </p:spPr>
        </p:pic>
        <p:pic>
          <p:nvPicPr>
            <p:cNvPr id="11" name="图片 10"/>
            <p:cNvPicPr/>
            <p:nvPr>
              <p:custDataLst>
                <p:tags r:id="rId7"/>
              </p:custDataLst>
            </p:nvPr>
          </p:nvPicPr>
          <p:blipFill>
            <a:blip r:embed="rId8" r:link="rId6" cstate="screen"/>
            <a:stretch>
              <a:fillRect/>
            </a:stretch>
          </p:blipFill>
          <p:spPr>
            <a:xfrm>
              <a:off x="152400" y="56515"/>
              <a:ext cx="844550" cy="137922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351688" y="1317443"/>
            <a:ext cx="10152844" cy="763130"/>
          </a:xfrm>
        </p:spPr>
        <p:txBody>
          <a:bodyPr lIns="90000" tIns="46800" rIns="90000" bIns="46800" anchor="ctr">
            <a:normAutofit/>
          </a:bodyPr>
          <a:lstStyle>
            <a:lvl1pPr>
              <a:defRPr sz="337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351174" y="2281797"/>
            <a:ext cx="10153055" cy="363341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5087243" cy="7241356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4916" tIns="49356" rIns="94916" bIns="49356" rtlCol="0" anchor="ctr">
            <a:normAutofit/>
          </a:bodyPr>
          <a:lstStyle/>
          <a:p>
            <a:pPr lvl="0" algn="ctr"/>
            <a:endParaRPr lang="en-US" altLang="zh-CN" sz="10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83716" y="5720490"/>
            <a:ext cx="1087636" cy="14224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615094" y="812487"/>
            <a:ext cx="4176563" cy="930183"/>
          </a:xfrm>
        </p:spPr>
        <p:txBody>
          <a:bodyPr wrap="square" lIns="90000" tIns="46800" rIns="90000" bIns="46800" anchor="ctr">
            <a:normAutofit/>
          </a:bodyPr>
          <a:lstStyle>
            <a:lvl1pPr>
              <a:defRPr sz="337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8891" y="1860367"/>
            <a:ext cx="4172766" cy="431681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380172" y="811999"/>
            <a:ext cx="6834375" cy="5365889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858750" cy="28095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4916" tIns="49356" rIns="94916" bIns="49356" rtlCol="0" anchor="ctr">
            <a:normAutofit/>
          </a:bodyPr>
          <a:lstStyle/>
          <a:p>
            <a:pPr lvl="0" algn="ctr"/>
            <a:endParaRPr lang="en-US" altLang="zh-CN" sz="10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106487" y="82372"/>
            <a:ext cx="12645777" cy="7114785"/>
            <a:chOff x="100965" y="78105"/>
            <a:chExt cx="11990070" cy="6746240"/>
          </a:xfrm>
        </p:grpSpPr>
        <p:pic>
          <p:nvPicPr>
            <p:cNvPr id="11" name="图片 10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100965" y="78105"/>
              <a:ext cx="571500" cy="1001395"/>
            </a:xfrm>
            <a:prstGeom prst="rect">
              <a:avLst/>
            </a:prstGeom>
          </p:spPr>
        </p:pic>
        <p:pic>
          <p:nvPicPr>
            <p:cNvPr id="12" name="图片 11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708765" y="5332730"/>
              <a:ext cx="382270" cy="1491615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45469" y="1750263"/>
            <a:ext cx="11576224" cy="873233"/>
          </a:xfrm>
        </p:spPr>
        <p:txBody>
          <a:bodyPr wrap="square"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46286" y="2961400"/>
            <a:ext cx="11565281" cy="3618223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45469" y="823877"/>
            <a:ext cx="11576672" cy="660620"/>
          </a:xfrm>
        </p:spPr>
        <p:txBody>
          <a:bodyPr wrap="square" lIns="90000" tIns="46800" rIns="90000" bIns="46800" anchor="ctr">
            <a:normAutofit/>
          </a:bodyPr>
          <a:lstStyle>
            <a:lvl1pPr algn="ctr">
              <a:defRPr sz="337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303944"/>
            <a:ext cx="12858750" cy="1928706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4916" tIns="49356" rIns="94916" bIns="49356" rtlCol="0" anchor="ctr">
            <a:normAutofit/>
          </a:bodyPr>
          <a:lstStyle/>
          <a:p>
            <a:pPr lvl="0" algn="ctr"/>
            <a:endParaRPr lang="en-US" altLang="zh-CN" sz="10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10" name="组合 9"/>
          <p:cNvGrpSpPr/>
          <p:nvPr>
            <p:custDataLst>
              <p:tags r:id="rId3"/>
            </p:custDataLst>
          </p:nvPr>
        </p:nvGrpSpPr>
        <p:grpSpPr>
          <a:xfrm>
            <a:off x="107156" y="92417"/>
            <a:ext cx="12621667" cy="7140233"/>
            <a:chOff x="101600" y="87630"/>
            <a:chExt cx="11967210" cy="6770370"/>
          </a:xfrm>
        </p:grpSpPr>
        <p:pic>
          <p:nvPicPr>
            <p:cNvPr id="11" name="图片 10"/>
            <p:cNvPicPr/>
            <p:nvPr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101600" y="87630"/>
              <a:ext cx="829945" cy="1236345"/>
            </a:xfrm>
            <a:prstGeom prst="rect">
              <a:avLst/>
            </a:prstGeom>
          </p:spPr>
        </p:pic>
        <p:pic>
          <p:nvPicPr>
            <p:cNvPr id="12" name="图片 11"/>
            <p:cNvPicPr/>
            <p:nvPr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609070" y="5028565"/>
              <a:ext cx="459740" cy="18294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37875" y="706180"/>
            <a:ext cx="11576672" cy="596077"/>
          </a:xfrm>
        </p:spPr>
        <p:txBody>
          <a:bodyPr wrap="square" lIns="90000" tIns="46800" rIns="90000" bIns="46800" anchor="ctr">
            <a:normAutofit/>
          </a:bodyPr>
          <a:lstStyle>
            <a:lvl1pPr algn="ctr">
              <a:defRPr sz="29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637914" y="1773043"/>
            <a:ext cx="11591859" cy="3386627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5"/>
            </p:custDataLst>
          </p:nvPr>
        </p:nvSpPr>
        <p:spPr>
          <a:xfrm>
            <a:off x="626484" y="5463403"/>
            <a:ext cx="11603250" cy="1066863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0"/>
            </a:lvl1pPr>
            <a:lvl2pPr marL="481965" indent="0" algn="ctr">
              <a:buNone/>
              <a:defRPr sz="2110"/>
            </a:lvl2pPr>
            <a:lvl3pPr marL="964565" indent="0" algn="ctr">
              <a:buNone/>
              <a:defRPr sz="1900"/>
            </a:lvl3pPr>
            <a:lvl4pPr marL="1446530" indent="0" algn="ctr">
              <a:buNone/>
              <a:defRPr sz="1685"/>
            </a:lvl4pPr>
            <a:lvl5pPr marL="1928495" indent="0" algn="ctr">
              <a:buNone/>
              <a:defRPr sz="1685"/>
            </a:lvl5pPr>
            <a:lvl6pPr marL="2411095" indent="0" algn="ctr">
              <a:buNone/>
              <a:defRPr sz="1685"/>
            </a:lvl6pPr>
            <a:lvl7pPr marL="2893060" indent="0" algn="ctr">
              <a:buNone/>
              <a:defRPr sz="1685"/>
            </a:lvl7pPr>
            <a:lvl8pPr marL="3375025" indent="0" algn="ctr">
              <a:buNone/>
              <a:defRPr sz="1685"/>
            </a:lvl8pPr>
            <a:lvl9pPr marL="3856990" indent="0" algn="ctr">
              <a:buNone/>
              <a:defRPr sz="168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858750" cy="9643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4916" tIns="49356" rIns="94916" bIns="49356" rtlCol="0" anchor="ctr">
            <a:normAutofit/>
          </a:bodyPr>
          <a:lstStyle/>
          <a:p>
            <a:pPr lvl="0" algn="ctr"/>
            <a:endParaRPr lang="en-US" altLang="zh-CN" sz="10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142652" y="5812238"/>
            <a:ext cx="12555364" cy="1303886"/>
            <a:chOff x="135255" y="5511165"/>
            <a:chExt cx="11904345" cy="1236345"/>
          </a:xfrm>
        </p:grpSpPr>
        <p:pic>
          <p:nvPicPr>
            <p:cNvPr id="12" name="图片 11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135255" y="5511165"/>
              <a:ext cx="829945" cy="1236345"/>
            </a:xfrm>
            <a:prstGeom prst="rect">
              <a:avLst/>
            </a:prstGeom>
          </p:spPr>
        </p:pic>
        <p:pic>
          <p:nvPicPr>
            <p:cNvPr id="14" name="图片 13"/>
            <p:cNvPicPr/>
            <p:nvPr userDrawn="1">
              <p:custDataLst>
                <p:tags r:id="rId7"/>
              </p:custDataLst>
            </p:nvPr>
          </p:nvPicPr>
          <p:blipFill>
            <a:blip r:embed="rId8" r:link="rId6" cstate="screen"/>
            <a:stretch>
              <a:fillRect/>
            </a:stretch>
          </p:blipFill>
          <p:spPr>
            <a:xfrm flipH="1">
              <a:off x="11256645" y="5511165"/>
              <a:ext cx="782955" cy="123634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1297" y="250580"/>
            <a:ext cx="11641219" cy="466108"/>
          </a:xfrm>
        </p:spPr>
        <p:txBody>
          <a:bodyPr wrap="square" lIns="90000" tIns="46800" rIns="90000" bIns="46800">
            <a:noAutofit/>
          </a:bodyPr>
          <a:lstStyle>
            <a:lvl1pPr>
              <a:defRPr sz="253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11297" y="1754060"/>
            <a:ext cx="5634563" cy="305252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583781" y="1754060"/>
            <a:ext cx="5661141" cy="305252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603703" y="5079940"/>
            <a:ext cx="5634563" cy="823877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595172" y="5076143"/>
            <a:ext cx="5661141" cy="823877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1011626"/>
            <a:ext cx="12858750" cy="520939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4916" tIns="49356" rIns="94916" bIns="49356" rtlCol="0" anchor="ctr">
            <a:normAutofit/>
          </a:bodyPr>
          <a:lstStyle/>
          <a:p>
            <a:pPr lvl="0" algn="ctr"/>
            <a:endParaRPr lang="en-US" altLang="zh-CN" sz="10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326157" y="1836959"/>
            <a:ext cx="12208446" cy="3558732"/>
            <a:chOff x="309245" y="1741805"/>
            <a:chExt cx="11575415" cy="3374390"/>
          </a:xfrm>
        </p:grpSpPr>
        <p:pic>
          <p:nvPicPr>
            <p:cNvPr id="8" name="图片 7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11365865" y="1741805"/>
              <a:ext cx="518795" cy="3373755"/>
            </a:xfrm>
            <a:prstGeom prst="rect">
              <a:avLst/>
            </a:prstGeom>
          </p:spPr>
        </p:pic>
        <p:pic>
          <p:nvPicPr>
            <p:cNvPr id="9" name="图片 8"/>
            <p:cNvPicPr/>
            <p:nvPr userDrawn="1">
              <p:custDataLst>
                <p:tags r:id="rId7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 flipH="1">
              <a:off x="309245" y="1742440"/>
              <a:ext cx="563880" cy="337375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606078" y="1412360"/>
            <a:ext cx="9644063" cy="2517190"/>
          </a:xfrm>
        </p:spPr>
        <p:txBody>
          <a:bodyPr wrap="square" lIns="90000" tIns="46800" rIns="90000" bIns="46800" anchor="b">
            <a:normAutofit/>
          </a:bodyPr>
          <a:lstStyle>
            <a:lvl1pPr algn="ctr">
              <a:defRPr sz="633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605670" y="4073823"/>
            <a:ext cx="9644063" cy="1746467"/>
          </a:xfrm>
        </p:spPr>
        <p:txBody>
          <a:bodyPr wrap="square"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7342" y="1803141"/>
            <a:ext cx="11090672" cy="3008581"/>
          </a:xfrm>
        </p:spPr>
        <p:txBody>
          <a:bodyPr anchor="b"/>
          <a:lstStyle>
            <a:lvl1pPr>
              <a:defRPr sz="63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7342" y="4840184"/>
            <a:ext cx="11090672" cy="1582142"/>
          </a:xfrm>
        </p:spPr>
        <p:txBody>
          <a:bodyPr/>
          <a:lstStyle>
            <a:lvl1pPr marL="0" indent="0">
              <a:buNone/>
              <a:defRPr sz="2530">
                <a:solidFill>
                  <a:schemeClr val="tx1">
                    <a:tint val="75000"/>
                  </a:schemeClr>
                </a:solidFill>
              </a:defRPr>
            </a:lvl1pPr>
            <a:lvl2pPr marL="481965" indent="0">
              <a:buNone/>
              <a:defRPr sz="2110">
                <a:solidFill>
                  <a:schemeClr val="tx1">
                    <a:tint val="75000"/>
                  </a:schemeClr>
                </a:solidFill>
              </a:defRPr>
            </a:lvl2pPr>
            <a:lvl3pPr marL="964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46530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4pPr>
            <a:lvl5pPr marL="1928495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5pPr>
            <a:lvl6pPr marL="2411095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6pPr>
            <a:lvl7pPr marL="2893060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7pPr>
            <a:lvl8pPr marL="3375025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8pPr>
            <a:lvl9pPr marL="3856990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84039" y="1925358"/>
            <a:ext cx="5464969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9742" y="1925358"/>
            <a:ext cx="5464969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714" y="385072"/>
            <a:ext cx="11090672" cy="13979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5715" y="1773004"/>
            <a:ext cx="5439853" cy="868922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65" indent="0">
              <a:buNone/>
              <a:defRPr sz="2110" b="1"/>
            </a:lvl2pPr>
            <a:lvl3pPr marL="964565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1095" indent="0">
              <a:buNone/>
              <a:defRPr sz="1685" b="1"/>
            </a:lvl6pPr>
            <a:lvl7pPr marL="2893060" indent="0">
              <a:buNone/>
              <a:defRPr sz="1685" b="1"/>
            </a:lvl7pPr>
            <a:lvl8pPr marL="3375025" indent="0">
              <a:buNone/>
              <a:defRPr sz="1685" b="1"/>
            </a:lvl8pPr>
            <a:lvl9pPr marL="3856990" indent="0">
              <a:buNone/>
              <a:defRPr sz="168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85715" y="2641926"/>
            <a:ext cx="5439853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6644" cy="868922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65" indent="0">
              <a:buNone/>
              <a:defRPr sz="2110" b="1"/>
            </a:lvl2pPr>
            <a:lvl3pPr marL="964565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1095" indent="0">
              <a:buNone/>
              <a:defRPr sz="1685" b="1"/>
            </a:lvl6pPr>
            <a:lvl7pPr marL="2893060" indent="0">
              <a:buNone/>
              <a:defRPr sz="1685" b="1"/>
            </a:lvl7pPr>
            <a:lvl8pPr marL="3375025" indent="0">
              <a:buNone/>
              <a:defRPr sz="1685" b="1"/>
            </a:lvl8pPr>
            <a:lvl9pPr marL="3856990" indent="0">
              <a:buNone/>
              <a:defRPr sz="168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6644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5" Type="http://schemas.openxmlformats.org/officeDocument/2006/relationships/theme" Target="../theme/theme3.xml"/><Relationship Id="rId24" Type="http://schemas.openxmlformats.org/officeDocument/2006/relationships/tags" Target="../tags/tag133.xml"/><Relationship Id="rId23" Type="http://schemas.openxmlformats.org/officeDocument/2006/relationships/tags" Target="../tags/tag132.xml"/><Relationship Id="rId22" Type="http://schemas.openxmlformats.org/officeDocument/2006/relationships/tags" Target="../tags/tag131.xml"/><Relationship Id="rId21" Type="http://schemas.openxmlformats.org/officeDocument/2006/relationships/tags" Target="../tags/tag130.xml"/><Relationship Id="rId20" Type="http://schemas.openxmlformats.org/officeDocument/2006/relationships/tags" Target="../tags/tag129.xml"/><Relationship Id="rId2" Type="http://schemas.openxmlformats.org/officeDocument/2006/relationships/slideLayout" Target="../slideLayouts/slideLayout15.xml"/><Relationship Id="rId19" Type="http://schemas.openxmlformats.org/officeDocument/2006/relationships/tags" Target="../tags/tag128.xml"/><Relationship Id="rId18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706516" y="467443"/>
            <a:ext cx="11445719" cy="466108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706516" y="1004543"/>
            <a:ext cx="11445719" cy="568330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927853" y="6696722"/>
            <a:ext cx="2847656" cy="334107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6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341094" y="6696722"/>
            <a:ext cx="4176563" cy="334107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6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9081492" y="6696722"/>
            <a:ext cx="2847656" cy="334107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6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txStyles>
    <p:titleStyle>
      <a:lvl1pPr algn="l" defTabSz="964565" rtl="0" eaLnBrk="1" fontAlgn="auto" latinLnBrk="0" hangingPunct="1">
        <a:lnSpc>
          <a:spcPct val="100000"/>
        </a:lnSpc>
        <a:spcBef>
          <a:spcPct val="0"/>
        </a:spcBef>
        <a:buNone/>
        <a:defRPr sz="253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j-cs"/>
        </a:defRPr>
      </a:lvl1pPr>
    </p:titleStyle>
    <p:bodyStyle>
      <a:lvl1pPr marL="241300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1pPr>
      <a:lvl2pPr marL="723265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97355" algn="l"/>
        </a:tabLst>
        <a:defRPr sz="168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2pPr>
      <a:lvl3pPr marL="1205230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3pPr>
      <a:lvl4pPr marL="1687830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4pPr>
      <a:lvl5pPr marL="2169795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6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15645" y="-2540"/>
            <a:ext cx="12858750" cy="7237799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849105" y="2432678"/>
            <a:ext cx="6066045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80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刘辉镪</a:t>
            </a:r>
            <a:endParaRPr lang="zh-CN" altLang="en-US" sz="80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849105" y="3595097"/>
            <a:ext cx="5831357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3600" dirty="0">
                <a:solidFill>
                  <a:schemeClr val="accent1"/>
                </a:solidFill>
                <a:cs typeface="Arial" panose="020B0604020202020204" pitchFamily="34" charset="0"/>
              </a:rPr>
              <a:t>LIUHUIQIANG</a:t>
            </a:r>
            <a:endParaRPr lang="zh-CN" altLang="en-US" sz="3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848995" y="5202555"/>
            <a:ext cx="2458720" cy="3479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800" dirty="0">
                <a:solidFill>
                  <a:schemeClr val="accent1"/>
                </a:solidFill>
                <a:cs typeface="Arial" panose="020B0604020202020204" pitchFamily="34" charset="0"/>
              </a:rPr>
              <a:t>职业：软件工程师</a:t>
            </a:r>
            <a:endParaRPr lang="zh-CN" altLang="en-US" sz="1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99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/>
      <p:bldP spid="9" grpId="1"/>
      <p:bldP spid="10" grpId="0"/>
      <p:bldP spid="10" grpId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葆婴事业优势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8990" y="1066800"/>
            <a:ext cx="1073277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>
                <a:latin typeface="Arial" panose="020B0604020202020204" pitchFamily="34" charset="0"/>
              </a:rPr>
              <a:t>世界上最好的细胞营养品 </a:t>
            </a:r>
            <a:r>
              <a:rPr lang="en-US" altLang="zh-CN" sz="2800">
                <a:latin typeface="Arial" panose="020B0604020202020204" pitchFamily="34" charset="0"/>
              </a:rPr>
              <a:t>———— </a:t>
            </a:r>
            <a:r>
              <a:rPr lang="zh-CN" altLang="en-US" sz="2800">
                <a:latin typeface="Arial" panose="020B0604020202020204" pitchFamily="34" charset="0"/>
              </a:rPr>
              <a:t>收获</a:t>
            </a:r>
            <a:r>
              <a:rPr lang="zh-CN" altLang="en-US" sz="2800" b="1">
                <a:solidFill>
                  <a:srgbClr val="00B050"/>
                </a:solidFill>
                <a:latin typeface="Arial" panose="020B0604020202020204" pitchFamily="34" charset="0"/>
              </a:rPr>
              <a:t>健康</a:t>
            </a:r>
            <a:endParaRPr lang="zh-CN" altLang="en-US" sz="2800" b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>
                <a:sym typeface="+mn-ea"/>
              </a:rPr>
              <a:t>公平互助、事业复制</a:t>
            </a:r>
            <a:r>
              <a:rPr lang="en-US" altLang="zh-CN" sz="2800">
                <a:latin typeface="Arial" panose="020B0604020202020204" pitchFamily="34" charset="0"/>
                <a:sym typeface="+mn-ea"/>
              </a:rPr>
              <a:t>————</a:t>
            </a:r>
            <a:r>
              <a:rPr lang="en-US" altLang="zh-CN" sz="2800"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latin typeface="Arial" panose="020B0604020202020204" pitchFamily="34" charset="0"/>
                <a:sym typeface="+mn-ea"/>
              </a:rPr>
              <a:t>专业培训，没有年龄、学历等限制</a:t>
            </a:r>
            <a:endParaRPr lang="zh-CN" altLang="en-US" sz="2800">
              <a:latin typeface="Arial" panose="020B0604020202020204" pitchFamily="34" charset="0"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>
                <a:latin typeface="Arial" panose="020B0604020202020204" pitchFamily="34" charset="0"/>
              </a:rPr>
              <a:t>无需库存产品、低风险 </a:t>
            </a:r>
            <a:r>
              <a:rPr lang="en-US" altLang="zh-CN" sz="2800">
                <a:latin typeface="Arial" panose="020B0604020202020204" pitchFamily="34" charset="0"/>
                <a:sym typeface="+mn-ea"/>
              </a:rPr>
              <a:t>————</a:t>
            </a:r>
            <a:r>
              <a:rPr lang="en-US" altLang="zh-CN" sz="2800">
                <a:latin typeface="Arial" panose="020B0604020202020204" pitchFamily="34" charset="0"/>
              </a:rPr>
              <a:t> </a:t>
            </a:r>
            <a:r>
              <a:rPr lang="zh-CN" altLang="en-US" sz="2800">
                <a:latin typeface="Arial" panose="020B0604020202020204" pitchFamily="34" charset="0"/>
              </a:rPr>
              <a:t>不需要大量的投资</a:t>
            </a:r>
            <a:endParaRPr lang="zh-CN" altLang="en-US" sz="2800">
              <a:latin typeface="Arial" panose="020B0604020202020204" pitchFamily="34" charset="0"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>
                <a:sym typeface="+mn-ea"/>
              </a:rPr>
              <a:t>网络直销、循环收入</a:t>
            </a:r>
            <a:r>
              <a:rPr lang="en-US" altLang="zh-CN" sz="2800">
                <a:latin typeface="Arial" panose="020B0604020202020204" pitchFamily="34" charset="0"/>
                <a:sym typeface="+mn-ea"/>
              </a:rPr>
              <a:t>————</a:t>
            </a:r>
            <a:r>
              <a:rPr lang="en-US" altLang="zh-CN" sz="2800"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latin typeface="Arial" panose="020B0604020202020204" pitchFamily="34" charset="0"/>
                <a:sym typeface="+mn-ea"/>
              </a:rPr>
              <a:t>个人 </a:t>
            </a:r>
            <a:r>
              <a:rPr lang="en-US" altLang="zh-CN" sz="2800">
                <a:latin typeface="Arial" panose="020B0604020202020204" pitchFamily="34" charset="0"/>
                <a:sym typeface="+mn-ea"/>
              </a:rPr>
              <a:t>+ </a:t>
            </a:r>
            <a:r>
              <a:rPr lang="zh-CN" altLang="en-US" sz="2800">
                <a:latin typeface="Arial" panose="020B0604020202020204" pitchFamily="34" charset="0"/>
                <a:sym typeface="+mn-ea"/>
              </a:rPr>
              <a:t>团队业绩</a:t>
            </a:r>
            <a:endParaRPr lang="zh-CN" altLang="en-US" sz="2800">
              <a:latin typeface="Arial" panose="020B0604020202020204" pitchFamily="34" charset="0"/>
              <a:sym typeface="+mn-ea"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>
                <a:latin typeface="Arial" panose="020B0604020202020204" pitchFamily="34" charset="0"/>
                <a:sym typeface="+mn-ea"/>
              </a:rPr>
              <a:t>工作时间、地点自由</a:t>
            </a:r>
            <a:r>
              <a:rPr lang="en-US" altLang="zh-CN" sz="2800">
                <a:latin typeface="Arial" panose="020B0604020202020204" pitchFamily="34" charset="0"/>
                <a:sym typeface="+mn-ea"/>
              </a:rPr>
              <a:t>————</a:t>
            </a:r>
            <a:r>
              <a:rPr lang="en-US" altLang="zh-CN" sz="2800"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latin typeface="Arial" panose="020B0604020202020204" pitchFamily="34" charset="0"/>
                <a:sym typeface="+mn-ea"/>
              </a:rPr>
              <a:t>打破朝九晚六</a:t>
            </a:r>
            <a:endParaRPr lang="zh-CN" altLang="en-US" sz="2800"/>
          </a:p>
          <a:p>
            <a:pPr marL="457200" indent="-45720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/>
              <a:t>价值的延续，事业的传承</a:t>
            </a:r>
            <a:endParaRPr lang="zh-CN" altLang="en-US" sz="2800"/>
          </a:p>
          <a:p>
            <a:pPr marL="457200" indent="-45720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>
                <a:sym typeface="+mn-ea"/>
              </a:rPr>
              <a:t>拓展社交圈，良师益友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葆婴事业优势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8990" y="1210310"/>
            <a:ext cx="1073277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六大黄金标准：</a:t>
            </a:r>
            <a:endParaRPr lang="zh-CN" altLang="en-US" sz="2800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第一、USANA是按药品的GMP标准来生产的细胞营养保健品；</a:t>
            </a:r>
            <a:endParaRPr lang="zh-CN" altLang="en-US" sz="2800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第二、得到FDA认可并且得到注册有证书；</a:t>
            </a:r>
            <a:endParaRPr lang="zh-CN" altLang="en-US" sz="2800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第三、主动要求按照美国药典USP标准进行生产；</a:t>
            </a:r>
            <a:endParaRPr lang="zh-CN" altLang="en-US" sz="2800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第四、最多产品纳入多国药典手册（医生桌上参考手册）；</a:t>
            </a:r>
            <a:endParaRPr lang="zh-CN" altLang="en-US" sz="2800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第五、更高水准的NSF；</a:t>
            </a:r>
            <a:endParaRPr lang="zh-CN" altLang="en-US" sz="2800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第六、UNPA美国天然产品联盟组织五十大组织成员。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858750" cy="7237799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849105" y="2432678"/>
            <a:ext cx="579629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72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Thank you </a:t>
            </a:r>
            <a:endParaRPr lang="zh-CN" altLang="en-US" sz="72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849106" y="3595097"/>
            <a:ext cx="38520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chemeClr val="accent1"/>
                </a:solidFill>
                <a:cs typeface="Arial" panose="020B0604020202020204" pitchFamily="34" charset="0"/>
              </a:rPr>
              <a:t>感谢聆听，批评指导</a:t>
            </a:r>
            <a:endParaRPr lang="zh-CN" altLang="en-US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49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/>
      <p:bldP spid="9" grpId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52" y="1799771"/>
            <a:ext cx="12858397" cy="36331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75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         </a:t>
            </a:r>
            <a:endParaRPr lang="zh-CN" altLang="en-US" sz="253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2413427" y="2251479"/>
            <a:ext cx="3078072" cy="17697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>
            <a:off x="2302815" y="4107648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Entry_1"/>
          <p:cNvSpPr/>
          <p:nvPr>
            <p:custDataLst>
              <p:tags r:id="rId3"/>
            </p:custDataLst>
          </p:nvPr>
        </p:nvSpPr>
        <p:spPr>
          <a:xfrm>
            <a:off x="7091961" y="2155752"/>
            <a:ext cx="246654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成长历程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7091961" y="3025268"/>
            <a:ext cx="246654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我的葆婴故事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Entry_3"/>
          <p:cNvSpPr/>
          <p:nvPr>
            <p:custDataLst>
              <p:tags r:id="rId5"/>
            </p:custDataLst>
          </p:nvPr>
        </p:nvSpPr>
        <p:spPr>
          <a:xfrm>
            <a:off x="7091961" y="3894784"/>
            <a:ext cx="246654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葆婴事业优势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8" grpId="0"/>
      <p:bldP spid="19" grpId="0"/>
      <p:bldP spid="13" grpId="0" bldLvl="0" animBg="1"/>
      <p:bldP spid="14" grpId="0" bldLvl="0" animBg="1"/>
      <p:bldP spid="1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100622" y="3457298"/>
            <a:ext cx="3230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成长历程</a:t>
            </a:r>
            <a:endParaRPr lang="zh-CN" altLang="en-US" sz="6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826652" y="2957618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22768" y="2021876"/>
            <a:ext cx="3021981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9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99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bldLvl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8"/>
          <p:cNvSpPr/>
          <p:nvPr/>
        </p:nvSpPr>
        <p:spPr>
          <a:xfrm>
            <a:off x="2385204" y="172977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2385204" y="315486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2385204" y="457995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 flipH="1">
            <a:off x="7072278" y="172977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Freeform 62"/>
          <p:cNvSpPr/>
          <p:nvPr/>
        </p:nvSpPr>
        <p:spPr>
          <a:xfrm flipH="1">
            <a:off x="7072278" y="315486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Freeform 64"/>
          <p:cNvSpPr/>
          <p:nvPr/>
        </p:nvSpPr>
        <p:spPr>
          <a:xfrm flipH="1">
            <a:off x="7072278" y="457995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 Placeholder 3"/>
          <p:cNvSpPr txBox="1"/>
          <p:nvPr/>
        </p:nvSpPr>
        <p:spPr>
          <a:xfrm>
            <a:off x="3102230" y="1934344"/>
            <a:ext cx="2362794" cy="3375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初中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Freeform 45"/>
          <p:cNvSpPr>
            <a:spLocks noEditPoints="1"/>
          </p:cNvSpPr>
          <p:nvPr/>
        </p:nvSpPr>
        <p:spPr bwMode="auto">
          <a:xfrm>
            <a:off x="2545177" y="2101731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 Placeholder 3"/>
          <p:cNvSpPr txBox="1"/>
          <p:nvPr/>
        </p:nvSpPr>
        <p:spPr>
          <a:xfrm>
            <a:off x="3102230" y="3354817"/>
            <a:ext cx="2362794" cy="3375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高中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Freeform 45"/>
          <p:cNvSpPr>
            <a:spLocks noEditPoints="1"/>
          </p:cNvSpPr>
          <p:nvPr/>
        </p:nvSpPr>
        <p:spPr bwMode="auto">
          <a:xfrm>
            <a:off x="2545177" y="3522204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 Placeholder 3"/>
          <p:cNvSpPr txBox="1"/>
          <p:nvPr/>
        </p:nvSpPr>
        <p:spPr>
          <a:xfrm>
            <a:off x="3102230" y="4792069"/>
            <a:ext cx="2362794" cy="3375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大学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Freeform 45"/>
          <p:cNvSpPr>
            <a:spLocks noEditPoints="1"/>
          </p:cNvSpPr>
          <p:nvPr/>
        </p:nvSpPr>
        <p:spPr bwMode="auto">
          <a:xfrm>
            <a:off x="2545177" y="4959456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Freeform 45"/>
          <p:cNvSpPr>
            <a:spLocks noEditPoints="1"/>
          </p:cNvSpPr>
          <p:nvPr/>
        </p:nvSpPr>
        <p:spPr bwMode="auto">
          <a:xfrm>
            <a:off x="9849513" y="2101731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"/>
          <p:cNvSpPr txBox="1"/>
          <p:nvPr/>
        </p:nvSpPr>
        <p:spPr>
          <a:xfrm>
            <a:off x="7388243" y="1934344"/>
            <a:ext cx="2362794" cy="3375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实习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Freeform 45"/>
          <p:cNvSpPr>
            <a:spLocks noEditPoints="1"/>
          </p:cNvSpPr>
          <p:nvPr/>
        </p:nvSpPr>
        <p:spPr bwMode="auto">
          <a:xfrm>
            <a:off x="9849513" y="3522204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Text Placeholder 3"/>
          <p:cNvSpPr txBox="1"/>
          <p:nvPr/>
        </p:nvSpPr>
        <p:spPr>
          <a:xfrm>
            <a:off x="7388243" y="3354817"/>
            <a:ext cx="2362794" cy="3375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第一份工作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2" name="Freeform 45"/>
          <p:cNvSpPr>
            <a:spLocks noEditPoints="1"/>
          </p:cNvSpPr>
          <p:nvPr/>
        </p:nvSpPr>
        <p:spPr bwMode="auto">
          <a:xfrm>
            <a:off x="9849513" y="4972268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3" name="Text Placeholder 3"/>
          <p:cNvSpPr txBox="1"/>
          <p:nvPr/>
        </p:nvSpPr>
        <p:spPr>
          <a:xfrm>
            <a:off x="7388243" y="4804881"/>
            <a:ext cx="2362794" cy="3375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涨薪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64706" y="1650295"/>
            <a:ext cx="1431664" cy="1276830"/>
          </a:xfrm>
          <a:prstGeom prst="roundRect">
            <a:avLst/>
          </a:prstGeom>
          <a:scene3d>
            <a:camera prst="obliqueTopRight"/>
            <a:lightRig rig="threeP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40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964706" y="3075388"/>
            <a:ext cx="1431664" cy="127682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200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964706" y="4500479"/>
            <a:ext cx="1431664" cy="12768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450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 flipH="1">
            <a:off x="10462380" y="1650295"/>
            <a:ext cx="1431664" cy="1276830"/>
          </a:xfrm>
          <a:prstGeom prst="roundRect">
            <a:avLst/>
          </a:prstGeom>
          <a:scene3d>
            <a:camera prst="obliqueTopRigh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1950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 flipH="1">
            <a:off x="10462380" y="3075388"/>
            <a:ext cx="1431664" cy="12768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2000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 flipH="1">
            <a:off x="10462380" y="4500479"/>
            <a:ext cx="1431664" cy="12768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3200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成长历程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ldLvl="0" animBg="1"/>
      <p:bldP spid="71" grpId="0" bldLvl="0" animBg="1"/>
      <p:bldP spid="73" grpId="0" bldLvl="0" animBg="1"/>
      <p:bldP spid="46" grpId="0" bldLvl="0" animBg="1"/>
      <p:bldP spid="63" grpId="0" bldLvl="0" animBg="1"/>
      <p:bldP spid="65" grpId="0" bldLvl="0" animBg="1"/>
      <p:bldP spid="74" grpId="0"/>
      <p:bldP spid="75" grpId="0" bldLvl="0" animBg="1"/>
      <p:bldP spid="78" grpId="0"/>
      <p:bldP spid="79" grpId="0" bldLvl="0" animBg="1"/>
      <p:bldP spid="80" grpId="0"/>
      <p:bldP spid="81" grpId="0" bldLvl="0" animBg="1"/>
      <p:bldP spid="84" grpId="0" bldLvl="0" animBg="1"/>
      <p:bldP spid="87" grpId="0"/>
      <p:bldP spid="90" grpId="0" bldLvl="0" animBg="1"/>
      <p:bldP spid="91" grpId="0"/>
      <p:bldP spid="92" grpId="0" bldLvl="0" animBg="1"/>
      <p:bldP spid="93" grpId="0"/>
      <p:bldP spid="68" grpId="0" bldLvl="0" animBg="1"/>
      <p:bldP spid="70" grpId="0" bldLvl="0" animBg="1"/>
      <p:bldP spid="72" grpId="0" bldLvl="0" animBg="1"/>
      <p:bldP spid="45" grpId="0" bldLvl="0" animBg="1"/>
      <p:bldP spid="48" grpId="0" bldLvl="0" animBg="1"/>
      <p:bldP spid="6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成长历程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3915" y="1104900"/>
            <a:ext cx="114179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eaLnBrk="1" latinLnBrk="0" hangingPunct="1">
              <a:lnSpc>
                <a:spcPct val="150000"/>
              </a:lnSpc>
            </a:pPr>
            <a:r>
              <a:rPr lang="zh-CN" altLang="en-US" sz="2400"/>
              <a:t>我来自江西赣州一个普通的农村家庭，小时候是个留守儿童，跟爷爷奶奶们生活在一起（割过水稻、鱼草，劈过材，放过牛）。很长一段时间只有过年时候才能见到父母，甚至过年时候都不回来。我做为一个孩子的角色来讲，听到他们最多的解释是要挣钱供我兄弟二人读书，挣生活费，是为了让以后的生活过的很好。可以说在我的成长历程当中一直都是被这样一种“家庭经济条件不好，需要努力打拼挣钱”一直所笼罩着的。所以我一直觉得我应该还算是个“听话懂事，勤俭节约的孩子”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/>
      </p:transition>
    </mc:Choice>
    <mc:Fallback>
      <p:transition spd="slow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7230" y="629285"/>
            <a:ext cx="1146429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eaLnBrk="1" latinLnBrk="0" hangingPunct="1">
              <a:lnSpc>
                <a:spcPct val="150000"/>
              </a:lnSpc>
            </a:pPr>
            <a:r>
              <a:rPr lang="zh-CN" altLang="en-US" sz="2400">
                <a:latin typeface="+mj-ea"/>
                <a:ea typeface="+mj-ea"/>
                <a:cs typeface="+mj-ea"/>
              </a:rPr>
              <a:t>大学实习是在上海一家台资企业，世界</a:t>
            </a:r>
            <a:r>
              <a:rPr lang="en-US" altLang="zh-CN" sz="2400">
                <a:latin typeface="+mj-ea"/>
                <a:ea typeface="+mj-ea"/>
                <a:cs typeface="+mj-ea"/>
              </a:rPr>
              <a:t>500</a:t>
            </a:r>
            <a:r>
              <a:rPr lang="zh-CN" altLang="en-US" sz="2400">
                <a:latin typeface="+mj-ea"/>
                <a:ea typeface="+mj-ea"/>
                <a:cs typeface="+mj-ea"/>
              </a:rPr>
              <a:t>强的公司，主要负责苹果手机、电脑的生产和维修。在这里我相对还算幸运的，至少不必长期工作在生产一线，负责的主要是生产系统数据的处理和维护，新增需求的程式测试</a:t>
            </a:r>
            <a:r>
              <a:rPr lang="zh-CN" altLang="en-US" sz="2400">
                <a:latin typeface="+mj-ea"/>
                <a:ea typeface="+mj-ea"/>
                <a:cs typeface="+mj-ea"/>
              </a:rPr>
              <a:t>。毕业后回到南昌。</a:t>
            </a:r>
            <a:r>
              <a:rPr lang="en-US" altLang="zh-CN" sz="2400">
                <a:latin typeface="+mj-ea"/>
                <a:ea typeface="+mj-ea"/>
                <a:cs typeface="+mj-ea"/>
              </a:rPr>
              <a:t>18</a:t>
            </a:r>
            <a:r>
              <a:rPr lang="zh-CN" altLang="en-US" sz="2400">
                <a:latin typeface="+mj-ea"/>
                <a:ea typeface="+mj-ea"/>
                <a:cs typeface="+mj-ea"/>
              </a:rPr>
              <a:t>年来到深圳，促使我来到深圳的原因有两个，一个是自己内心还是不甘心以后的生活就这样了</a:t>
            </a:r>
            <a:r>
              <a:rPr lang="en-US" altLang="zh-CN" sz="2400">
                <a:latin typeface="+mj-ea"/>
                <a:ea typeface="+mj-ea"/>
                <a:cs typeface="+mj-ea"/>
              </a:rPr>
              <a:t>;</a:t>
            </a:r>
            <a:r>
              <a:rPr lang="zh-CN" altLang="en-US" sz="2400">
                <a:latin typeface="+mj-ea"/>
                <a:ea typeface="+mj-ea"/>
                <a:cs typeface="+mj-ea"/>
              </a:rPr>
              <a:t>另个就是我一个很要好的朋友的建议，我还记得那时候还是夏天，天气很热。我买了一个西瓜到他家去，然后他请我喝他自家酿的米酒（想想其实我还是蛮赚的哈</a:t>
            </a:r>
            <a:r>
              <a:rPr lang="en-US" altLang="zh-CN" sz="2400">
                <a:latin typeface="+mj-ea"/>
                <a:ea typeface="+mj-ea"/>
                <a:cs typeface="+mj-ea"/>
              </a:rPr>
              <a:t>~haha</a:t>
            </a:r>
            <a:r>
              <a:rPr lang="zh-CN" altLang="en-US" sz="2400">
                <a:latin typeface="+mj-ea"/>
                <a:ea typeface="+mj-ea"/>
                <a:cs typeface="+mj-ea"/>
              </a:rPr>
              <a:t>）。他说人还是要有梦想的，沿海等一线城市还是有很多发展机会的，我想我现在遇到</a:t>
            </a:r>
            <a:r>
              <a:rPr lang="en-US" altLang="zh-CN" sz="2400">
                <a:latin typeface="+mj-ea"/>
                <a:ea typeface="+mj-ea"/>
                <a:cs typeface="+mj-ea"/>
              </a:rPr>
              <a:t>XX</a:t>
            </a:r>
            <a:r>
              <a:rPr lang="zh-CN" altLang="en-US" sz="2400">
                <a:latin typeface="+mj-ea"/>
                <a:ea typeface="+mj-ea"/>
                <a:cs typeface="+mj-ea"/>
              </a:rPr>
              <a:t>，遇到这个大家庭就是我的机会（大家同意还是不同意啊）。在这里我看到了一个努力、积极向上的团队，大家一起学习一起进步，朝着一个共同的目标在奋斗。在这里大家互帮互助，这是在很多传统行业都很缺少的。</a:t>
            </a:r>
            <a:endParaRPr lang="zh-CN" altLang="en-US" sz="2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576622" y="3457298"/>
            <a:ext cx="4754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我的葆婴故事</a:t>
            </a:r>
            <a:endParaRPr lang="zh-CN" altLang="en-US" sz="6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826652" y="2957618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22768" y="2021876"/>
            <a:ext cx="3021981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199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我的葆婴故事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5680" y="1249045"/>
            <a:ext cx="504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去年五一开始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530188" y="3456832"/>
            <a:ext cx="480131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葆婴事业优势</a:t>
            </a:r>
            <a:endParaRPr lang="zh-CN" altLang="en-US" sz="6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826652" y="2957618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22768" y="2021876"/>
            <a:ext cx="3021981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199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90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90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902"/>
  <p:tag name="KSO_WM_TEMPLATE_MASTER_THUMB_INDEX" val="12"/>
  <p:tag name="KSO_WM_TEMPLATE_THUMBS_INDEX" val="1、4、6、7、9、10、11、12、14"/>
</p:tagLst>
</file>

<file path=ppt/tags/tag134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35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3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37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3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39.xml><?xml version="1.0" encoding="utf-8"?>
<p:tagLst xmlns:p="http://schemas.openxmlformats.org/presentationml/2006/main">
  <p:tag name="KSO_WM_TEMPLATE_CATEGORY" val="custom"/>
  <p:tag name="KSO_WM_TEMPLATE_INDEX" val="2020390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heme/theme1.xml><?xml version="1.0" encoding="utf-8"?>
<a:theme xmlns:a="http://schemas.openxmlformats.org/drawingml/2006/main" name="刘辉镪">
  <a:themeElements>
    <a:clrScheme name="自定义 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63636"/>
      </a:accent1>
      <a:accent2>
        <a:srgbClr val="7F7F7F"/>
      </a:accent2>
      <a:accent3>
        <a:srgbClr val="363636"/>
      </a:accent3>
      <a:accent4>
        <a:srgbClr val="7F7F7F"/>
      </a:accent4>
      <a:accent5>
        <a:srgbClr val="363636"/>
      </a:accent5>
      <a:accent6>
        <a:srgbClr val="7F7F7F"/>
      </a:accent6>
      <a:hlink>
        <a:srgbClr val="363636"/>
      </a:hlink>
      <a:folHlink>
        <a:srgbClr val="7F7F7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4">
      <a:dk1>
        <a:sysClr val="windowText" lastClr="000000"/>
      </a:dk1>
      <a:lt1>
        <a:sysClr val="window" lastClr="FFFFFF"/>
      </a:lt1>
      <a:dk2>
        <a:srgbClr val="DFE6E6"/>
      </a:dk2>
      <a:lt2>
        <a:srgbClr val="FFFFFF"/>
      </a:lt2>
      <a:accent1>
        <a:srgbClr val="8EC1AB"/>
      </a:accent1>
      <a:accent2>
        <a:srgbClr val="98B79B"/>
      </a:accent2>
      <a:accent3>
        <a:srgbClr val="9EB79E"/>
      </a:accent3>
      <a:accent4>
        <a:srgbClr val="A3B799"/>
      </a:accent4>
      <a:accent5>
        <a:srgbClr val="A9B793"/>
      </a:accent5>
      <a:accent6>
        <a:srgbClr val="AEB78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1032</Words>
  <Application>WPS 演示</Application>
  <PresentationFormat>自定义</PresentationFormat>
  <Paragraphs>103</Paragraphs>
  <Slides>12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Calibri</vt:lpstr>
      <vt:lpstr>隶书</vt:lpstr>
      <vt:lpstr>汉仪尚巍手书W</vt:lpstr>
      <vt:lpstr>微软雅黑</vt:lpstr>
      <vt:lpstr>Times New Roman</vt:lpstr>
      <vt:lpstr>Wingdings</vt:lpstr>
      <vt:lpstr>Lato</vt:lpstr>
      <vt:lpstr>MS PGothic</vt:lpstr>
      <vt:lpstr>Gill Sans</vt:lpstr>
      <vt:lpstr>Arial Unicode MS</vt:lpstr>
      <vt:lpstr>Calibri Light</vt:lpstr>
      <vt:lpstr>Segoe Print</vt:lpstr>
      <vt:lpstr>Gill Sans MT</vt:lpstr>
      <vt:lpstr>等线 Light</vt:lpstr>
      <vt:lpstr>等线</vt:lpstr>
      <vt:lpstr>Rockwell</vt:lpstr>
      <vt:lpstr>刘辉镪</vt:lpstr>
      <vt:lpstr>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自我介绍</dc:title>
  <dc:creator/>
  <cp:keywords>www.1ppt.com</cp:keywords>
  <cp:lastModifiedBy>80003904</cp:lastModifiedBy>
  <cp:revision>89</cp:revision>
  <dcterms:created xsi:type="dcterms:W3CDTF">2016-12-18T14:19:00Z</dcterms:created>
  <dcterms:modified xsi:type="dcterms:W3CDTF">2019-12-05T11:04:02Z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2052-10.8.2.7090</vt:lpwstr>
  </property>
</Properties>
</file>