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1" r:id="rId3"/>
  </p:sldMasterIdLst>
  <p:notesMasterIdLst>
    <p:notesMasterId r:id="rId5"/>
  </p:notesMasterIdLst>
  <p:handoutMasterIdLst>
    <p:handoutMasterId r:id="rId15"/>
  </p:handoutMasterIdLst>
  <p:sldIdLst>
    <p:sldId id="2822" r:id="rId4"/>
    <p:sldId id="2897" r:id="rId6"/>
    <p:sldId id="2887" r:id="rId7"/>
    <p:sldId id="2908" r:id="rId8"/>
    <p:sldId id="2909" r:id="rId9"/>
    <p:sldId id="2829" r:id="rId10"/>
    <p:sldId id="2912" r:id="rId11"/>
    <p:sldId id="2834" r:id="rId12"/>
    <p:sldId id="2910" r:id="rId13"/>
    <p:sldId id="2843" r:id="rId1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CAE"/>
    <a:srgbClr val="A1C1A4"/>
    <a:srgbClr val="9DB7A0"/>
    <a:srgbClr val="FFFFFF"/>
    <a:srgbClr val="0483CC"/>
    <a:srgbClr val="FCB302"/>
    <a:srgbClr val="F2F3F5"/>
    <a:srgbClr val="E9EAEF"/>
    <a:srgbClr val="3869FE"/>
    <a:srgbClr val="1A30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8" autoAdjust="0"/>
    <p:restoredTop sz="95317" autoAdjust="0"/>
  </p:normalViewPr>
  <p:slideViewPr>
    <p:cSldViewPr>
      <p:cViewPr varScale="1">
        <p:scale>
          <a:sx n="60" d="100"/>
          <a:sy n="60" d="100"/>
        </p:scale>
        <p:origin x="78" y="210"/>
      </p:cViewPr>
      <p:guideLst>
        <p:guide orient="horz" pos="367"/>
        <p:guide orient="horz" pos="4195"/>
        <p:guide pos="4018"/>
        <p:guide pos="627"/>
        <p:guide pos="7507"/>
        <p:guide pos="6930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5"/>
            </a:lvl2pPr>
            <a:lvl3pPr>
              <a:defRPr sz="2530"/>
            </a:lvl3pPr>
            <a:lvl4pPr>
              <a:defRPr sz="2110"/>
            </a:lvl4pPr>
            <a:lvl5pPr>
              <a:defRPr sz="2110"/>
            </a:lvl5pPr>
            <a:lvl6pPr>
              <a:defRPr sz="2110"/>
            </a:lvl6pPr>
            <a:lvl7pPr>
              <a:defRPr sz="2110"/>
            </a:lvl7pPr>
            <a:lvl8pPr>
              <a:defRPr sz="2110"/>
            </a:lvl8pPr>
            <a:lvl9pPr>
              <a:defRPr sz="211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5"/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6990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 marL="0" indent="0">
              <a:buNone/>
              <a:defRPr sz="3375"/>
            </a:lvl1pPr>
            <a:lvl2pPr marL="481965" indent="0">
              <a:buNone/>
              <a:defRPr sz="2955"/>
            </a:lvl2pPr>
            <a:lvl3pPr marL="964565" indent="0">
              <a:buNone/>
              <a:defRPr sz="2530"/>
            </a:lvl3pPr>
            <a:lvl4pPr marL="1446530" indent="0">
              <a:buNone/>
              <a:defRPr sz="2110"/>
            </a:lvl4pPr>
            <a:lvl5pPr marL="1928495" indent="0">
              <a:buNone/>
              <a:defRPr sz="2110"/>
            </a:lvl5pPr>
            <a:lvl6pPr marL="2411095" indent="0">
              <a:buNone/>
              <a:defRPr sz="2110"/>
            </a:lvl6pPr>
            <a:lvl7pPr marL="2893060" indent="0">
              <a:buNone/>
              <a:defRPr sz="2110"/>
            </a:lvl7pPr>
            <a:lvl8pPr marL="3375025" indent="0">
              <a:buNone/>
              <a:defRPr sz="2110"/>
            </a:lvl8pPr>
            <a:lvl9pPr marL="3856990" indent="0">
              <a:buNone/>
              <a:defRPr sz="211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5"/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6990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8062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0"/>
            </a:lvl1pPr>
            <a:lvl2pPr marL="481965" indent="0" algn="ctr">
              <a:buNone/>
              <a:defRPr sz="2110"/>
            </a:lvl2pPr>
            <a:lvl3pPr marL="964565" indent="0" algn="ctr">
              <a:buNone/>
              <a:defRPr sz="1900"/>
            </a:lvl3pPr>
            <a:lvl4pPr marL="1446530" indent="0" algn="ctr">
              <a:buNone/>
              <a:defRPr sz="1685"/>
            </a:lvl4pPr>
            <a:lvl5pPr marL="1928495" indent="0" algn="ctr">
              <a:buNone/>
              <a:defRPr sz="1685"/>
            </a:lvl5pPr>
            <a:lvl6pPr marL="2411095" indent="0" algn="ctr">
              <a:buNone/>
              <a:defRPr sz="1685"/>
            </a:lvl6pPr>
            <a:lvl7pPr marL="2893060" indent="0" algn="ctr">
              <a:buNone/>
              <a:defRPr sz="1685"/>
            </a:lvl7pPr>
            <a:lvl8pPr marL="3375025" indent="0" algn="ctr">
              <a:buNone/>
              <a:defRPr sz="1685"/>
            </a:lvl8pPr>
            <a:lvl9pPr marL="3856990" indent="0" algn="ctr">
              <a:buNone/>
              <a:defRPr sz="168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0">
                <a:solidFill>
                  <a:schemeClr val="tx1">
                    <a:tint val="75000"/>
                  </a:schemeClr>
                </a:solidFill>
              </a:defRPr>
            </a:lvl1pPr>
            <a:lvl2pPr marL="481965" indent="0">
              <a:buNone/>
              <a:defRPr sz="2110">
                <a:solidFill>
                  <a:schemeClr val="tx1">
                    <a:tint val="75000"/>
                  </a:schemeClr>
                </a:solidFill>
              </a:defRPr>
            </a:lvl2pPr>
            <a:lvl3pPr marL="964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4653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4pPr>
            <a:lvl5pPr marL="192849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5pPr>
            <a:lvl6pPr marL="241109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6pPr>
            <a:lvl7pPr marL="289306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7pPr>
            <a:lvl8pPr marL="337502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8pPr>
            <a:lvl9pPr marL="385699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6990" indent="0">
              <a:buNone/>
              <a:defRPr sz="168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6990" indent="0">
              <a:buNone/>
              <a:defRPr sz="168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15645" y="-2540"/>
            <a:ext cx="12858750" cy="7237799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849105" y="2432678"/>
            <a:ext cx="6066045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80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刘辉镪</a:t>
            </a:r>
            <a:endParaRPr lang="zh-CN" altLang="en-US" sz="80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849105" y="3595097"/>
            <a:ext cx="5831357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dirty="0">
                <a:solidFill>
                  <a:schemeClr val="accent1"/>
                </a:solidFill>
                <a:cs typeface="Arial" panose="020B0604020202020204" pitchFamily="34" charset="0"/>
              </a:rPr>
              <a:t>LIUHUIQIANG</a:t>
            </a:r>
            <a:endParaRPr lang="zh-CN" altLang="en-US" sz="3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848995" y="5202555"/>
            <a:ext cx="2458720" cy="3479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dirty="0">
                <a:solidFill>
                  <a:schemeClr val="accent1"/>
                </a:solidFill>
                <a:cs typeface="Arial" panose="020B0604020202020204" pitchFamily="34" charset="0"/>
              </a:rPr>
              <a:t>职业：软件工程师</a:t>
            </a:r>
            <a:endParaRPr lang="zh-CN" altLang="en-US" sz="1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99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/>
      <p:bldP spid="9" grpId="1"/>
      <p:bldP spid="10" grpId="0"/>
      <p:bldP spid="10" grpId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858750" cy="7237799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849105" y="2432678"/>
            <a:ext cx="579629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72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Thank you </a:t>
            </a:r>
            <a:endParaRPr lang="zh-CN" altLang="en-US" sz="72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849106" y="3595097"/>
            <a:ext cx="385207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chemeClr val="accent1"/>
                </a:solidFill>
                <a:cs typeface="Arial" panose="020B0604020202020204" pitchFamily="34" charset="0"/>
              </a:rPr>
              <a:t>感谢聆听</a:t>
            </a:r>
            <a:endParaRPr lang="zh-CN" altLang="en-US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99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/>
      <p:bldP spid="9" grpId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52" y="1799771"/>
            <a:ext cx="12858397" cy="3633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75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         </a:t>
            </a:r>
            <a:endParaRPr lang="zh-CN" altLang="en-US" sz="253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2413427" y="2251479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2302815" y="4107648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6948451" y="2514527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葆婴故事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6948451" y="3384043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走进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6948451" y="4253559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对葆婴的期待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18" grpId="0"/>
      <p:bldP spid="19" grpId="0"/>
      <p:bldP spid="13" grpId="0" bldLvl="0" animBg="1"/>
      <p:bldP spid="14" grpId="0" bldLvl="0" animBg="1"/>
      <p:bldP spid="1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100622" y="345729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葆婴故事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826652" y="2957618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68" y="2021876"/>
            <a:ext cx="3021981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bldLvl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葆婴故事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340" y="1309370"/>
            <a:ext cx="8180070" cy="4613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pull/>
      </p:transition>
    </mc:Choice>
    <mc:Fallback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葆婴故事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9198" y="1388110"/>
            <a:ext cx="8179200" cy="4602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pull/>
      </p:transition>
    </mc:Choice>
    <mc:Fallback>
      <p:transition spd="slow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100622" y="345729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走进</a:t>
            </a:r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826652" y="2957618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68" y="2021876"/>
            <a:ext cx="3021981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ho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1155" y="962660"/>
            <a:ext cx="7076440" cy="5307330"/>
          </a:xfrm>
          <a:prstGeom prst="rect">
            <a:avLst/>
          </a:prstGeom>
        </p:spPr>
      </p:pic>
      <p:sp>
        <p:nvSpPr>
          <p:cNvPr id="3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走进葆婴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576622" y="3457298"/>
            <a:ext cx="4754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对葆婴的期待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826652" y="2957618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68" y="2021876"/>
            <a:ext cx="3021981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" name="Rounded Rectangle 67"/>
          <p:cNvSpPr/>
          <p:nvPr/>
        </p:nvSpPr>
        <p:spPr>
          <a:xfrm>
            <a:off x="3198636" y="3982015"/>
            <a:ext cx="1431664" cy="1276830"/>
          </a:xfrm>
          <a:prstGeom prst="roundRect">
            <a:avLst/>
          </a:prstGeom>
          <a:solidFill>
            <a:srgbClr val="ABCCAE"/>
          </a:solidFill>
          <a:scene3d>
            <a:camera prst="obliqueTopRight"/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良师益友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Rounded Rectangle 67"/>
          <p:cNvSpPr/>
          <p:nvPr/>
        </p:nvSpPr>
        <p:spPr>
          <a:xfrm>
            <a:off x="3198636" y="1522660"/>
            <a:ext cx="1431664" cy="1276830"/>
          </a:xfrm>
          <a:prstGeom prst="roundRect">
            <a:avLst/>
          </a:prstGeom>
          <a:solidFill>
            <a:srgbClr val="A1C1A4"/>
          </a:solidFill>
          <a:scene3d>
            <a:camera prst="obliqueTopRight"/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保持健康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ounded Rectangle 67"/>
          <p:cNvSpPr/>
          <p:nvPr/>
        </p:nvSpPr>
        <p:spPr>
          <a:xfrm>
            <a:off x="7387096" y="1522660"/>
            <a:ext cx="1431664" cy="1276830"/>
          </a:xfrm>
          <a:prstGeom prst="roundRect">
            <a:avLst/>
          </a:prstGeom>
          <a:solidFill>
            <a:srgbClr val="ABCCAE"/>
          </a:solidFill>
          <a:scene3d>
            <a:camera prst="obliqueTopRight"/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个人成长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Rounded Rectangle 67"/>
          <p:cNvSpPr/>
          <p:nvPr/>
        </p:nvSpPr>
        <p:spPr>
          <a:xfrm>
            <a:off x="7387096" y="3982015"/>
            <a:ext cx="1431664" cy="1276830"/>
          </a:xfrm>
          <a:prstGeom prst="roundRect">
            <a:avLst/>
          </a:prstGeom>
          <a:solidFill>
            <a:srgbClr val="ABCCAE"/>
          </a:solidFill>
          <a:scene3d>
            <a:camera prst="obliqueTopRight"/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长期事业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期待和收获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/>
      <p:bldP spid="3" grpId="0" bldLvl="0" animBg="1"/>
      <p:bldP spid="4" grpId="0" bldLvl="0" animBg="1"/>
      <p:bldP spid="5" grpId="0" bldLvl="0" animBg="1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刘辉镪">
  <a:themeElements>
    <a:clrScheme name="自定义 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63636"/>
      </a:accent1>
      <a:accent2>
        <a:srgbClr val="7F7F7F"/>
      </a:accent2>
      <a:accent3>
        <a:srgbClr val="363636"/>
      </a:accent3>
      <a:accent4>
        <a:srgbClr val="7F7F7F"/>
      </a:accent4>
      <a:accent5>
        <a:srgbClr val="363636"/>
      </a:accent5>
      <a:accent6>
        <a:srgbClr val="7F7F7F"/>
      </a:accent6>
      <a:hlink>
        <a:srgbClr val="363636"/>
      </a:hlink>
      <a:folHlink>
        <a:srgbClr val="7F7F7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WPS 演示</Application>
  <PresentationFormat>自定义</PresentationFormat>
  <Paragraphs>50</Paragraphs>
  <Slides>10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Calibri</vt:lpstr>
      <vt:lpstr>隶书</vt:lpstr>
      <vt:lpstr>汉仪尚巍手书W</vt:lpstr>
      <vt:lpstr>微软雅黑</vt:lpstr>
      <vt:lpstr>Times New Roman</vt:lpstr>
      <vt:lpstr>Wingdings</vt:lpstr>
      <vt:lpstr>Arial Unicode MS</vt:lpstr>
      <vt:lpstr>Calibri Light</vt:lpstr>
      <vt:lpstr>等线 Light</vt:lpstr>
      <vt:lpstr>等线</vt:lpstr>
      <vt:lpstr>刘辉镪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自我介绍</dc:title>
  <dc:creator/>
  <cp:keywords>www.1ppt.com</cp:keywords>
  <cp:lastModifiedBy>80003904</cp:lastModifiedBy>
  <cp:revision>101</cp:revision>
  <dcterms:created xsi:type="dcterms:W3CDTF">2016-12-18T14:19:00Z</dcterms:created>
  <dcterms:modified xsi:type="dcterms:W3CDTF">2019-12-06T07:47:49Z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2052-10.8.2.7090</vt:lpwstr>
  </property>
</Properties>
</file>