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8"/>
  </p:notesMasterIdLst>
  <p:sldIdLst>
    <p:sldId id="256" r:id="rId2"/>
    <p:sldId id="265" r:id="rId3"/>
    <p:sldId id="267" r:id="rId4"/>
    <p:sldId id="257" r:id="rId5"/>
    <p:sldId id="268" r:id="rId6"/>
    <p:sldId id="269" r:id="rId7"/>
    <p:sldId id="270" r:id="rId8"/>
    <p:sldId id="258" r:id="rId9"/>
    <p:sldId id="271" r:id="rId10"/>
    <p:sldId id="272" r:id="rId11"/>
    <p:sldId id="259" r:id="rId12"/>
    <p:sldId id="273" r:id="rId13"/>
    <p:sldId id="274" r:id="rId14"/>
    <p:sldId id="260" r:id="rId15"/>
    <p:sldId id="275" r:id="rId16"/>
    <p:sldId id="276" r:id="rId17"/>
    <p:sldId id="277" r:id="rId18"/>
    <p:sldId id="278" r:id="rId19"/>
    <p:sldId id="261" r:id="rId20"/>
    <p:sldId id="280" r:id="rId21"/>
    <p:sldId id="264" r:id="rId22"/>
    <p:sldId id="262" r:id="rId23"/>
    <p:sldId id="281" r:id="rId24"/>
    <p:sldId id="279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1" autoAdjust="0"/>
  </p:normalViewPr>
  <p:slideViewPr>
    <p:cSldViewPr>
      <p:cViewPr varScale="1">
        <p:scale>
          <a:sx n="58" d="100"/>
          <a:sy n="58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9A598-4CCF-4AE7-8265-EED8D868FD1D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2487CB4F-50BB-42DD-B4DA-344820D1050A}">
      <dgm:prSet phldrT="[文本]"/>
      <dgm:spPr/>
      <dgm:t>
        <a:bodyPr/>
        <a:lstStyle/>
        <a:p>
          <a:r>
            <a:rPr lang="zh-CN" altLang="en-US" dirty="0" smtClean="0"/>
            <a:t>路由</a:t>
          </a:r>
          <a:endParaRPr lang="zh-CN" altLang="en-US" dirty="0"/>
        </a:p>
      </dgm:t>
    </dgm:pt>
    <dgm:pt modelId="{97C509DF-EA06-4726-9702-85E11AE957B6}" type="parTrans" cxnId="{CC0B0AB4-15C6-4EC4-9BA8-DBC2A2C07EC2}">
      <dgm:prSet/>
      <dgm:spPr/>
      <dgm:t>
        <a:bodyPr/>
        <a:lstStyle/>
        <a:p>
          <a:endParaRPr lang="zh-CN" altLang="en-US"/>
        </a:p>
      </dgm:t>
    </dgm:pt>
    <dgm:pt modelId="{2EB587D8-36C2-4E3E-937D-3940265C51C6}" type="sibTrans" cxnId="{CC0B0AB4-15C6-4EC4-9BA8-DBC2A2C07EC2}">
      <dgm:prSet/>
      <dgm:spPr/>
      <dgm:t>
        <a:bodyPr/>
        <a:lstStyle/>
        <a:p>
          <a:endParaRPr lang="zh-CN" altLang="en-US"/>
        </a:p>
      </dgm:t>
    </dgm:pt>
    <dgm:pt modelId="{570A82C5-1DDF-4BC8-B9F2-2562DCAE37A9}">
      <dgm:prSet phldrT="[文本]"/>
      <dgm:spPr/>
      <dgm:t>
        <a:bodyPr/>
        <a:lstStyle/>
        <a:p>
          <a:r>
            <a:rPr lang="zh-CN" altLang="en-US" dirty="0" smtClean="0"/>
            <a:t>复制</a:t>
          </a:r>
          <a:endParaRPr lang="zh-CN" altLang="en-US" dirty="0"/>
        </a:p>
      </dgm:t>
    </dgm:pt>
    <dgm:pt modelId="{A6C29DBB-D525-4513-9F59-FC9875503711}" type="parTrans" cxnId="{4BBCF682-E265-4CFC-85F3-BB59DF306E32}">
      <dgm:prSet/>
      <dgm:spPr/>
      <dgm:t>
        <a:bodyPr/>
        <a:lstStyle/>
        <a:p>
          <a:endParaRPr lang="zh-CN" altLang="en-US"/>
        </a:p>
      </dgm:t>
    </dgm:pt>
    <dgm:pt modelId="{0B48BA39-6A27-4179-9AC7-2E81E3BC7705}" type="sibTrans" cxnId="{4BBCF682-E265-4CFC-85F3-BB59DF306E32}">
      <dgm:prSet/>
      <dgm:spPr/>
      <dgm:t>
        <a:bodyPr/>
        <a:lstStyle/>
        <a:p>
          <a:endParaRPr lang="zh-CN" altLang="en-US"/>
        </a:p>
      </dgm:t>
    </dgm:pt>
    <dgm:pt modelId="{86741A0A-481B-4943-8A85-E9E8ECBE18C7}">
      <dgm:prSet phldrT="[文本]"/>
      <dgm:spPr/>
      <dgm:t>
        <a:bodyPr/>
        <a:lstStyle/>
        <a:p>
          <a:r>
            <a:rPr lang="en-US" altLang="zh-CN" dirty="0" smtClean="0"/>
            <a:t>TDDL</a:t>
          </a:r>
          <a:endParaRPr lang="zh-CN" altLang="en-US" dirty="0"/>
        </a:p>
      </dgm:t>
    </dgm:pt>
    <dgm:pt modelId="{212827B7-1C0F-400D-958D-286E5F111CFB}" type="parTrans" cxnId="{6DCE4CC6-2B6C-46FA-9D14-F40519FD2FC9}">
      <dgm:prSet/>
      <dgm:spPr/>
      <dgm:t>
        <a:bodyPr/>
        <a:lstStyle/>
        <a:p>
          <a:endParaRPr lang="zh-CN" altLang="en-US"/>
        </a:p>
      </dgm:t>
    </dgm:pt>
    <dgm:pt modelId="{9564870B-7944-4C34-A3F5-CBD8708F0757}" type="sibTrans" cxnId="{6DCE4CC6-2B6C-46FA-9D14-F40519FD2FC9}">
      <dgm:prSet/>
      <dgm:spPr/>
      <dgm:t>
        <a:bodyPr/>
        <a:lstStyle/>
        <a:p>
          <a:endParaRPr lang="zh-CN" altLang="en-US"/>
        </a:p>
      </dgm:t>
    </dgm:pt>
    <dgm:pt modelId="{5F17EFC3-1980-4051-BD93-F99D2025EC16}" type="pres">
      <dgm:prSet presAssocID="{7289A598-4CCF-4AE7-8265-EED8D868FD1D}" presName="linearFlow" presStyleCnt="0">
        <dgm:presLayoutVars>
          <dgm:dir/>
          <dgm:resizeHandles val="exact"/>
        </dgm:presLayoutVars>
      </dgm:prSet>
      <dgm:spPr/>
    </dgm:pt>
    <dgm:pt modelId="{7A45B052-9BD2-4536-8808-AA5D118E2BD7}" type="pres">
      <dgm:prSet presAssocID="{2487CB4F-50BB-42DD-B4DA-344820D105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42D4E0-CD92-456E-95BA-8380C18F4E08}" type="pres">
      <dgm:prSet presAssocID="{2EB587D8-36C2-4E3E-937D-3940265C51C6}" presName="spacerL" presStyleCnt="0"/>
      <dgm:spPr/>
    </dgm:pt>
    <dgm:pt modelId="{307D8349-C7A0-4A5C-AD31-D4B6806834EB}" type="pres">
      <dgm:prSet presAssocID="{2EB587D8-36C2-4E3E-937D-3940265C51C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9DC54C8C-68FB-4480-A4B1-23B1D634144D}" type="pres">
      <dgm:prSet presAssocID="{2EB587D8-36C2-4E3E-937D-3940265C51C6}" presName="spacerR" presStyleCnt="0"/>
      <dgm:spPr/>
    </dgm:pt>
    <dgm:pt modelId="{C930122E-5583-490B-AADB-5CB863F08148}" type="pres">
      <dgm:prSet presAssocID="{570A82C5-1DDF-4BC8-B9F2-2562DCAE37A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F85C5-F655-4B10-AC88-FDB62885EA6C}" type="pres">
      <dgm:prSet presAssocID="{0B48BA39-6A27-4179-9AC7-2E81E3BC7705}" presName="spacerL" presStyleCnt="0"/>
      <dgm:spPr/>
    </dgm:pt>
    <dgm:pt modelId="{FB2861D2-844D-47EC-97BD-7040864123C0}" type="pres">
      <dgm:prSet presAssocID="{0B48BA39-6A27-4179-9AC7-2E81E3BC770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CCBE192-1193-4760-8B77-8302F455D2FD}" type="pres">
      <dgm:prSet presAssocID="{0B48BA39-6A27-4179-9AC7-2E81E3BC7705}" presName="spacerR" presStyleCnt="0"/>
      <dgm:spPr/>
    </dgm:pt>
    <dgm:pt modelId="{FF992E73-D859-4BAC-ACE4-FBFBC5496869}" type="pres">
      <dgm:prSet presAssocID="{86741A0A-481B-4943-8A85-E9E8ECBE18C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2A21BF-83F7-4662-8F07-15A11B5D0234}" type="presOf" srcId="{2487CB4F-50BB-42DD-B4DA-344820D1050A}" destId="{7A45B052-9BD2-4536-8808-AA5D118E2BD7}" srcOrd="0" destOrd="0" presId="urn:microsoft.com/office/officeart/2005/8/layout/equation1"/>
    <dgm:cxn modelId="{6DCE4CC6-2B6C-46FA-9D14-F40519FD2FC9}" srcId="{7289A598-4CCF-4AE7-8265-EED8D868FD1D}" destId="{86741A0A-481B-4943-8A85-E9E8ECBE18C7}" srcOrd="2" destOrd="0" parTransId="{212827B7-1C0F-400D-958D-286E5F111CFB}" sibTransId="{9564870B-7944-4C34-A3F5-CBD8708F0757}"/>
    <dgm:cxn modelId="{8A9ADCBC-7D40-4C40-A3B3-AF8E4AF3FD30}" type="presOf" srcId="{2EB587D8-36C2-4E3E-937D-3940265C51C6}" destId="{307D8349-C7A0-4A5C-AD31-D4B6806834EB}" srcOrd="0" destOrd="0" presId="urn:microsoft.com/office/officeart/2005/8/layout/equation1"/>
    <dgm:cxn modelId="{56121D0A-3E5D-428B-8E14-C7E17C24B6EE}" type="presOf" srcId="{86741A0A-481B-4943-8A85-E9E8ECBE18C7}" destId="{FF992E73-D859-4BAC-ACE4-FBFBC5496869}" srcOrd="0" destOrd="0" presId="urn:microsoft.com/office/officeart/2005/8/layout/equation1"/>
    <dgm:cxn modelId="{4BBCF682-E265-4CFC-85F3-BB59DF306E32}" srcId="{7289A598-4CCF-4AE7-8265-EED8D868FD1D}" destId="{570A82C5-1DDF-4BC8-B9F2-2562DCAE37A9}" srcOrd="1" destOrd="0" parTransId="{A6C29DBB-D525-4513-9F59-FC9875503711}" sibTransId="{0B48BA39-6A27-4179-9AC7-2E81E3BC7705}"/>
    <dgm:cxn modelId="{A223DD28-F7E2-4AC5-AC02-ADA925BA220A}" type="presOf" srcId="{0B48BA39-6A27-4179-9AC7-2E81E3BC7705}" destId="{FB2861D2-844D-47EC-97BD-7040864123C0}" srcOrd="0" destOrd="0" presId="urn:microsoft.com/office/officeart/2005/8/layout/equation1"/>
    <dgm:cxn modelId="{C3EB7B3E-0D98-4ECA-BF1A-35C617E4DC91}" type="presOf" srcId="{570A82C5-1DDF-4BC8-B9F2-2562DCAE37A9}" destId="{C930122E-5583-490B-AADB-5CB863F08148}" srcOrd="0" destOrd="0" presId="urn:microsoft.com/office/officeart/2005/8/layout/equation1"/>
    <dgm:cxn modelId="{CC0B0AB4-15C6-4EC4-9BA8-DBC2A2C07EC2}" srcId="{7289A598-4CCF-4AE7-8265-EED8D868FD1D}" destId="{2487CB4F-50BB-42DD-B4DA-344820D1050A}" srcOrd="0" destOrd="0" parTransId="{97C509DF-EA06-4726-9702-85E11AE957B6}" sibTransId="{2EB587D8-36C2-4E3E-937D-3940265C51C6}"/>
    <dgm:cxn modelId="{B62A2E2A-9228-4F80-A181-EDEAE2F44556}" type="presOf" srcId="{7289A598-4CCF-4AE7-8265-EED8D868FD1D}" destId="{5F17EFC3-1980-4051-BD93-F99D2025EC16}" srcOrd="0" destOrd="0" presId="urn:microsoft.com/office/officeart/2005/8/layout/equation1"/>
    <dgm:cxn modelId="{831D64A9-8478-4D60-BBA2-8ADEE253976F}" type="presParOf" srcId="{5F17EFC3-1980-4051-BD93-F99D2025EC16}" destId="{7A45B052-9BD2-4536-8808-AA5D118E2BD7}" srcOrd="0" destOrd="0" presId="urn:microsoft.com/office/officeart/2005/8/layout/equation1"/>
    <dgm:cxn modelId="{E8153B21-62D6-42BD-9950-75CDB569A4C4}" type="presParOf" srcId="{5F17EFC3-1980-4051-BD93-F99D2025EC16}" destId="{4642D4E0-CD92-456E-95BA-8380C18F4E08}" srcOrd="1" destOrd="0" presId="urn:microsoft.com/office/officeart/2005/8/layout/equation1"/>
    <dgm:cxn modelId="{A24EF85B-B5ED-484A-A300-F34374707CDE}" type="presParOf" srcId="{5F17EFC3-1980-4051-BD93-F99D2025EC16}" destId="{307D8349-C7A0-4A5C-AD31-D4B6806834EB}" srcOrd="2" destOrd="0" presId="urn:microsoft.com/office/officeart/2005/8/layout/equation1"/>
    <dgm:cxn modelId="{7D3DBFF1-08BA-4FCA-BA8A-196AE2174C89}" type="presParOf" srcId="{5F17EFC3-1980-4051-BD93-F99D2025EC16}" destId="{9DC54C8C-68FB-4480-A4B1-23B1D634144D}" srcOrd="3" destOrd="0" presId="urn:microsoft.com/office/officeart/2005/8/layout/equation1"/>
    <dgm:cxn modelId="{850859A7-8129-44E5-BA4E-B84CF354DA6A}" type="presParOf" srcId="{5F17EFC3-1980-4051-BD93-F99D2025EC16}" destId="{C930122E-5583-490B-AADB-5CB863F08148}" srcOrd="4" destOrd="0" presId="urn:microsoft.com/office/officeart/2005/8/layout/equation1"/>
    <dgm:cxn modelId="{892C3EC5-9305-492A-9E63-7F8A39CA4F0B}" type="presParOf" srcId="{5F17EFC3-1980-4051-BD93-F99D2025EC16}" destId="{EEFF85C5-F655-4B10-AC88-FDB62885EA6C}" srcOrd="5" destOrd="0" presId="urn:microsoft.com/office/officeart/2005/8/layout/equation1"/>
    <dgm:cxn modelId="{B2DB2466-7B91-4ED0-BAED-B4C0B5EF0598}" type="presParOf" srcId="{5F17EFC3-1980-4051-BD93-F99D2025EC16}" destId="{FB2861D2-844D-47EC-97BD-7040864123C0}" srcOrd="6" destOrd="0" presId="urn:microsoft.com/office/officeart/2005/8/layout/equation1"/>
    <dgm:cxn modelId="{85ED3D30-0486-4912-8A73-00A1780A6D73}" type="presParOf" srcId="{5F17EFC3-1980-4051-BD93-F99D2025EC16}" destId="{4CCBE192-1193-4760-8B77-8302F455D2FD}" srcOrd="7" destOrd="0" presId="urn:microsoft.com/office/officeart/2005/8/layout/equation1"/>
    <dgm:cxn modelId="{C5907E17-BB83-47F1-ACB0-7122C76E300B}" type="presParOf" srcId="{5F17EFC3-1980-4051-BD93-F99D2025EC16}" destId="{FF992E73-D859-4BAC-ACE4-FBFBC549686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48586-3E4E-4824-88AE-B63616FFF76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F3B01D9-2AB0-4236-B74A-2AA1269D43CB}">
      <dgm:prSet phldrT="[文本]"/>
      <dgm:spPr/>
      <dgm:t>
        <a:bodyPr/>
        <a:lstStyle/>
        <a:p>
          <a:r>
            <a:rPr lang="zh-CN" altLang="en-US" dirty="0" smtClean="0"/>
            <a:t>初期</a:t>
          </a:r>
          <a:endParaRPr lang="zh-CN" altLang="en-US" dirty="0"/>
        </a:p>
      </dgm:t>
    </dgm:pt>
    <dgm:pt modelId="{4140B49C-AF86-440D-8792-6C991D99BB87}" type="parTrans" cxnId="{085E75D1-7245-486E-9579-6BA8986E77D4}">
      <dgm:prSet/>
      <dgm:spPr/>
      <dgm:t>
        <a:bodyPr/>
        <a:lstStyle/>
        <a:p>
          <a:endParaRPr lang="zh-CN" altLang="en-US"/>
        </a:p>
      </dgm:t>
    </dgm:pt>
    <dgm:pt modelId="{21850B0C-8C9A-4BA8-A7A3-E79F33B6D8CC}" type="sibTrans" cxnId="{085E75D1-7245-486E-9579-6BA8986E77D4}">
      <dgm:prSet/>
      <dgm:spPr/>
      <dgm:t>
        <a:bodyPr/>
        <a:lstStyle/>
        <a:p>
          <a:endParaRPr lang="zh-CN" altLang="en-US"/>
        </a:p>
      </dgm:t>
    </dgm:pt>
    <dgm:pt modelId="{1A303D8C-7806-42E3-B91B-160F6553D8A7}">
      <dgm:prSet phldrT="[文本]"/>
      <dgm:spPr/>
      <dgm:t>
        <a:bodyPr/>
        <a:lstStyle/>
        <a:p>
          <a:r>
            <a:rPr lang="zh-CN" altLang="en-US" dirty="0" smtClean="0"/>
            <a:t>满足</a:t>
          </a:r>
          <a:r>
            <a:rPr lang="en-US" altLang="zh-CN" dirty="0" smtClean="0"/>
            <a:t>20%</a:t>
          </a:r>
          <a:r>
            <a:rPr lang="zh-CN" altLang="en-US" dirty="0" smtClean="0"/>
            <a:t>基本需求</a:t>
          </a:r>
          <a:endParaRPr lang="zh-CN" altLang="en-US" dirty="0"/>
        </a:p>
      </dgm:t>
    </dgm:pt>
    <dgm:pt modelId="{48714BE6-D588-46AA-A121-355B9C5AE384}" type="parTrans" cxnId="{6647C940-D921-4438-A2D5-1764416AB828}">
      <dgm:prSet/>
      <dgm:spPr/>
      <dgm:t>
        <a:bodyPr/>
        <a:lstStyle/>
        <a:p>
          <a:endParaRPr lang="zh-CN" altLang="en-US"/>
        </a:p>
      </dgm:t>
    </dgm:pt>
    <dgm:pt modelId="{D1F80C37-872F-42A7-9518-5DB6963AA6FC}" type="sibTrans" cxnId="{6647C940-D921-4438-A2D5-1764416AB828}">
      <dgm:prSet/>
      <dgm:spPr/>
      <dgm:t>
        <a:bodyPr/>
        <a:lstStyle/>
        <a:p>
          <a:endParaRPr lang="zh-CN" altLang="en-US"/>
        </a:p>
      </dgm:t>
    </dgm:pt>
    <dgm:pt modelId="{94B52D43-2F93-4162-B6FA-A934E32DD5CF}">
      <dgm:prSet phldrT="[文本]"/>
      <dgm:spPr/>
      <dgm:t>
        <a:bodyPr/>
        <a:lstStyle/>
        <a:p>
          <a:r>
            <a:rPr lang="zh-CN" altLang="en-US" dirty="0" smtClean="0"/>
            <a:t>效果灰常好</a:t>
          </a:r>
          <a:endParaRPr lang="zh-CN" altLang="en-US" dirty="0"/>
        </a:p>
      </dgm:t>
    </dgm:pt>
    <dgm:pt modelId="{EE413AFE-CB58-4F4F-956C-86AAEFC61981}" type="parTrans" cxnId="{6FEABDB2-FBF1-4B39-8481-A4923966F7AD}">
      <dgm:prSet/>
      <dgm:spPr/>
      <dgm:t>
        <a:bodyPr/>
        <a:lstStyle/>
        <a:p>
          <a:endParaRPr lang="zh-CN" altLang="en-US"/>
        </a:p>
      </dgm:t>
    </dgm:pt>
    <dgm:pt modelId="{E656FBBA-8A68-4717-8A72-8FE62D705EA0}" type="sibTrans" cxnId="{6FEABDB2-FBF1-4B39-8481-A4923966F7AD}">
      <dgm:prSet/>
      <dgm:spPr/>
      <dgm:t>
        <a:bodyPr/>
        <a:lstStyle/>
        <a:p>
          <a:endParaRPr lang="zh-CN" altLang="en-US"/>
        </a:p>
      </dgm:t>
    </dgm:pt>
    <dgm:pt modelId="{C2B8BBA7-3B2C-4016-B2D5-9DC108E03493}">
      <dgm:prSet phldrT="[文本]"/>
      <dgm:spPr/>
      <dgm:t>
        <a:bodyPr/>
        <a:lstStyle/>
        <a:p>
          <a:r>
            <a:rPr lang="zh-CN" altLang="en-US" dirty="0" smtClean="0"/>
            <a:t>发展期</a:t>
          </a:r>
          <a:endParaRPr lang="zh-CN" altLang="en-US" dirty="0"/>
        </a:p>
      </dgm:t>
    </dgm:pt>
    <dgm:pt modelId="{6B9D96E1-27F8-4F33-81B8-62A0097BEC24}" type="parTrans" cxnId="{FD32AC50-3017-40A1-AAD5-2D74C71BA26A}">
      <dgm:prSet/>
      <dgm:spPr/>
      <dgm:t>
        <a:bodyPr/>
        <a:lstStyle/>
        <a:p>
          <a:endParaRPr lang="zh-CN" altLang="en-US"/>
        </a:p>
      </dgm:t>
    </dgm:pt>
    <dgm:pt modelId="{2BDBE100-EA23-403A-828E-2B0B87944B10}" type="sibTrans" cxnId="{FD32AC50-3017-40A1-AAD5-2D74C71BA26A}">
      <dgm:prSet/>
      <dgm:spPr/>
      <dgm:t>
        <a:bodyPr/>
        <a:lstStyle/>
        <a:p>
          <a:endParaRPr lang="zh-CN" altLang="en-US"/>
        </a:p>
      </dgm:t>
    </dgm:pt>
    <dgm:pt modelId="{0FE5FC1D-D479-4291-9068-73388060A1F8}">
      <dgm:prSet phldrT="[文本]"/>
      <dgm:spPr/>
      <dgm:t>
        <a:bodyPr/>
        <a:lstStyle/>
        <a:p>
          <a:r>
            <a:rPr lang="zh-CN" altLang="en-US" dirty="0" smtClean="0"/>
            <a:t>满足了大部分需求</a:t>
          </a:r>
          <a:endParaRPr lang="zh-CN" altLang="en-US" dirty="0"/>
        </a:p>
      </dgm:t>
    </dgm:pt>
    <dgm:pt modelId="{C0D94AA1-58B2-43CC-A825-81AFDE830A67}" type="parTrans" cxnId="{04C2F7AE-B263-4974-A4AA-4CD9188472A7}">
      <dgm:prSet/>
      <dgm:spPr/>
      <dgm:t>
        <a:bodyPr/>
        <a:lstStyle/>
        <a:p>
          <a:endParaRPr lang="zh-CN" altLang="en-US"/>
        </a:p>
      </dgm:t>
    </dgm:pt>
    <dgm:pt modelId="{A710F853-2654-4CDF-9B40-4E9D9DFCFCFA}" type="sibTrans" cxnId="{04C2F7AE-B263-4974-A4AA-4CD9188472A7}">
      <dgm:prSet/>
      <dgm:spPr/>
      <dgm:t>
        <a:bodyPr/>
        <a:lstStyle/>
        <a:p>
          <a:endParaRPr lang="zh-CN" altLang="en-US"/>
        </a:p>
      </dgm:t>
    </dgm:pt>
    <dgm:pt modelId="{43F7D1FE-499F-4AD4-95DC-6591581BB5C6}">
      <dgm:prSet phldrT="[文本]"/>
      <dgm:spPr/>
      <dgm:t>
        <a:bodyPr/>
        <a:lstStyle/>
        <a:p>
          <a:r>
            <a:rPr lang="zh-CN" altLang="en-US" dirty="0" smtClean="0"/>
            <a:t>越做越累</a:t>
          </a:r>
          <a:endParaRPr lang="zh-CN" altLang="en-US" dirty="0"/>
        </a:p>
      </dgm:t>
    </dgm:pt>
    <dgm:pt modelId="{5FC5E3A1-3D27-4B29-ADC9-A981C0CF1D06}" type="parTrans" cxnId="{9FA4F410-2D9C-484B-9111-D447FB0C82F4}">
      <dgm:prSet/>
      <dgm:spPr/>
      <dgm:t>
        <a:bodyPr/>
        <a:lstStyle/>
        <a:p>
          <a:endParaRPr lang="zh-CN" altLang="en-US"/>
        </a:p>
      </dgm:t>
    </dgm:pt>
    <dgm:pt modelId="{8C8DC4F8-62AB-452A-9DA8-0EAD2D0C448A}" type="sibTrans" cxnId="{9FA4F410-2D9C-484B-9111-D447FB0C82F4}">
      <dgm:prSet/>
      <dgm:spPr/>
      <dgm:t>
        <a:bodyPr/>
        <a:lstStyle/>
        <a:p>
          <a:endParaRPr lang="zh-CN" altLang="en-US"/>
        </a:p>
      </dgm:t>
    </dgm:pt>
    <dgm:pt modelId="{5591C438-1D73-4A4F-A479-4F7553049C3A}">
      <dgm:prSet phldrT="[文本]"/>
      <dgm:spPr/>
      <dgm:t>
        <a:bodyPr/>
        <a:lstStyle/>
        <a:p>
          <a:r>
            <a:rPr lang="zh-CN" altLang="en-US" dirty="0" smtClean="0"/>
            <a:t>成熟期</a:t>
          </a:r>
          <a:endParaRPr lang="zh-CN" altLang="en-US" dirty="0"/>
        </a:p>
      </dgm:t>
    </dgm:pt>
    <dgm:pt modelId="{A76B767D-FD7F-4957-8B17-D12717197E15}" type="parTrans" cxnId="{26C1A4CC-95D4-424A-9EBC-31C254178C2A}">
      <dgm:prSet/>
      <dgm:spPr/>
      <dgm:t>
        <a:bodyPr/>
        <a:lstStyle/>
        <a:p>
          <a:endParaRPr lang="zh-CN" altLang="en-US"/>
        </a:p>
      </dgm:t>
    </dgm:pt>
    <dgm:pt modelId="{7B3C3F23-C5F0-481F-820D-96C1982728EE}" type="sibTrans" cxnId="{26C1A4CC-95D4-424A-9EBC-31C254178C2A}">
      <dgm:prSet/>
      <dgm:spPr/>
      <dgm:t>
        <a:bodyPr/>
        <a:lstStyle/>
        <a:p>
          <a:endParaRPr lang="zh-CN" altLang="en-US"/>
        </a:p>
      </dgm:t>
    </dgm:pt>
    <dgm:pt modelId="{33BED3FE-E3B0-4B97-8958-D66C386346CF}">
      <dgm:prSet phldrT="[文本]"/>
      <dgm:spPr/>
      <dgm:t>
        <a:bodyPr/>
        <a:lstStyle/>
        <a:p>
          <a:r>
            <a:rPr lang="zh-CN" altLang="en-US" dirty="0" smtClean="0"/>
            <a:t>抽取</a:t>
          </a:r>
          <a:r>
            <a:rPr lang="en-US" altLang="zh-CN" dirty="0" smtClean="0"/>
            <a:t>20%</a:t>
          </a:r>
          <a:r>
            <a:rPr lang="zh-CN" altLang="en-US" dirty="0" smtClean="0"/>
            <a:t>核心功能</a:t>
          </a:r>
          <a:endParaRPr lang="zh-CN" altLang="en-US" dirty="0"/>
        </a:p>
      </dgm:t>
    </dgm:pt>
    <dgm:pt modelId="{12E779E7-F68D-41EF-8F13-B04D4DB65475}" type="parTrans" cxnId="{ED3CBCFB-886A-4E8B-A88D-7B3EFE57929A}">
      <dgm:prSet/>
      <dgm:spPr/>
      <dgm:t>
        <a:bodyPr/>
        <a:lstStyle/>
        <a:p>
          <a:endParaRPr lang="zh-CN" altLang="en-US"/>
        </a:p>
      </dgm:t>
    </dgm:pt>
    <dgm:pt modelId="{D2ABBCF8-782A-4605-BD6F-182FC9272843}" type="sibTrans" cxnId="{ED3CBCFB-886A-4E8B-A88D-7B3EFE57929A}">
      <dgm:prSet/>
      <dgm:spPr/>
      <dgm:t>
        <a:bodyPr/>
        <a:lstStyle/>
        <a:p>
          <a:endParaRPr lang="zh-CN" altLang="en-US"/>
        </a:p>
      </dgm:t>
    </dgm:pt>
    <dgm:pt modelId="{18632D93-F639-41B5-8DCF-F0E08DFE436F}">
      <dgm:prSet phldrT="[文本]"/>
      <dgm:spPr/>
      <dgm:t>
        <a:bodyPr/>
        <a:lstStyle/>
        <a:p>
          <a:r>
            <a:rPr lang="zh-CN" altLang="en-US" dirty="0" smtClean="0"/>
            <a:t>微内核</a:t>
          </a:r>
          <a:r>
            <a:rPr lang="en-US" altLang="zh-CN" dirty="0" smtClean="0"/>
            <a:t>+</a:t>
          </a:r>
          <a:r>
            <a:rPr lang="zh-CN" altLang="en-US" dirty="0" smtClean="0"/>
            <a:t>扩展点</a:t>
          </a:r>
          <a:endParaRPr lang="zh-CN" altLang="en-US" dirty="0"/>
        </a:p>
      </dgm:t>
    </dgm:pt>
    <dgm:pt modelId="{3B8E04E2-F403-485D-8164-FEC4216897A4}" type="parTrans" cxnId="{3E8A417E-AA62-4284-AA51-C7C252502570}">
      <dgm:prSet/>
      <dgm:spPr/>
      <dgm:t>
        <a:bodyPr/>
        <a:lstStyle/>
        <a:p>
          <a:endParaRPr lang="zh-CN" altLang="en-US"/>
        </a:p>
      </dgm:t>
    </dgm:pt>
    <dgm:pt modelId="{24CAA167-8D0F-452F-A1F4-448018D82D44}" type="sibTrans" cxnId="{3E8A417E-AA62-4284-AA51-C7C252502570}">
      <dgm:prSet/>
      <dgm:spPr/>
      <dgm:t>
        <a:bodyPr/>
        <a:lstStyle/>
        <a:p>
          <a:endParaRPr lang="zh-CN" altLang="en-US"/>
        </a:p>
      </dgm:t>
    </dgm:pt>
    <dgm:pt modelId="{39C88619-3464-4E5A-9A78-58BE30EA0AB7}" type="pres">
      <dgm:prSet presAssocID="{3A348586-3E4E-4824-88AE-B63616FFF7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8540C7-01B9-4CE5-B601-5063193458BA}" type="pres">
      <dgm:prSet presAssocID="{8F3B01D9-2AB0-4236-B74A-2AA1269D43CB}" presName="composite" presStyleCnt="0"/>
      <dgm:spPr/>
    </dgm:pt>
    <dgm:pt modelId="{3BC7D189-AC79-473D-AEE2-BF3A3E858DCC}" type="pres">
      <dgm:prSet presAssocID="{8F3B01D9-2AB0-4236-B74A-2AA1269D43C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A2833E-E58C-4E44-9C88-B22EDF0AE2CD}" type="pres">
      <dgm:prSet presAssocID="{8F3B01D9-2AB0-4236-B74A-2AA1269D43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32540-806B-4606-9338-5832F34B6C4E}" type="pres">
      <dgm:prSet presAssocID="{21850B0C-8C9A-4BA8-A7A3-E79F33B6D8CC}" presName="sp" presStyleCnt="0"/>
      <dgm:spPr/>
    </dgm:pt>
    <dgm:pt modelId="{4490FABF-41EB-438C-A415-16F427DB4A07}" type="pres">
      <dgm:prSet presAssocID="{C2B8BBA7-3B2C-4016-B2D5-9DC108E03493}" presName="composite" presStyleCnt="0"/>
      <dgm:spPr/>
    </dgm:pt>
    <dgm:pt modelId="{8B746A4F-31FF-4A16-8A34-7CBB6FDBFEE3}" type="pres">
      <dgm:prSet presAssocID="{C2B8BBA7-3B2C-4016-B2D5-9DC108E0349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C532E-FAD8-4A7A-968F-B1444BC5C00B}" type="pres">
      <dgm:prSet presAssocID="{C2B8BBA7-3B2C-4016-B2D5-9DC108E0349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37C28-197E-40CD-A69E-37D38BF7BD33}" type="pres">
      <dgm:prSet presAssocID="{2BDBE100-EA23-403A-828E-2B0B87944B10}" presName="sp" presStyleCnt="0"/>
      <dgm:spPr/>
    </dgm:pt>
    <dgm:pt modelId="{E22043C7-416E-4E15-9F0E-56D2D957F329}" type="pres">
      <dgm:prSet presAssocID="{5591C438-1D73-4A4F-A479-4F7553049C3A}" presName="composite" presStyleCnt="0"/>
      <dgm:spPr/>
    </dgm:pt>
    <dgm:pt modelId="{19034D59-8672-497A-A8D9-DFF4E2707A28}" type="pres">
      <dgm:prSet presAssocID="{5591C438-1D73-4A4F-A479-4F7553049C3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DDA1A8-BEF6-4161-BB51-4840DE4FC7CA}" type="pres">
      <dgm:prSet presAssocID="{5591C438-1D73-4A4F-A479-4F7553049C3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E9266B-1069-48A8-B02D-FDF9C94E2819}" type="presOf" srcId="{18632D93-F639-41B5-8DCF-F0E08DFE436F}" destId="{BCDDA1A8-BEF6-4161-BB51-4840DE4FC7CA}" srcOrd="0" destOrd="1" presId="urn:microsoft.com/office/officeart/2005/8/layout/chevron2"/>
    <dgm:cxn modelId="{78F5BF54-1762-4BD5-A3EB-BA422D9ADBE9}" type="presOf" srcId="{1A303D8C-7806-42E3-B91B-160F6553D8A7}" destId="{4DA2833E-E58C-4E44-9C88-B22EDF0AE2CD}" srcOrd="0" destOrd="0" presId="urn:microsoft.com/office/officeart/2005/8/layout/chevron2"/>
    <dgm:cxn modelId="{085E75D1-7245-486E-9579-6BA8986E77D4}" srcId="{3A348586-3E4E-4824-88AE-B63616FFF767}" destId="{8F3B01D9-2AB0-4236-B74A-2AA1269D43CB}" srcOrd="0" destOrd="0" parTransId="{4140B49C-AF86-440D-8792-6C991D99BB87}" sibTransId="{21850B0C-8C9A-4BA8-A7A3-E79F33B6D8CC}"/>
    <dgm:cxn modelId="{A765B607-DC7E-4D6A-89DB-C6BC6781A21F}" type="presOf" srcId="{5591C438-1D73-4A4F-A479-4F7553049C3A}" destId="{19034D59-8672-497A-A8D9-DFF4E2707A28}" srcOrd="0" destOrd="0" presId="urn:microsoft.com/office/officeart/2005/8/layout/chevron2"/>
    <dgm:cxn modelId="{9BA9C9E1-ACE4-418F-95E8-2D593200877B}" type="presOf" srcId="{8F3B01D9-2AB0-4236-B74A-2AA1269D43CB}" destId="{3BC7D189-AC79-473D-AEE2-BF3A3E858DCC}" srcOrd="0" destOrd="0" presId="urn:microsoft.com/office/officeart/2005/8/layout/chevron2"/>
    <dgm:cxn modelId="{A2DD4FEA-FFBB-4B4B-89A7-EA84D9251FA2}" type="presOf" srcId="{3A348586-3E4E-4824-88AE-B63616FFF767}" destId="{39C88619-3464-4E5A-9A78-58BE30EA0AB7}" srcOrd="0" destOrd="0" presId="urn:microsoft.com/office/officeart/2005/8/layout/chevron2"/>
    <dgm:cxn modelId="{04C2F7AE-B263-4974-A4AA-4CD9188472A7}" srcId="{C2B8BBA7-3B2C-4016-B2D5-9DC108E03493}" destId="{0FE5FC1D-D479-4291-9068-73388060A1F8}" srcOrd="0" destOrd="0" parTransId="{C0D94AA1-58B2-43CC-A825-81AFDE830A67}" sibTransId="{A710F853-2654-4CDF-9B40-4E9D9DFCFCFA}"/>
    <dgm:cxn modelId="{72AC94D4-B662-407F-B372-FFEAB5B72F10}" type="presOf" srcId="{43F7D1FE-499F-4AD4-95DC-6591581BB5C6}" destId="{7A1C532E-FAD8-4A7A-968F-B1444BC5C00B}" srcOrd="0" destOrd="1" presId="urn:microsoft.com/office/officeart/2005/8/layout/chevron2"/>
    <dgm:cxn modelId="{6FEABDB2-FBF1-4B39-8481-A4923966F7AD}" srcId="{8F3B01D9-2AB0-4236-B74A-2AA1269D43CB}" destId="{94B52D43-2F93-4162-B6FA-A934E32DD5CF}" srcOrd="1" destOrd="0" parTransId="{EE413AFE-CB58-4F4F-956C-86AAEFC61981}" sibTransId="{E656FBBA-8A68-4717-8A72-8FE62D705EA0}"/>
    <dgm:cxn modelId="{26C1A4CC-95D4-424A-9EBC-31C254178C2A}" srcId="{3A348586-3E4E-4824-88AE-B63616FFF767}" destId="{5591C438-1D73-4A4F-A479-4F7553049C3A}" srcOrd="2" destOrd="0" parTransId="{A76B767D-FD7F-4957-8B17-D12717197E15}" sibTransId="{7B3C3F23-C5F0-481F-820D-96C1982728EE}"/>
    <dgm:cxn modelId="{6647C940-D921-4438-A2D5-1764416AB828}" srcId="{8F3B01D9-2AB0-4236-B74A-2AA1269D43CB}" destId="{1A303D8C-7806-42E3-B91B-160F6553D8A7}" srcOrd="0" destOrd="0" parTransId="{48714BE6-D588-46AA-A121-355B9C5AE384}" sibTransId="{D1F80C37-872F-42A7-9518-5DB6963AA6FC}"/>
    <dgm:cxn modelId="{516517F7-7665-45ED-858A-DF29AB21A65B}" type="presOf" srcId="{33BED3FE-E3B0-4B97-8958-D66C386346CF}" destId="{BCDDA1A8-BEF6-4161-BB51-4840DE4FC7CA}" srcOrd="0" destOrd="0" presId="urn:microsoft.com/office/officeart/2005/8/layout/chevron2"/>
    <dgm:cxn modelId="{A44CEF78-10A5-466B-BA4F-532453B999C0}" type="presOf" srcId="{0FE5FC1D-D479-4291-9068-73388060A1F8}" destId="{7A1C532E-FAD8-4A7A-968F-B1444BC5C00B}" srcOrd="0" destOrd="0" presId="urn:microsoft.com/office/officeart/2005/8/layout/chevron2"/>
    <dgm:cxn modelId="{FD32AC50-3017-40A1-AAD5-2D74C71BA26A}" srcId="{3A348586-3E4E-4824-88AE-B63616FFF767}" destId="{C2B8BBA7-3B2C-4016-B2D5-9DC108E03493}" srcOrd="1" destOrd="0" parTransId="{6B9D96E1-27F8-4F33-81B8-62A0097BEC24}" sibTransId="{2BDBE100-EA23-403A-828E-2B0B87944B10}"/>
    <dgm:cxn modelId="{3E8A417E-AA62-4284-AA51-C7C252502570}" srcId="{5591C438-1D73-4A4F-A479-4F7553049C3A}" destId="{18632D93-F639-41B5-8DCF-F0E08DFE436F}" srcOrd="1" destOrd="0" parTransId="{3B8E04E2-F403-485D-8164-FEC4216897A4}" sibTransId="{24CAA167-8D0F-452F-A1F4-448018D82D44}"/>
    <dgm:cxn modelId="{D24467ED-9628-4142-A500-FAE8171D3CD5}" type="presOf" srcId="{94B52D43-2F93-4162-B6FA-A934E32DD5CF}" destId="{4DA2833E-E58C-4E44-9C88-B22EDF0AE2CD}" srcOrd="0" destOrd="1" presId="urn:microsoft.com/office/officeart/2005/8/layout/chevron2"/>
    <dgm:cxn modelId="{51C5657C-5DB4-4D40-B536-DE722A95E2F4}" type="presOf" srcId="{C2B8BBA7-3B2C-4016-B2D5-9DC108E03493}" destId="{8B746A4F-31FF-4A16-8A34-7CBB6FDBFEE3}" srcOrd="0" destOrd="0" presId="urn:microsoft.com/office/officeart/2005/8/layout/chevron2"/>
    <dgm:cxn modelId="{ED3CBCFB-886A-4E8B-A88D-7B3EFE57929A}" srcId="{5591C438-1D73-4A4F-A479-4F7553049C3A}" destId="{33BED3FE-E3B0-4B97-8958-D66C386346CF}" srcOrd="0" destOrd="0" parTransId="{12E779E7-F68D-41EF-8F13-B04D4DB65475}" sibTransId="{D2ABBCF8-782A-4605-BD6F-182FC9272843}"/>
    <dgm:cxn modelId="{9FA4F410-2D9C-484B-9111-D447FB0C82F4}" srcId="{C2B8BBA7-3B2C-4016-B2D5-9DC108E03493}" destId="{43F7D1FE-499F-4AD4-95DC-6591581BB5C6}" srcOrd="1" destOrd="0" parTransId="{5FC5E3A1-3D27-4B29-ADC9-A981C0CF1D06}" sibTransId="{8C8DC4F8-62AB-452A-9DA8-0EAD2D0C448A}"/>
    <dgm:cxn modelId="{D0C9570A-5A47-4587-BC47-1F283385AD4B}" type="presParOf" srcId="{39C88619-3464-4E5A-9A78-58BE30EA0AB7}" destId="{F08540C7-01B9-4CE5-B601-5063193458BA}" srcOrd="0" destOrd="0" presId="urn:microsoft.com/office/officeart/2005/8/layout/chevron2"/>
    <dgm:cxn modelId="{74F1A60B-1E7B-4754-8F5B-E8CA96234921}" type="presParOf" srcId="{F08540C7-01B9-4CE5-B601-5063193458BA}" destId="{3BC7D189-AC79-473D-AEE2-BF3A3E858DCC}" srcOrd="0" destOrd="0" presId="urn:microsoft.com/office/officeart/2005/8/layout/chevron2"/>
    <dgm:cxn modelId="{98905015-9FB7-47D7-B376-6248F565AB44}" type="presParOf" srcId="{F08540C7-01B9-4CE5-B601-5063193458BA}" destId="{4DA2833E-E58C-4E44-9C88-B22EDF0AE2CD}" srcOrd="1" destOrd="0" presId="urn:microsoft.com/office/officeart/2005/8/layout/chevron2"/>
    <dgm:cxn modelId="{A261537C-9AD9-4E91-AC48-33F901905014}" type="presParOf" srcId="{39C88619-3464-4E5A-9A78-58BE30EA0AB7}" destId="{7C932540-806B-4606-9338-5832F34B6C4E}" srcOrd="1" destOrd="0" presId="urn:microsoft.com/office/officeart/2005/8/layout/chevron2"/>
    <dgm:cxn modelId="{1705804E-A189-4329-A5BB-421D5B5C753A}" type="presParOf" srcId="{39C88619-3464-4E5A-9A78-58BE30EA0AB7}" destId="{4490FABF-41EB-438C-A415-16F427DB4A07}" srcOrd="2" destOrd="0" presId="urn:microsoft.com/office/officeart/2005/8/layout/chevron2"/>
    <dgm:cxn modelId="{CA964918-93E8-4EB3-9EC1-C1DB9195F855}" type="presParOf" srcId="{4490FABF-41EB-438C-A415-16F427DB4A07}" destId="{8B746A4F-31FF-4A16-8A34-7CBB6FDBFEE3}" srcOrd="0" destOrd="0" presId="urn:microsoft.com/office/officeart/2005/8/layout/chevron2"/>
    <dgm:cxn modelId="{030D6E62-7451-4361-9A0A-31C942A63AB5}" type="presParOf" srcId="{4490FABF-41EB-438C-A415-16F427DB4A07}" destId="{7A1C532E-FAD8-4A7A-968F-B1444BC5C00B}" srcOrd="1" destOrd="0" presId="urn:microsoft.com/office/officeart/2005/8/layout/chevron2"/>
    <dgm:cxn modelId="{7FDEAC66-11E4-41AD-B3E5-914C544B2BE8}" type="presParOf" srcId="{39C88619-3464-4E5A-9A78-58BE30EA0AB7}" destId="{E5A37C28-197E-40CD-A69E-37D38BF7BD33}" srcOrd="3" destOrd="0" presId="urn:microsoft.com/office/officeart/2005/8/layout/chevron2"/>
    <dgm:cxn modelId="{29317BBC-576F-4C0B-ABA2-EC2AAB274A08}" type="presParOf" srcId="{39C88619-3464-4E5A-9A78-58BE30EA0AB7}" destId="{E22043C7-416E-4E15-9F0E-56D2D957F329}" srcOrd="4" destOrd="0" presId="urn:microsoft.com/office/officeart/2005/8/layout/chevron2"/>
    <dgm:cxn modelId="{C905FC54-299F-4BE6-BB98-52E9EEB0837F}" type="presParOf" srcId="{E22043C7-416E-4E15-9F0E-56D2D957F329}" destId="{19034D59-8672-497A-A8D9-DFF4E2707A28}" srcOrd="0" destOrd="0" presId="urn:microsoft.com/office/officeart/2005/8/layout/chevron2"/>
    <dgm:cxn modelId="{0671B3B1-216F-4272-A22E-02D504203019}" type="presParOf" srcId="{E22043C7-416E-4E15-9F0E-56D2D957F329}" destId="{BCDDA1A8-BEF6-4161-BB51-4840DE4FC7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45B052-9BD2-4536-8808-AA5D118E2BD7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路由</a:t>
          </a:r>
          <a:endParaRPr lang="zh-CN" altLang="en-US" sz="2600" kern="1200" dirty="0"/>
        </a:p>
      </dsp:txBody>
      <dsp:txXfrm>
        <a:off x="1025" y="1352599"/>
        <a:ext cx="1358800" cy="1358800"/>
      </dsp:txXfrm>
    </dsp:sp>
    <dsp:sp modelId="{307D8349-C7A0-4A5C-AD31-D4B6806834EB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470160" y="1637947"/>
        <a:ext cx="788104" cy="788104"/>
      </dsp:txXfrm>
    </dsp:sp>
    <dsp:sp modelId="{C930122E-5583-490B-AADB-5CB863F08148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复制</a:t>
          </a:r>
          <a:endParaRPr lang="zh-CN" altLang="en-US" sz="2600" kern="1200" dirty="0"/>
        </a:p>
      </dsp:txBody>
      <dsp:txXfrm>
        <a:off x="2368599" y="1352599"/>
        <a:ext cx="1358800" cy="1358800"/>
      </dsp:txXfrm>
    </dsp:sp>
    <dsp:sp modelId="{FB2861D2-844D-47EC-97BD-7040864123C0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3837735" y="1637947"/>
        <a:ext cx="788104" cy="788104"/>
      </dsp:txXfrm>
    </dsp:sp>
    <dsp:sp modelId="{FF992E73-D859-4BAC-ACE4-FBFBC549686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TDDL</a:t>
          </a:r>
          <a:endParaRPr lang="zh-CN" altLang="en-US" sz="2600" kern="1200" dirty="0"/>
        </a:p>
      </dsp:txBody>
      <dsp:txXfrm>
        <a:off x="4736174" y="1352599"/>
        <a:ext cx="1358800" cy="13588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C7D189-AC79-473D-AEE2-BF3A3E858DCC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初期</a:t>
          </a:r>
          <a:endParaRPr lang="zh-CN" altLang="en-US" sz="2400" kern="1200" dirty="0"/>
        </a:p>
      </dsp:txBody>
      <dsp:txXfrm rot="5400000">
        <a:off x="-222646" y="223826"/>
        <a:ext cx="1484312" cy="1039018"/>
      </dsp:txXfrm>
    </dsp:sp>
    <dsp:sp modelId="{4DA2833E-E58C-4E44-9C88-B22EDF0AE2CD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满足</a:t>
          </a:r>
          <a:r>
            <a:rPr lang="en-US" altLang="zh-CN" sz="2300" kern="1200" dirty="0" smtClean="0"/>
            <a:t>20%</a:t>
          </a:r>
          <a:r>
            <a:rPr lang="zh-CN" altLang="en-US" sz="2300" kern="1200" dirty="0" smtClean="0"/>
            <a:t>基本需求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效果灰常好</a:t>
          </a:r>
          <a:endParaRPr lang="zh-CN" altLang="en-US" sz="2300" kern="1200" dirty="0"/>
        </a:p>
      </dsp:txBody>
      <dsp:txXfrm rot="5400000">
        <a:off x="3085107" y="-2044909"/>
        <a:ext cx="964803" cy="5056981"/>
      </dsp:txXfrm>
    </dsp:sp>
    <dsp:sp modelId="{8B746A4F-31FF-4A16-8A34-7CBB6FDBFEE3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发展期</a:t>
          </a:r>
          <a:endParaRPr lang="zh-CN" altLang="en-US" sz="2400" kern="1200" dirty="0"/>
        </a:p>
      </dsp:txBody>
      <dsp:txXfrm rot="5400000">
        <a:off x="-222646" y="1512490"/>
        <a:ext cx="1484312" cy="1039018"/>
      </dsp:txXfrm>
    </dsp:sp>
    <dsp:sp modelId="{7A1C532E-FAD8-4A7A-968F-B1444BC5C00B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满足了大部分需求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越做越累</a:t>
          </a:r>
          <a:endParaRPr lang="zh-CN" altLang="en-US" sz="2300" kern="1200" dirty="0"/>
        </a:p>
      </dsp:txBody>
      <dsp:txXfrm rot="5400000">
        <a:off x="3085107" y="-756245"/>
        <a:ext cx="964803" cy="5056981"/>
      </dsp:txXfrm>
    </dsp:sp>
    <dsp:sp modelId="{19034D59-8672-497A-A8D9-DFF4E2707A28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成熟期</a:t>
          </a:r>
          <a:endParaRPr lang="zh-CN" altLang="en-US" sz="2400" kern="1200" dirty="0"/>
        </a:p>
      </dsp:txBody>
      <dsp:txXfrm rot="5400000">
        <a:off x="-222646" y="2801154"/>
        <a:ext cx="1484312" cy="1039018"/>
      </dsp:txXfrm>
    </dsp:sp>
    <dsp:sp modelId="{BCDDA1A8-BEF6-4161-BB51-4840DE4FC7CA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抽取</a:t>
          </a:r>
          <a:r>
            <a:rPr lang="en-US" altLang="zh-CN" sz="2300" kern="1200" dirty="0" smtClean="0"/>
            <a:t>20%</a:t>
          </a:r>
          <a:r>
            <a:rPr lang="zh-CN" altLang="en-US" sz="2300" kern="1200" dirty="0" smtClean="0"/>
            <a:t>核心功能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微内核</a:t>
          </a:r>
          <a:r>
            <a:rPr lang="en-US" altLang="zh-CN" sz="2300" kern="1200" dirty="0" smtClean="0"/>
            <a:t>+</a:t>
          </a:r>
          <a:r>
            <a:rPr lang="zh-CN" altLang="en-US" sz="2300" kern="1200" dirty="0" smtClean="0"/>
            <a:t>扩展点</a:t>
          </a:r>
          <a:endParaRPr lang="zh-CN" altLang="en-US" sz="2300" kern="1200" dirty="0"/>
        </a:p>
      </dsp:txBody>
      <dsp:txXfrm rot="5400000">
        <a:off x="3085107" y="532418"/>
        <a:ext cx="964803" cy="5056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C9D9D-375E-4908-AB61-36A7F3EF45A0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CDD29-098C-45F0-BB13-F78D708BE0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CDD29-098C-45F0-BB13-F78D708BE0A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全民业务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CDD29-098C-45F0-BB13-F78D708BE0A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CDD29-098C-45F0-BB13-F78D708BE0A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CDD29-098C-45F0-BB13-F78D708BE0A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CDD29-098C-45F0-BB13-F78D708BE0A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CDD29-098C-45F0-BB13-F78D708BE0A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CDD29-098C-45F0-BB13-F78D708BE0A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CDD29-098C-45F0-BB13-F78D708BE0A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0D43676-10AC-4B6B-8350-FA7547B63047}" type="datetimeFigureOut">
              <a:rPr lang="zh-CN" altLang="en-US" smtClean="0"/>
              <a:pPr/>
              <a:t>2010/7/9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B5C7ADC-A5AD-4FA7-97F3-0D7D67EA42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sfops.com.taobao.net/appops-dependency/graph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淘宝的前世今生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忘记历史就意味着放弃未来</a:t>
            </a:r>
            <a:endParaRPr lang="zh-CN" altLang="en-US" dirty="0"/>
          </a:p>
        </p:txBody>
      </p:sp>
      <p:pic>
        <p:nvPicPr>
          <p:cNvPr id="60421" name="Picture 5" descr="C:\Users\dogun\AppData\Local\Microsoft\Windows\Temporary Internet Files\Content.IE5\REJ2E1DS\MC9002408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104034" y="3182190"/>
            <a:ext cx="3008323" cy="3644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TDBM/</a:t>
            </a:r>
            <a:r>
              <a:rPr lang="en-US" altLang="zh-CN" dirty="0" err="1" smtClean="0"/>
              <a:t>Tair</a:t>
            </a:r>
            <a:endParaRPr lang="zh-CN" altLang="en-US" dirty="0"/>
          </a:p>
        </p:txBody>
      </p:sp>
      <p:grpSp>
        <p:nvGrpSpPr>
          <p:cNvPr id="5" name="组合 33"/>
          <p:cNvGrpSpPr/>
          <p:nvPr/>
        </p:nvGrpSpPr>
        <p:grpSpPr>
          <a:xfrm>
            <a:off x="1500166" y="3286124"/>
            <a:ext cx="2088031" cy="840927"/>
            <a:chOff x="500034" y="2357430"/>
            <a:chExt cx="2088031" cy="840927"/>
          </a:xfrm>
        </p:grpSpPr>
        <p:sp>
          <p:nvSpPr>
            <p:cNvPr id="32" name="矩形 31"/>
            <p:cNvSpPr/>
            <p:nvPr/>
          </p:nvSpPr>
          <p:spPr>
            <a:xfrm>
              <a:off x="500034" y="2357430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59239" y="2483977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ConfigServer</a:t>
              </a:r>
              <a:endParaRPr lang="zh-CN" altLang="en-US" dirty="0"/>
            </a:p>
          </p:txBody>
        </p:sp>
      </p:grpSp>
      <p:grpSp>
        <p:nvGrpSpPr>
          <p:cNvPr id="6" name="组合 34"/>
          <p:cNvGrpSpPr/>
          <p:nvPr/>
        </p:nvGrpSpPr>
        <p:grpSpPr>
          <a:xfrm>
            <a:off x="4643438" y="1643050"/>
            <a:ext cx="1577755" cy="824598"/>
            <a:chOff x="500034" y="2357430"/>
            <a:chExt cx="2096166" cy="824598"/>
          </a:xfrm>
        </p:grpSpPr>
        <p:sp>
          <p:nvSpPr>
            <p:cNvPr id="29" name="矩形 28"/>
            <p:cNvSpPr/>
            <p:nvPr/>
          </p:nvSpPr>
          <p:spPr>
            <a:xfrm>
              <a:off x="500034" y="2357430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67374" y="2467648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</a:t>
              </a:r>
              <a:endParaRPr lang="zh-CN" altLang="en-US" dirty="0"/>
            </a:p>
          </p:txBody>
        </p:sp>
      </p:grpSp>
      <p:grpSp>
        <p:nvGrpSpPr>
          <p:cNvPr id="7" name="组合 38"/>
          <p:cNvGrpSpPr/>
          <p:nvPr/>
        </p:nvGrpSpPr>
        <p:grpSpPr>
          <a:xfrm>
            <a:off x="2214546" y="5484373"/>
            <a:ext cx="1318543" cy="857256"/>
            <a:chOff x="447002" y="2341101"/>
            <a:chExt cx="2141063" cy="857256"/>
          </a:xfrm>
        </p:grpSpPr>
        <p:sp>
          <p:nvSpPr>
            <p:cNvPr id="26" name="矩形 25"/>
            <p:cNvSpPr/>
            <p:nvPr/>
          </p:nvSpPr>
          <p:spPr>
            <a:xfrm>
              <a:off x="447002" y="2341101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59239" y="2483977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Node1</a:t>
              </a:r>
              <a:endParaRPr lang="zh-CN" altLang="en-US" dirty="0"/>
            </a:p>
          </p:txBody>
        </p:sp>
      </p:grpSp>
      <p:grpSp>
        <p:nvGrpSpPr>
          <p:cNvPr id="8" name="组合 46"/>
          <p:cNvGrpSpPr/>
          <p:nvPr/>
        </p:nvGrpSpPr>
        <p:grpSpPr>
          <a:xfrm>
            <a:off x="3786182" y="5484373"/>
            <a:ext cx="1318543" cy="857256"/>
            <a:chOff x="447002" y="2341101"/>
            <a:chExt cx="2141063" cy="857256"/>
          </a:xfrm>
        </p:grpSpPr>
        <p:sp>
          <p:nvSpPr>
            <p:cNvPr id="23" name="矩形 22"/>
            <p:cNvSpPr/>
            <p:nvPr/>
          </p:nvSpPr>
          <p:spPr>
            <a:xfrm>
              <a:off x="447002" y="2341101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59239" y="2483977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Node2</a:t>
              </a:r>
              <a:endParaRPr lang="zh-CN" altLang="en-US" dirty="0"/>
            </a:p>
          </p:txBody>
        </p:sp>
      </p:grpSp>
      <p:grpSp>
        <p:nvGrpSpPr>
          <p:cNvPr id="9" name="组合 50"/>
          <p:cNvGrpSpPr/>
          <p:nvPr/>
        </p:nvGrpSpPr>
        <p:grpSpPr>
          <a:xfrm>
            <a:off x="5786446" y="5500702"/>
            <a:ext cx="1334872" cy="840927"/>
            <a:chOff x="447002" y="2357430"/>
            <a:chExt cx="2167578" cy="840927"/>
          </a:xfrm>
        </p:grpSpPr>
        <p:sp>
          <p:nvSpPr>
            <p:cNvPr id="20" name="矩形 19"/>
            <p:cNvSpPr/>
            <p:nvPr/>
          </p:nvSpPr>
          <p:spPr>
            <a:xfrm>
              <a:off x="447002" y="2357430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85754" y="2483977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Node n</a:t>
              </a:r>
              <a:endParaRPr lang="zh-CN" altLang="en-US" dirty="0"/>
            </a:p>
          </p:txBody>
        </p:sp>
      </p:grpSp>
      <p:grpSp>
        <p:nvGrpSpPr>
          <p:cNvPr id="10" name="组合 59"/>
          <p:cNvGrpSpPr/>
          <p:nvPr/>
        </p:nvGrpSpPr>
        <p:grpSpPr>
          <a:xfrm>
            <a:off x="2357422" y="2000241"/>
            <a:ext cx="2286015" cy="1285884"/>
            <a:chOff x="3857620" y="2000241"/>
            <a:chExt cx="2286015" cy="1285884"/>
          </a:xfrm>
        </p:grpSpPr>
        <p:cxnSp>
          <p:nvCxnSpPr>
            <p:cNvPr id="18" name="直接箭头连接符 17"/>
            <p:cNvCxnSpPr>
              <a:stCxn id="32" idx="0"/>
              <a:endCxn id="29" idx="1"/>
            </p:cNvCxnSpPr>
            <p:nvPr/>
          </p:nvCxnSpPr>
          <p:spPr>
            <a:xfrm rot="5400000" flipH="1" flipV="1">
              <a:off x="4411264" y="1553753"/>
              <a:ext cx="1285884" cy="2178859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57620" y="250030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Push </a:t>
              </a:r>
              <a:r>
                <a:rPr lang="en-US" altLang="zh-CN" b="1" dirty="0" err="1" smtClean="0"/>
                <a:t>Config</a:t>
              </a:r>
              <a:endParaRPr lang="zh-CN" altLang="en-US" b="1" dirty="0"/>
            </a:p>
          </p:txBody>
        </p:sp>
      </p:grpSp>
      <p:cxnSp>
        <p:nvCxnSpPr>
          <p:cNvPr id="11" name="直接箭头连接符 10"/>
          <p:cNvCxnSpPr>
            <a:stCxn id="31" idx="2"/>
            <a:endCxn id="20" idx="0"/>
          </p:cNvCxnSpPr>
          <p:nvPr/>
        </p:nvCxnSpPr>
        <p:spPr>
          <a:xfrm rot="16200000" flipH="1">
            <a:off x="4421303" y="3541639"/>
            <a:ext cx="3033054" cy="88507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1" idx="2"/>
            <a:endCxn id="23" idx="0"/>
          </p:cNvCxnSpPr>
          <p:nvPr/>
        </p:nvCxnSpPr>
        <p:spPr>
          <a:xfrm rot="5400000">
            <a:off x="3429337" y="3418414"/>
            <a:ext cx="3016725" cy="1115193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1" idx="2"/>
            <a:endCxn id="26" idx="0"/>
          </p:cNvCxnSpPr>
          <p:nvPr/>
        </p:nvCxnSpPr>
        <p:spPr>
          <a:xfrm rot="5400000">
            <a:off x="2643519" y="2632596"/>
            <a:ext cx="3016725" cy="2686829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4810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Put/Get Data</a:t>
            </a:r>
            <a:endParaRPr lang="zh-CN" altLang="en-US" b="1" dirty="0"/>
          </a:p>
        </p:txBody>
      </p:sp>
      <p:grpSp>
        <p:nvGrpSpPr>
          <p:cNvPr id="15" name="组合 72"/>
          <p:cNvGrpSpPr/>
          <p:nvPr/>
        </p:nvGrpSpPr>
        <p:grpSpPr>
          <a:xfrm>
            <a:off x="1785918" y="4127051"/>
            <a:ext cx="1571636" cy="1357322"/>
            <a:chOff x="4750596" y="2269663"/>
            <a:chExt cx="1571636" cy="1357322"/>
          </a:xfrm>
        </p:grpSpPr>
        <p:cxnSp>
          <p:nvCxnSpPr>
            <p:cNvPr id="16" name="直接箭头连接符 15"/>
            <p:cNvCxnSpPr>
              <a:stCxn id="26" idx="0"/>
              <a:endCxn id="34" idx="2"/>
            </p:cNvCxnSpPr>
            <p:nvPr/>
          </p:nvCxnSpPr>
          <p:spPr>
            <a:xfrm rot="16200000" flipV="1">
              <a:off x="5002142" y="2855983"/>
              <a:ext cx="1357322" cy="184682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750596" y="264318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Hear Beat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扩张瓶颈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座位数座位数座位数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读代码最强的人</a:t>
            </a:r>
            <a:endParaRPr lang="en-US" altLang="zh-CN" dirty="0" smtClean="0"/>
          </a:p>
          <a:p>
            <a:r>
              <a:rPr lang="zh-CN" altLang="en-US" dirty="0" smtClean="0"/>
              <a:t>堆代码最强的人</a:t>
            </a:r>
            <a:endParaRPr lang="zh-CN" altLang="en-US" dirty="0"/>
          </a:p>
        </p:txBody>
      </p:sp>
      <p:pic>
        <p:nvPicPr>
          <p:cNvPr id="8196" name="Picture 4" descr="http://msnbcmedia.msn.com/j/MSNBC/Components/Slideshows/_production/ss-090802-aquino/ss-090803-aquino-01.ss_full.jpg"/>
          <p:cNvPicPr>
            <a:picLocks noChangeAspect="1" noChangeArrowheads="1"/>
          </p:cNvPicPr>
          <p:nvPr/>
        </p:nvPicPr>
        <p:blipFill>
          <a:blip r:embed="rId2" cstate="print"/>
          <a:srcRect r="43465"/>
          <a:stretch>
            <a:fillRect/>
          </a:stretch>
        </p:blipFill>
        <p:spPr bwMode="auto">
          <a:xfrm>
            <a:off x="4714876" y="1714488"/>
            <a:ext cx="3952086" cy="46427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43174" y="285728"/>
            <a:ext cx="41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2006-2007 V2+Update+MoreTecher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扩张瓶颈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643438" y="2357430"/>
            <a:ext cx="4078334" cy="4086241"/>
            <a:chOff x="4500562" y="1500174"/>
            <a:chExt cx="4078334" cy="4086241"/>
          </a:xfrm>
        </p:grpSpPr>
        <p:sp>
          <p:nvSpPr>
            <p:cNvPr id="29" name="流程图: 多文档 28"/>
            <p:cNvSpPr/>
            <p:nvPr/>
          </p:nvSpPr>
          <p:spPr>
            <a:xfrm>
              <a:off x="5357818" y="2428868"/>
              <a:ext cx="2786082" cy="214314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Denali</a:t>
              </a:r>
              <a:endParaRPr lang="zh-CN" altLang="en-US" dirty="0"/>
            </a:p>
          </p:txBody>
        </p:sp>
        <p:pic>
          <p:nvPicPr>
            <p:cNvPr id="1026" name="Picture 2" descr="C:\Users\dogun\AppData\Local\Microsoft\Windows\Temporary Internet Files\Content.IE5\DKAC2PN5\MC900215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00562" y="3286124"/>
              <a:ext cx="1181100" cy="1871663"/>
            </a:xfrm>
            <a:prstGeom prst="rect">
              <a:avLst/>
            </a:prstGeom>
            <a:noFill/>
          </p:spPr>
        </p:pic>
        <p:pic>
          <p:nvPicPr>
            <p:cNvPr id="32" name="Picture 2" descr="C:\Users\dogun\AppData\Local\Microsoft\Windows\Temporary Internet Files\Content.IE5\DKAC2PN5\MC900215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6380" y="3714752"/>
              <a:ext cx="1181100" cy="1871663"/>
            </a:xfrm>
            <a:prstGeom prst="rect">
              <a:avLst/>
            </a:prstGeom>
            <a:noFill/>
          </p:spPr>
        </p:pic>
        <p:pic>
          <p:nvPicPr>
            <p:cNvPr id="33" name="Picture 2" descr="C:\Users\dogun\AppData\Local\Microsoft\Windows\Temporary Internet Files\Content.IE5\DKAC2PN5\MC900215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86512" y="3714752"/>
              <a:ext cx="1181100" cy="1871663"/>
            </a:xfrm>
            <a:prstGeom prst="rect">
              <a:avLst/>
            </a:prstGeom>
            <a:noFill/>
          </p:spPr>
        </p:pic>
        <p:pic>
          <p:nvPicPr>
            <p:cNvPr id="34" name="Picture 2" descr="C:\Users\dogun\AppData\Local\Microsoft\Windows\Temporary Internet Files\Content.IE5\DKAC2PN5\MC900215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1785926"/>
              <a:ext cx="1181100" cy="1871663"/>
            </a:xfrm>
            <a:prstGeom prst="rect">
              <a:avLst/>
            </a:prstGeom>
            <a:noFill/>
          </p:spPr>
        </p:pic>
        <p:pic>
          <p:nvPicPr>
            <p:cNvPr id="35" name="Picture 2" descr="C:\Users\dogun\AppData\Local\Microsoft\Windows\Temporary Internet Files\Content.IE5\DKAC2PN5\MC900215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72132" y="1500174"/>
              <a:ext cx="1181100" cy="1871663"/>
            </a:xfrm>
            <a:prstGeom prst="rect">
              <a:avLst/>
            </a:prstGeom>
            <a:noFill/>
          </p:spPr>
        </p:pic>
        <p:pic>
          <p:nvPicPr>
            <p:cNvPr id="36" name="Picture 2" descr="C:\Users\dogun\AppData\Local\Microsoft\Windows\Temporary Internet Files\Content.IE5\DKAC2PN5\MC900215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9382888">
              <a:off x="6469104" y="1515507"/>
              <a:ext cx="1181100" cy="1871663"/>
            </a:xfrm>
            <a:prstGeom prst="rect">
              <a:avLst/>
            </a:prstGeom>
            <a:noFill/>
          </p:spPr>
        </p:pic>
        <p:pic>
          <p:nvPicPr>
            <p:cNvPr id="37" name="Picture 2" descr="C:\Users\dogun\AppData\Local\Microsoft\Windows\Temporary Internet Files\Content.IE5\DKAC2PN5\MC900215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550649">
              <a:off x="7397796" y="1872699"/>
              <a:ext cx="1181100" cy="1871663"/>
            </a:xfrm>
            <a:prstGeom prst="rect">
              <a:avLst/>
            </a:prstGeom>
            <a:noFill/>
          </p:spPr>
        </p:pic>
        <p:pic>
          <p:nvPicPr>
            <p:cNvPr id="38" name="Picture 2" descr="C:\Users\dogun\AppData\Local\Microsoft\Windows\Temporary Internet Files\Content.IE5\DKAC2PN5\MC900215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1825901">
              <a:off x="7107060" y="3489829"/>
              <a:ext cx="1181100" cy="1871663"/>
            </a:xfrm>
            <a:prstGeom prst="rect">
              <a:avLst/>
            </a:prstGeom>
            <a:noFill/>
          </p:spPr>
        </p:pic>
      </p:grpSp>
      <p:sp>
        <p:nvSpPr>
          <p:cNvPr id="40" name="TextBox 39"/>
          <p:cNvSpPr txBox="1"/>
          <p:nvPr/>
        </p:nvSpPr>
        <p:spPr>
          <a:xfrm>
            <a:off x="3000364" y="2071678"/>
            <a:ext cx="923330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/>
              <a:t>打包一次部署一次</a:t>
            </a:r>
            <a:endParaRPr lang="en-US" altLang="zh-CN" sz="2400" dirty="0" smtClean="0"/>
          </a:p>
          <a:p>
            <a:r>
              <a:rPr lang="zh-CN" altLang="en-US" sz="2400" dirty="0" smtClean="0"/>
              <a:t>半小时过去了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285852" y="2071678"/>
            <a:ext cx="923330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/>
              <a:t>打包一次部署失败</a:t>
            </a:r>
            <a:endParaRPr lang="en-US" altLang="zh-CN" sz="2400" dirty="0" smtClean="0"/>
          </a:p>
          <a:p>
            <a:r>
              <a:rPr lang="zh-CN" altLang="en-US" sz="2400" dirty="0" smtClean="0"/>
              <a:t>半天过去了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刨根问底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技术角度看，淘宝是什么？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一个稳定的、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高性能的、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高容量的、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低碳的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交易网站</a:t>
            </a:r>
          </a:p>
        </p:txBody>
      </p:sp>
      <p:pic>
        <p:nvPicPr>
          <p:cNvPr id="4" name="图片 3" descr="taoba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2714620"/>
            <a:ext cx="5285350" cy="3620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488" y="285728"/>
            <a:ext cx="274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2007-2008 V3 Preview</a:t>
            </a:r>
            <a:endParaRPr lang="zh-CN" alt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拆分拆分拆分</a:t>
            </a:r>
            <a:endParaRPr lang="en-US" altLang="zh-CN" dirty="0" smtClean="0"/>
          </a:p>
          <a:p>
            <a:r>
              <a:rPr lang="zh-CN" altLang="en-US" dirty="0" smtClean="0"/>
              <a:t>分层分层分层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千岛湖</a:t>
            </a:r>
            <a:endParaRPr lang="en-US" altLang="zh-CN" dirty="0" smtClean="0"/>
          </a:p>
          <a:p>
            <a:r>
              <a:rPr lang="zh-CN" altLang="en-US" dirty="0" smtClean="0"/>
              <a:t>五彩石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“专业”的人</a:t>
            </a:r>
            <a:endParaRPr lang="zh-CN" altLang="en-US" dirty="0"/>
          </a:p>
        </p:txBody>
      </p:sp>
      <p:pic>
        <p:nvPicPr>
          <p:cNvPr id="7170" name="Picture 2" descr="http://image1.daqi.com/pic_search/original/32195/b4aadd5673ca32262c28d8ad7a7ac2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614073"/>
            <a:ext cx="3884065" cy="4672447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500430" y="285728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2008-2010 V3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</a:t>
            </a:r>
            <a:endParaRPr lang="zh-CN" altLang="en-US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785786" y="1785926"/>
            <a:ext cx="7572428" cy="4214842"/>
            <a:chOff x="1142976" y="1857364"/>
            <a:chExt cx="7572428" cy="4214842"/>
          </a:xfrm>
        </p:grpSpPr>
        <p:grpSp>
          <p:nvGrpSpPr>
            <p:cNvPr id="98" name="组合 97"/>
            <p:cNvGrpSpPr/>
            <p:nvPr/>
          </p:nvGrpSpPr>
          <p:grpSpPr>
            <a:xfrm>
              <a:off x="1785918" y="1857364"/>
              <a:ext cx="6929486" cy="4214842"/>
              <a:chOff x="642910" y="1500174"/>
              <a:chExt cx="6929486" cy="4214842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642910" y="1500174"/>
                <a:ext cx="6000792" cy="785818"/>
                <a:chOff x="428596" y="1571612"/>
                <a:chExt cx="6000792" cy="785818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428596" y="1571612"/>
                  <a:ext cx="6000792" cy="78581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dirty="0" smtClean="0"/>
                    <a:t>业务系统</a:t>
                  </a:r>
                  <a:endParaRPr lang="zh-CN" altLang="en-US" dirty="0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1643042" y="1714488"/>
                  <a:ext cx="928694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TM</a:t>
                  </a:r>
                  <a:endParaRPr lang="zh-CN" altLang="en-US" dirty="0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2714612" y="1643050"/>
                  <a:ext cx="1285884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Detail</a:t>
                  </a:r>
                  <a:endParaRPr lang="zh-CN" altLang="en-US" dirty="0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143372" y="1714488"/>
                  <a:ext cx="1000132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Buy</a:t>
                  </a:r>
                  <a:endParaRPr lang="zh-CN" altLang="en-US" dirty="0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5357818" y="1714488"/>
                  <a:ext cx="1000132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…</a:t>
                  </a:r>
                  <a:endParaRPr lang="zh-CN" altLang="en-US" dirty="0"/>
                </a:p>
              </p:txBody>
            </p:sp>
          </p:grpSp>
          <p:sp>
            <p:nvSpPr>
              <p:cNvPr id="73" name="矩形 72"/>
              <p:cNvSpPr/>
              <p:nvPr/>
            </p:nvSpPr>
            <p:spPr>
              <a:xfrm>
                <a:off x="642910" y="2285992"/>
                <a:ext cx="6000792" cy="35719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HSF</a:t>
                </a:r>
                <a:endParaRPr lang="zh-CN" altLang="en-US" dirty="0"/>
              </a:p>
            </p:txBody>
          </p:sp>
          <p:grpSp>
            <p:nvGrpSpPr>
              <p:cNvPr id="74" name="组合 73"/>
              <p:cNvGrpSpPr/>
              <p:nvPr/>
            </p:nvGrpSpPr>
            <p:grpSpPr>
              <a:xfrm>
                <a:off x="642910" y="2632975"/>
                <a:ext cx="6000792" cy="785818"/>
                <a:chOff x="428596" y="1555283"/>
                <a:chExt cx="6000792" cy="785818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428596" y="1555283"/>
                  <a:ext cx="6000792" cy="78581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dirty="0" smtClean="0"/>
                    <a:t>业务服务</a:t>
                  </a:r>
                  <a:endParaRPr lang="zh-CN" altLang="en-US" dirty="0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1643042" y="1714488"/>
                  <a:ext cx="928694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TC</a:t>
                  </a:r>
                  <a:endParaRPr lang="zh-CN" altLang="en-US" dirty="0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2714612" y="1643050"/>
                  <a:ext cx="1285884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IC</a:t>
                  </a:r>
                  <a:endParaRPr lang="zh-CN" altLang="en-US" dirty="0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143372" y="1714488"/>
                  <a:ext cx="1000132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SC</a:t>
                  </a:r>
                  <a:endParaRPr lang="zh-CN" altLang="en-US" dirty="0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357818" y="1714488"/>
                  <a:ext cx="1000132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…</a:t>
                  </a:r>
                  <a:endParaRPr lang="zh-CN" altLang="en-US" dirty="0"/>
                </a:p>
              </p:txBody>
            </p:sp>
          </p:grpSp>
          <p:sp>
            <p:nvSpPr>
              <p:cNvPr id="80" name="矩形 79"/>
              <p:cNvSpPr/>
              <p:nvPr/>
            </p:nvSpPr>
            <p:spPr>
              <a:xfrm>
                <a:off x="642910" y="3412671"/>
                <a:ext cx="6006914" cy="35719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HSF</a:t>
                </a:r>
                <a:endParaRPr lang="zh-CN" altLang="en-US" dirty="0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642910" y="3769861"/>
                <a:ext cx="6000792" cy="785818"/>
                <a:chOff x="428596" y="1555283"/>
                <a:chExt cx="6000792" cy="785818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428596" y="1555283"/>
                  <a:ext cx="6000792" cy="785818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dirty="0" smtClean="0"/>
                    <a:t>基础服务</a:t>
                  </a:r>
                  <a:endParaRPr lang="zh-CN" altLang="en-US" dirty="0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1785918" y="1643050"/>
                  <a:ext cx="928694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UIC</a:t>
                  </a:r>
                  <a:endParaRPr lang="zh-CN" altLang="en-US" dirty="0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3357554" y="1714488"/>
                  <a:ext cx="1285884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Forest</a:t>
                  </a:r>
                  <a:endParaRPr lang="zh-CN" altLang="en-US" dirty="0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5357818" y="1714488"/>
                  <a:ext cx="1000132" cy="500066"/>
                </a:xfrm>
                <a:prstGeom prst="ellipse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…</a:t>
                  </a:r>
                  <a:endParaRPr lang="zh-CN" altLang="en-US" dirty="0"/>
                </a:p>
              </p:txBody>
            </p:sp>
          </p:grpSp>
          <p:sp>
            <p:nvSpPr>
              <p:cNvPr id="87" name="矩形 86"/>
              <p:cNvSpPr/>
              <p:nvPr/>
            </p:nvSpPr>
            <p:spPr>
              <a:xfrm>
                <a:off x="642910" y="4555679"/>
                <a:ext cx="6000792" cy="35719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TDDL</a:t>
                </a:r>
                <a:endParaRPr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42910" y="4912868"/>
                <a:ext cx="6000792" cy="802147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/>
                  <a:t>持久层</a:t>
                </a:r>
                <a:endParaRPr lang="zh-CN" altLang="en-US" dirty="0"/>
              </a:p>
            </p:txBody>
          </p:sp>
          <p:sp>
            <p:nvSpPr>
              <p:cNvPr id="93" name="流程图: 磁盘 92"/>
              <p:cNvSpPr/>
              <p:nvPr/>
            </p:nvSpPr>
            <p:spPr>
              <a:xfrm>
                <a:off x="1857356" y="5072074"/>
                <a:ext cx="1214446" cy="571504"/>
              </a:xfrm>
              <a:prstGeom prst="flowChartMagneticDisk">
                <a:avLst/>
              </a:prstGeom>
              <a:ln w="1905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DB</a:t>
                </a:r>
                <a:endParaRPr lang="zh-CN" altLang="en-US" dirty="0"/>
              </a:p>
            </p:txBody>
          </p:sp>
          <p:sp>
            <p:nvSpPr>
              <p:cNvPr id="94" name="流程图: 磁盘 93"/>
              <p:cNvSpPr/>
              <p:nvPr/>
            </p:nvSpPr>
            <p:spPr>
              <a:xfrm>
                <a:off x="3428992" y="5072074"/>
                <a:ext cx="1214446" cy="571504"/>
              </a:xfrm>
              <a:prstGeom prst="flowChartMagneticDisk">
                <a:avLst/>
              </a:prstGeom>
              <a:ln w="1905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TFS</a:t>
                </a:r>
                <a:endParaRPr lang="zh-CN" altLang="en-US" dirty="0"/>
              </a:p>
            </p:txBody>
          </p:sp>
          <p:sp>
            <p:nvSpPr>
              <p:cNvPr id="95" name="流程图: 磁盘 94"/>
              <p:cNvSpPr/>
              <p:nvPr/>
            </p:nvSpPr>
            <p:spPr>
              <a:xfrm>
                <a:off x="5072066" y="5072074"/>
                <a:ext cx="1214446" cy="571504"/>
              </a:xfrm>
              <a:prstGeom prst="flowChartMagneticDisk">
                <a:avLst/>
              </a:prstGeom>
              <a:ln w="1905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…</a:t>
                </a:r>
                <a:endParaRPr lang="zh-CN" altLang="en-US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6643702" y="1500174"/>
                <a:ext cx="928694" cy="4214842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Notify</a:t>
                </a:r>
                <a:endParaRPr lang="zh-CN" altLang="en-US" dirty="0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1142976" y="1857364"/>
              <a:ext cx="642942" cy="271464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Top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endParaRPr lang="zh-CN" altLang="en-US" dirty="0"/>
          </a:p>
        </p:txBody>
      </p:sp>
      <p:sp>
        <p:nvSpPr>
          <p:cNvPr id="66" name="流程图: 多文档 65"/>
          <p:cNvSpPr/>
          <p:nvPr/>
        </p:nvSpPr>
        <p:spPr>
          <a:xfrm>
            <a:off x="2714612" y="1643050"/>
            <a:ext cx="92869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Detail</a:t>
            </a:r>
            <a:endParaRPr lang="zh-CN" altLang="en-US" sz="1200" dirty="0"/>
          </a:p>
        </p:txBody>
      </p:sp>
      <p:cxnSp>
        <p:nvCxnSpPr>
          <p:cNvPr id="67" name="直接箭头连接符 66"/>
          <p:cNvCxnSpPr>
            <a:stCxn id="66" idx="2"/>
            <a:endCxn id="143" idx="0"/>
          </p:cNvCxnSpPr>
          <p:nvPr/>
        </p:nvCxnSpPr>
        <p:spPr>
          <a:xfrm rot="16200000" flipH="1">
            <a:off x="4203360" y="1310128"/>
            <a:ext cx="1172767" cy="335072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流程图: 多文档 118"/>
          <p:cNvSpPr/>
          <p:nvPr/>
        </p:nvSpPr>
        <p:spPr>
          <a:xfrm>
            <a:off x="5643570" y="1643050"/>
            <a:ext cx="92869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Buy</a:t>
            </a:r>
            <a:endParaRPr lang="zh-CN" altLang="en-US" sz="1200" dirty="0"/>
          </a:p>
        </p:txBody>
      </p:sp>
      <p:grpSp>
        <p:nvGrpSpPr>
          <p:cNvPr id="131" name="组合 130"/>
          <p:cNvGrpSpPr/>
          <p:nvPr/>
        </p:nvGrpSpPr>
        <p:grpSpPr>
          <a:xfrm>
            <a:off x="1142976" y="3571876"/>
            <a:ext cx="2786082" cy="2786082"/>
            <a:chOff x="1142976" y="3571876"/>
            <a:chExt cx="2786082" cy="2786082"/>
          </a:xfrm>
        </p:grpSpPr>
        <p:grpSp>
          <p:nvGrpSpPr>
            <p:cNvPr id="103" name="组合 132"/>
            <p:cNvGrpSpPr/>
            <p:nvPr/>
          </p:nvGrpSpPr>
          <p:grpSpPr>
            <a:xfrm>
              <a:off x="1142976" y="3571876"/>
              <a:ext cx="2786082" cy="2786082"/>
              <a:chOff x="1797348" y="1845934"/>
              <a:chExt cx="1785950" cy="192882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797348" y="1845934"/>
                <a:ext cx="1785950" cy="1928826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797348" y="1845934"/>
                <a:ext cx="1785950" cy="368620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交易服务</a:t>
                </a:r>
                <a:endParaRPr lang="zh-CN" altLang="en-US" sz="1400" b="1" dirty="0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1348032" y="4221430"/>
              <a:ext cx="1009389" cy="1922214"/>
              <a:chOff x="1348032" y="4221430"/>
              <a:chExt cx="1009389" cy="1922214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1348032" y="4221430"/>
                <a:ext cx="1009389" cy="1922214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分组</a:t>
                </a:r>
                <a:r>
                  <a:rPr lang="en-US" altLang="zh-CN" sz="1400" dirty="0" smtClean="0"/>
                  <a:t>1</a:t>
                </a:r>
                <a:endParaRPr lang="zh-CN" altLang="en-US" sz="1400" dirty="0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500166" y="4429132"/>
                <a:ext cx="714379" cy="500066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Node1</a:t>
                </a:r>
                <a:endParaRPr lang="zh-CN" altLang="en-US" sz="1400" dirty="0"/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>
                <a:off x="1500166" y="5429264"/>
                <a:ext cx="714379" cy="500066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Noden</a:t>
                </a:r>
                <a:endParaRPr lang="zh-CN" altLang="en-US" sz="1400" dirty="0"/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2705355" y="4231147"/>
              <a:ext cx="1009389" cy="1922214"/>
              <a:chOff x="1348032" y="4221430"/>
              <a:chExt cx="1009389" cy="1922214"/>
            </a:xfrm>
          </p:grpSpPr>
          <p:sp>
            <p:nvSpPr>
              <p:cNvPr id="128" name="圆角矩形 127"/>
              <p:cNvSpPr/>
              <p:nvPr/>
            </p:nvSpPr>
            <p:spPr>
              <a:xfrm>
                <a:off x="1348032" y="4221430"/>
                <a:ext cx="1009389" cy="1922214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分组</a:t>
                </a:r>
                <a:r>
                  <a:rPr lang="en-US" altLang="zh-CN" sz="1400" dirty="0" smtClean="0"/>
                  <a:t>2</a:t>
                </a:r>
                <a:endParaRPr lang="zh-CN" altLang="en-US" sz="1400" dirty="0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500166" y="4429132"/>
                <a:ext cx="714379" cy="500066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Node1</a:t>
                </a:r>
                <a:endParaRPr lang="zh-CN" altLang="en-US" sz="1400" dirty="0"/>
              </a:p>
            </p:txBody>
          </p:sp>
          <p:sp>
            <p:nvSpPr>
              <p:cNvPr id="130" name="圆角矩形 129"/>
              <p:cNvSpPr/>
              <p:nvPr/>
            </p:nvSpPr>
            <p:spPr>
              <a:xfrm>
                <a:off x="1500166" y="5429264"/>
                <a:ext cx="714379" cy="500066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Noden</a:t>
                </a:r>
                <a:endParaRPr lang="zh-CN" altLang="en-US" sz="1400" dirty="0"/>
              </a:p>
            </p:txBody>
          </p:sp>
        </p:grpSp>
      </p:grpSp>
      <p:grpSp>
        <p:nvGrpSpPr>
          <p:cNvPr id="132" name="组合 131"/>
          <p:cNvGrpSpPr/>
          <p:nvPr/>
        </p:nvGrpSpPr>
        <p:grpSpPr>
          <a:xfrm>
            <a:off x="5072066" y="3571876"/>
            <a:ext cx="2786082" cy="2786082"/>
            <a:chOff x="1142976" y="3571876"/>
            <a:chExt cx="2786082" cy="2786082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42976" y="3571876"/>
              <a:ext cx="2786082" cy="2786082"/>
              <a:chOff x="1797348" y="1845934"/>
              <a:chExt cx="1785950" cy="1928826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1797348" y="1845934"/>
                <a:ext cx="1785950" cy="1928826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797348" y="1845934"/>
                <a:ext cx="1785950" cy="368620"/>
              </a:xfrm>
              <a:prstGeom prst="rect">
                <a:avLst/>
              </a:prstGeom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商品服务</a:t>
                </a:r>
                <a:endParaRPr lang="zh-CN" altLang="en-US" sz="1400" b="1" dirty="0"/>
              </a:p>
            </p:txBody>
          </p:sp>
        </p:grpSp>
        <p:grpSp>
          <p:nvGrpSpPr>
            <p:cNvPr id="134" name="组合 125"/>
            <p:cNvGrpSpPr/>
            <p:nvPr/>
          </p:nvGrpSpPr>
          <p:grpSpPr>
            <a:xfrm>
              <a:off x="1348032" y="4221430"/>
              <a:ext cx="1009389" cy="1922214"/>
              <a:chOff x="1348032" y="4221430"/>
              <a:chExt cx="1009389" cy="1922214"/>
            </a:xfrm>
          </p:grpSpPr>
          <p:sp>
            <p:nvSpPr>
              <p:cNvPr id="139" name="圆角矩形 138"/>
              <p:cNvSpPr/>
              <p:nvPr/>
            </p:nvSpPr>
            <p:spPr>
              <a:xfrm>
                <a:off x="1348032" y="4221430"/>
                <a:ext cx="1009389" cy="1922214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分组</a:t>
                </a:r>
                <a:r>
                  <a:rPr lang="en-US" altLang="zh-CN" sz="1400" dirty="0" smtClean="0"/>
                  <a:t>1</a:t>
                </a:r>
                <a:endParaRPr lang="zh-CN" altLang="en-US" sz="1400" dirty="0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1500166" y="4429132"/>
                <a:ext cx="714379" cy="500066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Node1</a:t>
                </a:r>
                <a:endParaRPr lang="zh-CN" altLang="en-US" sz="1400" dirty="0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>
                <a:off x="1500166" y="5429264"/>
                <a:ext cx="714379" cy="500066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Noden</a:t>
                </a:r>
                <a:endParaRPr lang="zh-CN" altLang="en-US" sz="1400" dirty="0"/>
              </a:p>
            </p:txBody>
          </p:sp>
        </p:grpSp>
        <p:grpSp>
          <p:nvGrpSpPr>
            <p:cNvPr id="135" name="组合 126"/>
            <p:cNvGrpSpPr/>
            <p:nvPr/>
          </p:nvGrpSpPr>
          <p:grpSpPr>
            <a:xfrm>
              <a:off x="2705355" y="4231147"/>
              <a:ext cx="1009389" cy="1922214"/>
              <a:chOff x="1348032" y="4221430"/>
              <a:chExt cx="1009389" cy="1922214"/>
            </a:xfrm>
          </p:grpSpPr>
          <p:sp>
            <p:nvSpPr>
              <p:cNvPr id="136" name="圆角矩形 135"/>
              <p:cNvSpPr/>
              <p:nvPr/>
            </p:nvSpPr>
            <p:spPr>
              <a:xfrm>
                <a:off x="1348032" y="4221430"/>
                <a:ext cx="1009389" cy="1922214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分组</a:t>
                </a:r>
                <a:r>
                  <a:rPr lang="en-US" altLang="zh-CN" sz="1400" dirty="0" smtClean="0"/>
                  <a:t>2</a:t>
                </a:r>
                <a:endParaRPr lang="zh-CN" altLang="en-US" sz="1400" dirty="0"/>
              </a:p>
            </p:txBody>
          </p:sp>
          <p:sp>
            <p:nvSpPr>
              <p:cNvPr id="137" name="圆角矩形 136"/>
              <p:cNvSpPr/>
              <p:nvPr/>
            </p:nvSpPr>
            <p:spPr>
              <a:xfrm>
                <a:off x="1500166" y="4429132"/>
                <a:ext cx="714379" cy="500066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Node1</a:t>
                </a:r>
                <a:endParaRPr lang="zh-CN" altLang="en-US" sz="1400" dirty="0"/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1500166" y="5429264"/>
                <a:ext cx="714379" cy="500066"/>
              </a:xfrm>
              <a:prstGeom prst="roundRect">
                <a:avLst/>
              </a:prstGeom>
              <a:ln w="158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/>
                  <a:t>Noden</a:t>
                </a:r>
                <a:endParaRPr lang="zh-CN" altLang="en-US" sz="1400" dirty="0"/>
              </a:p>
            </p:txBody>
          </p:sp>
        </p:grpSp>
      </p:grpSp>
      <p:cxnSp>
        <p:nvCxnSpPr>
          <p:cNvPr id="148" name="直接箭头连接符 147"/>
          <p:cNvCxnSpPr>
            <a:stCxn id="119" idx="2"/>
            <a:endCxn id="143" idx="0"/>
          </p:cNvCxnSpPr>
          <p:nvPr/>
        </p:nvCxnSpPr>
        <p:spPr>
          <a:xfrm rot="16200000" flipH="1">
            <a:off x="5667839" y="2774607"/>
            <a:ext cx="1172767" cy="421769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19" idx="2"/>
            <a:endCxn id="109" idx="0"/>
          </p:cNvCxnSpPr>
          <p:nvPr/>
        </p:nvCxnSpPr>
        <p:spPr>
          <a:xfrm rot="5400000">
            <a:off x="3703295" y="1231832"/>
            <a:ext cx="1172767" cy="350732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Notify</a:t>
            </a:r>
          </a:p>
          <a:p>
            <a:pPr lvl="1"/>
            <a:r>
              <a:rPr lang="zh-CN" altLang="en-US" dirty="0" smtClean="0"/>
              <a:t>集群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方式</a:t>
            </a:r>
          </a:p>
          <a:p>
            <a:pPr lvl="1"/>
            <a:r>
              <a:rPr lang="zh-CN" altLang="en-US" dirty="0" smtClean="0"/>
              <a:t>发送事务</a:t>
            </a:r>
          </a:p>
        </p:txBody>
      </p:sp>
      <p:pic>
        <p:nvPicPr>
          <p:cNvPr id="4" name="图片 3" descr="png133_1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4692433"/>
            <a:ext cx="1295400" cy="1295400"/>
          </a:xfrm>
          <a:prstGeom prst="rect">
            <a:avLst/>
          </a:prstGeom>
        </p:spPr>
      </p:pic>
      <p:grpSp>
        <p:nvGrpSpPr>
          <p:cNvPr id="5" name="组合 34"/>
          <p:cNvGrpSpPr/>
          <p:nvPr/>
        </p:nvGrpSpPr>
        <p:grpSpPr>
          <a:xfrm>
            <a:off x="2786050" y="4929198"/>
            <a:ext cx="1214446" cy="824598"/>
            <a:chOff x="500034" y="2357430"/>
            <a:chExt cx="2096166" cy="824598"/>
          </a:xfrm>
        </p:grpSpPr>
        <p:sp>
          <p:nvSpPr>
            <p:cNvPr id="6" name="矩形 5"/>
            <p:cNvSpPr/>
            <p:nvPr/>
          </p:nvSpPr>
          <p:spPr>
            <a:xfrm>
              <a:off x="500034" y="2357430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67374" y="2467648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</a:t>
              </a:r>
              <a:endParaRPr lang="zh-CN" altLang="en-US" dirty="0"/>
            </a:p>
          </p:txBody>
        </p:sp>
      </p:grpSp>
      <p:grpSp>
        <p:nvGrpSpPr>
          <p:cNvPr id="9" name="组合 34"/>
          <p:cNvGrpSpPr/>
          <p:nvPr/>
        </p:nvGrpSpPr>
        <p:grpSpPr>
          <a:xfrm>
            <a:off x="4786314" y="4961856"/>
            <a:ext cx="1214446" cy="824598"/>
            <a:chOff x="500034" y="2357430"/>
            <a:chExt cx="2096166" cy="824598"/>
          </a:xfrm>
        </p:grpSpPr>
        <p:sp>
          <p:nvSpPr>
            <p:cNvPr id="10" name="矩形 9"/>
            <p:cNvSpPr/>
            <p:nvPr/>
          </p:nvSpPr>
          <p:spPr>
            <a:xfrm>
              <a:off x="500034" y="2357430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7374" y="2467648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Notify</a:t>
              </a:r>
              <a:endParaRPr lang="zh-CN" altLang="en-US" dirty="0"/>
            </a:p>
          </p:txBody>
        </p:sp>
      </p:grpSp>
      <p:grpSp>
        <p:nvGrpSpPr>
          <p:cNvPr id="13" name="组合 34"/>
          <p:cNvGrpSpPr/>
          <p:nvPr/>
        </p:nvGrpSpPr>
        <p:grpSpPr>
          <a:xfrm>
            <a:off x="7215206" y="2000240"/>
            <a:ext cx="1214446" cy="824598"/>
            <a:chOff x="500034" y="2357430"/>
            <a:chExt cx="2096166" cy="824598"/>
          </a:xfrm>
        </p:grpSpPr>
        <p:sp>
          <p:nvSpPr>
            <p:cNvPr id="14" name="矩形 13"/>
            <p:cNvSpPr/>
            <p:nvPr/>
          </p:nvSpPr>
          <p:spPr>
            <a:xfrm>
              <a:off x="500034" y="2357430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67374" y="2467648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7" name="组合 34"/>
          <p:cNvGrpSpPr/>
          <p:nvPr/>
        </p:nvGrpSpPr>
        <p:grpSpPr>
          <a:xfrm>
            <a:off x="7215206" y="4929198"/>
            <a:ext cx="1214446" cy="824598"/>
            <a:chOff x="500034" y="2357430"/>
            <a:chExt cx="2096166" cy="824598"/>
          </a:xfrm>
        </p:grpSpPr>
        <p:sp>
          <p:nvSpPr>
            <p:cNvPr id="18" name="矩形 17"/>
            <p:cNvSpPr/>
            <p:nvPr/>
          </p:nvSpPr>
          <p:spPr>
            <a:xfrm>
              <a:off x="500034" y="2357430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67374" y="2467648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>
            <a:stCxn id="4" idx="3"/>
            <a:endCxn id="7" idx="1"/>
          </p:cNvCxnSpPr>
          <p:nvPr/>
        </p:nvCxnSpPr>
        <p:spPr>
          <a:xfrm>
            <a:off x="2152624" y="5340133"/>
            <a:ext cx="674815" cy="1364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1" idx="1"/>
          </p:cNvCxnSpPr>
          <p:nvPr/>
        </p:nvCxnSpPr>
        <p:spPr>
          <a:xfrm flipV="1">
            <a:off x="4000496" y="5374155"/>
            <a:ext cx="827207" cy="2245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20" idx="1"/>
          </p:cNvCxnSpPr>
          <p:nvPr/>
        </p:nvCxnSpPr>
        <p:spPr>
          <a:xfrm flipV="1">
            <a:off x="6000760" y="5396606"/>
            <a:ext cx="1311397" cy="32658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0"/>
            <a:endCxn id="16" idx="1"/>
          </p:cNvCxnSpPr>
          <p:nvPr/>
        </p:nvCxnSpPr>
        <p:spPr>
          <a:xfrm rot="5400000" flipH="1" flipV="1">
            <a:off x="5074872" y="2834789"/>
            <a:ext cx="2604426" cy="1870144"/>
          </a:xfrm>
          <a:prstGeom prst="bentConnector2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4"/>
          <p:cNvGrpSpPr/>
          <p:nvPr/>
        </p:nvGrpSpPr>
        <p:grpSpPr>
          <a:xfrm>
            <a:off x="7215206" y="3500438"/>
            <a:ext cx="1214446" cy="824598"/>
            <a:chOff x="500034" y="2357430"/>
            <a:chExt cx="2096166" cy="824598"/>
          </a:xfrm>
        </p:grpSpPr>
        <p:sp>
          <p:nvSpPr>
            <p:cNvPr id="34" name="矩形 33"/>
            <p:cNvSpPr/>
            <p:nvPr/>
          </p:nvSpPr>
          <p:spPr>
            <a:xfrm>
              <a:off x="500034" y="2357430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71472" y="2412539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7374" y="2467648"/>
              <a:ext cx="1928826" cy="7143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cxnSp>
        <p:nvCxnSpPr>
          <p:cNvPr id="37" name="直接箭头连接符 29"/>
          <p:cNvCxnSpPr>
            <a:endCxn id="35" idx="1"/>
          </p:cNvCxnSpPr>
          <p:nvPr/>
        </p:nvCxnSpPr>
        <p:spPr>
          <a:xfrm flipV="1">
            <a:off x="5929322" y="3912737"/>
            <a:ext cx="1327273" cy="1159337"/>
          </a:xfrm>
          <a:prstGeom prst="bentConnector3">
            <a:avLst>
              <a:gd name="adj1" fmla="val 36467"/>
            </a:avLst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TDDL</a:t>
            </a:r>
            <a:endParaRPr lang="zh-CN" altLang="en-US" dirty="0"/>
          </a:p>
        </p:txBody>
      </p:sp>
      <p:graphicFrame>
        <p:nvGraphicFramePr>
          <p:cNvPr id="52" name="图示 51"/>
          <p:cNvGraphicFramePr/>
          <p:nvPr/>
        </p:nvGraphicFramePr>
        <p:xfrm>
          <a:off x="1785918" y="19288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扩张瓶颈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救火救火救火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越做越累的人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2009-2010 V3 + </a:t>
            </a:r>
            <a:r>
              <a:rPr lang="en-US" altLang="zh-CN" i="1" dirty="0" err="1" smtClean="0"/>
              <a:t>MoreC</a:t>
            </a:r>
            <a:r>
              <a:rPr lang="en-US" altLang="zh-CN" i="1" dirty="0" smtClean="0"/>
              <a:t> + </a:t>
            </a:r>
            <a:r>
              <a:rPr lang="en-US" altLang="zh-CN" i="1" dirty="0" err="1" smtClean="0"/>
              <a:t>MoreTech</a:t>
            </a:r>
            <a:endParaRPr lang="zh-CN" altLang="en-US" i="1" dirty="0"/>
          </a:p>
        </p:txBody>
      </p:sp>
      <p:pic>
        <p:nvPicPr>
          <p:cNvPr id="6146" name="Picture 2" descr="http://www.solar.udel.edu/images/MBE_system_Uof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871710"/>
            <a:ext cx="5310359" cy="3986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淘宝诞生</a:t>
            </a:r>
            <a:endParaRPr lang="zh-CN" altLang="en-US" dirty="0"/>
          </a:p>
        </p:txBody>
      </p:sp>
      <p:pic>
        <p:nvPicPr>
          <p:cNvPr id="4" name="Picture 2" descr="C:\Users\dogun\AppData\Local\Microsoft\Windows\Temporary Internet Files\Content.IE5\REJ2E1DS\MP90017884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5715040" cy="37909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28728" y="5929330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我哭着出生，大家笑了；我微笑着死去，大家都哭了。一切都是轮回！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9058" y="28572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2003-2004 V1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扩张瓶颈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71612"/>
            <a:ext cx="5572164" cy="42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2910" y="5929330"/>
            <a:ext cx="666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http://hsfops.com.taobao.net/appops-dependency/graph/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四需</a:t>
            </a:r>
            <a:r>
              <a:rPr lang="en-US" altLang="zh-CN" dirty="0" smtClean="0"/>
              <a:t>+</a:t>
            </a:r>
            <a:r>
              <a:rPr lang="zh-CN" altLang="en-US" dirty="0" smtClean="0"/>
              <a:t>四化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稳定</a:t>
            </a:r>
            <a:endParaRPr lang="en-US" altLang="zh-CN" dirty="0" smtClean="0"/>
          </a:p>
          <a:p>
            <a:r>
              <a:rPr lang="zh-CN" altLang="en-US" dirty="0" smtClean="0"/>
              <a:t>速度</a:t>
            </a:r>
            <a:endParaRPr lang="en-US" altLang="zh-CN" dirty="0" smtClean="0"/>
          </a:p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 smtClean="0"/>
              <a:t>用户体验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契约化</a:t>
            </a:r>
            <a:endParaRPr lang="en-US" altLang="zh-CN" dirty="0" smtClean="0"/>
          </a:p>
          <a:p>
            <a:r>
              <a:rPr lang="zh-CN" altLang="en-US" dirty="0" smtClean="0"/>
              <a:t>垂直化</a:t>
            </a:r>
            <a:endParaRPr lang="en-US" altLang="zh-CN" dirty="0" smtClean="0"/>
          </a:p>
          <a:p>
            <a:r>
              <a:rPr lang="zh-CN" altLang="en-US" dirty="0" smtClean="0"/>
              <a:t>透明化</a:t>
            </a:r>
            <a:endParaRPr lang="en-US" altLang="zh-CN" dirty="0" smtClean="0"/>
          </a:p>
          <a:p>
            <a:r>
              <a:rPr lang="zh-CN" altLang="en-US" dirty="0" smtClean="0"/>
              <a:t>去小机化</a:t>
            </a:r>
            <a:endParaRPr lang="zh-CN" altLang="en-US" dirty="0"/>
          </a:p>
        </p:txBody>
      </p:sp>
      <p:pic>
        <p:nvPicPr>
          <p:cNvPr id="5126" name="Picture 6" descr="http://pic2.997788.com/mini/shopstation/picture/MB/00/0012/001218/MB001218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928802"/>
            <a:ext cx="5338451" cy="400052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857488" y="285728"/>
            <a:ext cx="2924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2010 V3 + </a:t>
            </a:r>
            <a:r>
              <a:rPr lang="en-US" altLang="zh-CN" i="1" dirty="0" err="1" smtClean="0"/>
              <a:t>MoreThought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战线收缩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化繁为简</a:t>
            </a:r>
            <a:endParaRPr lang="en-US" altLang="zh-CN" dirty="0" smtClean="0"/>
          </a:p>
          <a:p>
            <a:r>
              <a:rPr lang="zh-CN" altLang="en-US" dirty="0" smtClean="0"/>
              <a:t>以简驭繁</a:t>
            </a:r>
          </a:p>
          <a:p>
            <a:endParaRPr lang="en-US" altLang="zh-CN" dirty="0"/>
          </a:p>
          <a:p>
            <a:r>
              <a:rPr lang="zh-CN" altLang="en-US" dirty="0" smtClean="0"/>
              <a:t>又傻又天真的人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286116" y="285728"/>
            <a:ext cx="298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2010 V3.1  + </a:t>
            </a:r>
            <a:r>
              <a:rPr lang="en-US" altLang="zh-CN" i="1" dirty="0" err="1" smtClean="0"/>
              <a:t>MicroKernel</a:t>
            </a:r>
            <a:endParaRPr lang="zh-CN" altLang="en-US" i="1" dirty="0"/>
          </a:p>
        </p:txBody>
      </p:sp>
      <p:pic>
        <p:nvPicPr>
          <p:cNvPr id="3076" name="Picture 4" descr="http://images.anime.xunlei.com/collection/origin/21/1815202abdef09c4770589a171212b4811eea1ea472f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614898"/>
            <a:ext cx="3228884" cy="4957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核心化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6858048" cy="48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技术发展史</a:t>
            </a:r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714480" y="235743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当前在做的事情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结构核心化</a:t>
            </a:r>
            <a:endParaRPr lang="en-US" altLang="zh-CN" dirty="0" smtClean="0"/>
          </a:p>
          <a:p>
            <a:r>
              <a:rPr lang="zh-CN" altLang="en-US" dirty="0" smtClean="0"/>
              <a:t>技术核心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核心简化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淘宝诞生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571604" y="1571612"/>
            <a:ext cx="5857916" cy="4786346"/>
            <a:chOff x="1571604" y="1571612"/>
            <a:chExt cx="5857916" cy="4786346"/>
          </a:xfrm>
        </p:grpSpPr>
        <p:cxnSp>
          <p:nvCxnSpPr>
            <p:cNvPr id="170" name="直接箭头连接符 169"/>
            <p:cNvCxnSpPr>
              <a:stCxn id="154" idx="2"/>
              <a:endCxn id="156" idx="1"/>
            </p:cNvCxnSpPr>
            <p:nvPr/>
          </p:nvCxnSpPr>
          <p:spPr>
            <a:xfrm rot="16200000" flipH="1">
              <a:off x="5780609" y="4208981"/>
              <a:ext cx="929584" cy="151098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53" idx="1"/>
              <a:endCxn id="127" idx="1"/>
            </p:cNvCxnSpPr>
            <p:nvPr/>
          </p:nvCxnSpPr>
          <p:spPr>
            <a:xfrm rot="10800000" flipV="1">
              <a:off x="4429125" y="4178208"/>
              <a:ext cx="198679" cy="1108179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46" idx="1"/>
              <a:endCxn id="157" idx="1"/>
            </p:cNvCxnSpPr>
            <p:nvPr/>
          </p:nvCxnSpPr>
          <p:spPr>
            <a:xfrm rot="10800000" flipV="1">
              <a:off x="2000233" y="3892456"/>
              <a:ext cx="1818839" cy="1536807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流程图: 磁盘 126"/>
            <p:cNvSpPr/>
            <p:nvPr/>
          </p:nvSpPr>
          <p:spPr>
            <a:xfrm>
              <a:off x="3714744" y="5286388"/>
              <a:ext cx="1428760" cy="107157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MySQL</a:t>
              </a:r>
              <a:r>
                <a:rPr lang="en-US" altLang="zh-CN" dirty="0" smtClean="0"/>
                <a:t> Master</a:t>
              </a:r>
              <a:endParaRPr lang="zh-CN" altLang="en-US" dirty="0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2214546" y="1571612"/>
              <a:ext cx="4286280" cy="2928068"/>
              <a:chOff x="2428860" y="1512494"/>
              <a:chExt cx="3786214" cy="292806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34" name="组合 133"/>
              <p:cNvGrpSpPr/>
              <p:nvPr/>
            </p:nvGrpSpPr>
            <p:grpSpPr>
              <a:xfrm>
                <a:off x="2428860" y="1512494"/>
                <a:ext cx="1785950" cy="2083132"/>
                <a:chOff x="1797348" y="1845934"/>
                <a:chExt cx="1785950" cy="2083132"/>
              </a:xfrm>
            </p:grpSpPr>
            <p:grpSp>
              <p:nvGrpSpPr>
                <p:cNvPr id="133" name="组合 132"/>
                <p:cNvGrpSpPr/>
                <p:nvPr/>
              </p:nvGrpSpPr>
              <p:grpSpPr>
                <a:xfrm>
                  <a:off x="1797348" y="1845934"/>
                  <a:ext cx="1785950" cy="2083132"/>
                  <a:chOff x="1797348" y="1845934"/>
                  <a:chExt cx="1785950" cy="1928826"/>
                </a:xfrm>
              </p:grpSpPr>
              <p:sp>
                <p:nvSpPr>
                  <p:cNvPr id="128" name="矩形 127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smtClean="0"/>
                      <a:t>……</a:t>
                    </a:r>
                  </a:p>
                  <a:p>
                    <a:pPr algn="ctr"/>
                    <a:endParaRPr lang="zh-CN" altLang="en-US" b="1" dirty="0"/>
                  </a:p>
                </p:txBody>
              </p:sp>
            </p:grpSp>
            <p:sp>
              <p:nvSpPr>
                <p:cNvPr id="129" name="圆角矩形 128"/>
                <p:cNvSpPr/>
                <p:nvPr/>
              </p:nvSpPr>
              <p:spPr>
                <a:xfrm>
                  <a:off x="1928794" y="2428868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Apache</a:t>
                  </a:r>
                  <a:endParaRPr lang="zh-CN" altLang="en-US" dirty="0"/>
                </a:p>
              </p:txBody>
            </p:sp>
            <p:sp>
              <p:nvSpPr>
                <p:cNvPr id="130" name="圆角矩形 129"/>
                <p:cNvSpPr/>
                <p:nvPr/>
              </p:nvSpPr>
              <p:spPr>
                <a:xfrm>
                  <a:off x="1928794" y="2928934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Mod_php4</a:t>
                  </a:r>
                  <a:endParaRPr lang="zh-CN" altLang="en-US" dirty="0"/>
                </a:p>
              </p:txBody>
            </p:sp>
            <p:sp>
              <p:nvSpPr>
                <p:cNvPr id="131" name="圆角矩形 130"/>
                <p:cNvSpPr/>
                <p:nvPr/>
              </p:nvSpPr>
              <p:spPr>
                <a:xfrm>
                  <a:off x="1928794" y="3429000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Pear DB</a:t>
                  </a:r>
                  <a:endParaRPr lang="zh-CN" altLang="en-US" dirty="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3000364" y="1797356"/>
                <a:ext cx="1785950" cy="2083132"/>
                <a:chOff x="1797348" y="1845934"/>
                <a:chExt cx="1785950" cy="2083132"/>
              </a:xfrm>
            </p:grpSpPr>
            <p:grpSp>
              <p:nvGrpSpPr>
                <p:cNvPr id="136" name="组合 132"/>
                <p:cNvGrpSpPr/>
                <p:nvPr/>
              </p:nvGrpSpPr>
              <p:grpSpPr>
                <a:xfrm>
                  <a:off x="1797348" y="1845934"/>
                  <a:ext cx="1785950" cy="2083132"/>
                  <a:chOff x="1797348" y="1845934"/>
                  <a:chExt cx="1785950" cy="1928826"/>
                </a:xfrm>
              </p:grpSpPr>
              <p:sp>
                <p:nvSpPr>
                  <p:cNvPr id="140" name="矩形 139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smtClean="0"/>
                      <a:t>Auction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137" name="圆角矩形 136"/>
                <p:cNvSpPr/>
                <p:nvPr/>
              </p:nvSpPr>
              <p:spPr>
                <a:xfrm>
                  <a:off x="1928794" y="2428868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Apache</a:t>
                  </a:r>
                  <a:endParaRPr lang="zh-CN" altLang="en-US" dirty="0"/>
                </a:p>
              </p:txBody>
            </p:sp>
            <p:sp>
              <p:nvSpPr>
                <p:cNvPr id="138" name="圆角矩形 137"/>
                <p:cNvSpPr/>
                <p:nvPr/>
              </p:nvSpPr>
              <p:spPr>
                <a:xfrm>
                  <a:off x="1928794" y="2928934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Mod_php4</a:t>
                  </a:r>
                  <a:endParaRPr lang="zh-CN" altLang="en-US" dirty="0"/>
                </a:p>
              </p:txBody>
            </p:sp>
            <p:sp>
              <p:nvSpPr>
                <p:cNvPr id="139" name="圆角矩形 138"/>
                <p:cNvSpPr/>
                <p:nvPr/>
              </p:nvSpPr>
              <p:spPr>
                <a:xfrm>
                  <a:off x="1928794" y="3429000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Pear DB</a:t>
                  </a:r>
                  <a:endParaRPr lang="zh-CN" altLang="en-US" dirty="0"/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>
                <a:off x="3714744" y="2071678"/>
                <a:ext cx="1785950" cy="2083132"/>
                <a:chOff x="1797348" y="1845934"/>
                <a:chExt cx="1785950" cy="2083132"/>
              </a:xfrm>
            </p:grpSpPr>
            <p:grpSp>
              <p:nvGrpSpPr>
                <p:cNvPr id="143" name="组合 132"/>
                <p:cNvGrpSpPr/>
                <p:nvPr/>
              </p:nvGrpSpPr>
              <p:grpSpPr>
                <a:xfrm>
                  <a:off x="1797348" y="1845934"/>
                  <a:ext cx="1785950" cy="2083132"/>
                  <a:chOff x="1797348" y="1845934"/>
                  <a:chExt cx="1785950" cy="1928826"/>
                </a:xfrm>
              </p:grpSpPr>
              <p:sp>
                <p:nvSpPr>
                  <p:cNvPr id="147" name="矩形 146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smtClean="0"/>
                      <a:t>Member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144" name="圆角矩形 143"/>
                <p:cNvSpPr/>
                <p:nvPr/>
              </p:nvSpPr>
              <p:spPr>
                <a:xfrm>
                  <a:off x="1928794" y="2428868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Apache</a:t>
                  </a:r>
                  <a:endParaRPr lang="zh-CN" altLang="en-US" dirty="0"/>
                </a:p>
              </p:txBody>
            </p:sp>
            <p:sp>
              <p:nvSpPr>
                <p:cNvPr id="145" name="圆角矩形 144"/>
                <p:cNvSpPr/>
                <p:nvPr/>
              </p:nvSpPr>
              <p:spPr>
                <a:xfrm>
                  <a:off x="1928794" y="2928934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Mod_php4</a:t>
                  </a:r>
                  <a:endParaRPr lang="zh-CN" altLang="en-US" dirty="0"/>
                </a:p>
              </p:txBody>
            </p:sp>
            <p:sp>
              <p:nvSpPr>
                <p:cNvPr id="146" name="圆角矩形 145"/>
                <p:cNvSpPr/>
                <p:nvPr/>
              </p:nvSpPr>
              <p:spPr>
                <a:xfrm>
                  <a:off x="1928794" y="3429000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Pear DB</a:t>
                  </a:r>
                  <a:endParaRPr lang="zh-CN" altLang="en-US" dirty="0"/>
                </a:p>
              </p:txBody>
            </p:sp>
          </p:grpSp>
          <p:grpSp>
            <p:nvGrpSpPr>
              <p:cNvPr id="149" name="组合 148"/>
              <p:cNvGrpSpPr/>
              <p:nvPr/>
            </p:nvGrpSpPr>
            <p:grpSpPr>
              <a:xfrm>
                <a:off x="4429124" y="2357430"/>
                <a:ext cx="1785950" cy="2083132"/>
                <a:chOff x="1797348" y="1845934"/>
                <a:chExt cx="1785950" cy="2083132"/>
              </a:xfrm>
            </p:grpSpPr>
            <p:grpSp>
              <p:nvGrpSpPr>
                <p:cNvPr id="150" name="组合 132"/>
                <p:cNvGrpSpPr/>
                <p:nvPr/>
              </p:nvGrpSpPr>
              <p:grpSpPr>
                <a:xfrm>
                  <a:off x="1797348" y="1845934"/>
                  <a:ext cx="1785950" cy="2083132"/>
                  <a:chOff x="1797348" y="1845934"/>
                  <a:chExt cx="1785950" cy="1928826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smtClean="0"/>
                      <a:t>Search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151" name="圆角矩形 150"/>
                <p:cNvSpPr/>
                <p:nvPr/>
              </p:nvSpPr>
              <p:spPr>
                <a:xfrm>
                  <a:off x="1928794" y="2428868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Apache</a:t>
                  </a:r>
                  <a:endParaRPr lang="zh-CN" altLang="en-US" dirty="0"/>
                </a:p>
              </p:txBody>
            </p:sp>
            <p:sp>
              <p:nvSpPr>
                <p:cNvPr id="152" name="圆角矩形 151"/>
                <p:cNvSpPr/>
                <p:nvPr/>
              </p:nvSpPr>
              <p:spPr>
                <a:xfrm>
                  <a:off x="1928794" y="2928934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Mod_php4</a:t>
                  </a:r>
                  <a:endParaRPr lang="zh-CN" altLang="en-US" dirty="0"/>
                </a:p>
              </p:txBody>
            </p:sp>
            <p:sp>
              <p:nvSpPr>
                <p:cNvPr id="153" name="圆角矩形 152"/>
                <p:cNvSpPr/>
                <p:nvPr/>
              </p:nvSpPr>
              <p:spPr>
                <a:xfrm>
                  <a:off x="1928794" y="3429000"/>
                  <a:ext cx="1500198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Pear DB</a:t>
                  </a:r>
                  <a:endParaRPr lang="zh-CN" altLang="en-US" dirty="0"/>
                </a:p>
              </p:txBody>
            </p:sp>
          </p:grpSp>
        </p:grpSp>
        <p:sp>
          <p:nvSpPr>
            <p:cNvPr id="156" name="流程图: 磁盘 155"/>
            <p:cNvSpPr/>
            <p:nvPr/>
          </p:nvSpPr>
          <p:spPr>
            <a:xfrm>
              <a:off x="6572264" y="5429264"/>
              <a:ext cx="857256" cy="7858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MySQL</a:t>
              </a:r>
              <a:r>
                <a:rPr lang="en-US" altLang="zh-CN" sz="1400" dirty="0" smtClean="0"/>
                <a:t> Slave</a:t>
              </a:r>
              <a:endParaRPr lang="zh-CN" altLang="en-US" sz="1400" dirty="0"/>
            </a:p>
          </p:txBody>
        </p:sp>
        <p:sp>
          <p:nvSpPr>
            <p:cNvPr id="157" name="流程图: 磁盘 156"/>
            <p:cNvSpPr/>
            <p:nvPr/>
          </p:nvSpPr>
          <p:spPr>
            <a:xfrm>
              <a:off x="1571604" y="5429264"/>
              <a:ext cx="857256" cy="7858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 err="1" smtClean="0">
                  <a:solidFill>
                    <a:prstClr val="white"/>
                  </a:solidFill>
                </a:rPr>
                <a:t>MySQL</a:t>
              </a:r>
              <a:r>
                <a:rPr lang="en-US" altLang="zh-CN" sz="1400" dirty="0" smtClean="0">
                  <a:solidFill>
                    <a:prstClr val="white"/>
                  </a:solidFill>
                </a:rPr>
                <a:t> Slave</a:t>
              </a:r>
              <a:endParaRPr lang="zh-CN" altLang="en-US" dirty="0"/>
            </a:p>
          </p:txBody>
        </p:sp>
        <p:cxnSp>
          <p:nvCxnSpPr>
            <p:cNvPr id="161" name="直接箭头连接符 160"/>
            <p:cNvCxnSpPr>
              <a:stCxn id="127" idx="2"/>
              <a:endCxn id="157" idx="4"/>
            </p:cNvCxnSpPr>
            <p:nvPr/>
          </p:nvCxnSpPr>
          <p:spPr>
            <a:xfrm rot="10800000">
              <a:off x="2428860" y="5822173"/>
              <a:ext cx="1285884" cy="1588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27" idx="4"/>
              <a:endCxn id="156" idx="2"/>
            </p:cNvCxnSpPr>
            <p:nvPr/>
          </p:nvCxnSpPr>
          <p:spPr>
            <a:xfrm>
              <a:off x="5143504" y="5822173"/>
              <a:ext cx="1428760" cy="1588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2928926" y="564357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复制</a:t>
              </a:r>
              <a:endParaRPr lang="zh-CN" altLang="en-US" b="1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429256" y="564357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复制</a:t>
              </a:r>
              <a:endParaRPr lang="zh-CN" altLang="en-US" b="1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214810" y="45005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读写</a:t>
              </a:r>
              <a:endParaRPr lang="zh-CN" altLang="en-US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643174" y="42862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读</a:t>
              </a:r>
              <a:endParaRPr lang="zh-CN" altLang="en-US" b="1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29322" y="45720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读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业务是爷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商品数商品数商品数</a:t>
            </a:r>
            <a:endParaRPr lang="en-US" altLang="zh-CN" dirty="0" smtClean="0"/>
          </a:p>
          <a:p>
            <a:r>
              <a:rPr lang="zh-CN" altLang="en-US" dirty="0" smtClean="0"/>
              <a:t>搞活动搞活动搞活动</a:t>
            </a:r>
            <a:endParaRPr lang="en-US" altLang="zh-CN" dirty="0" smtClean="0"/>
          </a:p>
          <a:p>
            <a:r>
              <a:rPr lang="zh-CN" altLang="en-US" dirty="0" smtClean="0"/>
              <a:t>调类目调类目调类目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技术最好的</a:t>
            </a:r>
            <a:r>
              <a:rPr lang="en-US" altLang="zh-CN" dirty="0" smtClean="0"/>
              <a:t>PD</a:t>
            </a:r>
          </a:p>
          <a:p>
            <a:r>
              <a:rPr lang="zh-CN" altLang="en-US" dirty="0" smtClean="0"/>
              <a:t>业务最好的开发</a:t>
            </a:r>
            <a:endParaRPr lang="en-US" altLang="zh-CN" dirty="0" smtClean="0"/>
          </a:p>
        </p:txBody>
      </p:sp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714488"/>
            <a:ext cx="4152308" cy="43631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57620" y="28572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2004-2007 V2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业务是爷</a:t>
            </a:r>
            <a:endParaRPr lang="zh-CN" altLang="en-US" dirty="0"/>
          </a:p>
        </p:txBody>
      </p:sp>
      <p:grpSp>
        <p:nvGrpSpPr>
          <p:cNvPr id="384" name="组合 383"/>
          <p:cNvGrpSpPr/>
          <p:nvPr/>
        </p:nvGrpSpPr>
        <p:grpSpPr>
          <a:xfrm>
            <a:off x="226068" y="1785926"/>
            <a:ext cx="3515389" cy="4286280"/>
            <a:chOff x="342231" y="1785926"/>
            <a:chExt cx="3515389" cy="4286280"/>
          </a:xfrm>
        </p:grpSpPr>
        <p:cxnSp>
          <p:nvCxnSpPr>
            <p:cNvPr id="348" name="直接箭头连接符 347"/>
            <p:cNvCxnSpPr>
              <a:stCxn id="73" idx="2"/>
              <a:endCxn id="344" idx="0"/>
            </p:cNvCxnSpPr>
            <p:nvPr/>
          </p:nvCxnSpPr>
          <p:spPr>
            <a:xfrm rot="5400000">
              <a:off x="2667175" y="4735520"/>
              <a:ext cx="607903" cy="14624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65" idx="1"/>
              <a:endCxn id="8" idx="1"/>
            </p:cNvCxnSpPr>
            <p:nvPr/>
          </p:nvCxnSpPr>
          <p:spPr>
            <a:xfrm rot="10800000" flipV="1">
              <a:off x="872264" y="4132413"/>
              <a:ext cx="654894" cy="1021012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磁盘 7"/>
            <p:cNvSpPr/>
            <p:nvPr/>
          </p:nvSpPr>
          <p:spPr>
            <a:xfrm>
              <a:off x="358841" y="5153425"/>
              <a:ext cx="1026845" cy="8910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Oracle</a:t>
              </a:r>
              <a:endParaRPr lang="zh-CN" altLang="en-US" sz="1600" dirty="0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342231" y="1785926"/>
              <a:ext cx="3515389" cy="2792022"/>
              <a:chOff x="2214546" y="1571612"/>
              <a:chExt cx="4450722" cy="3357586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2214546" y="1571612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41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……</a:t>
                    </a:r>
                  </a:p>
                  <a:p>
                    <a:pPr algn="ctr"/>
                    <a:endParaRPr lang="zh-CN" altLang="en-US" sz="1600" b="1" dirty="0"/>
                  </a:p>
                </p:txBody>
              </p:sp>
            </p:grpSp>
            <p:sp>
              <p:nvSpPr>
                <p:cNvPr id="42" name="圆角矩形 41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Apache</a:t>
                  </a:r>
                  <a:endParaRPr lang="zh-CN" altLang="en-US" sz="1400" dirty="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Mod_php4</a:t>
                  </a:r>
                  <a:endParaRPr lang="zh-CN" altLang="en-US" sz="1400" dirty="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Pear DB</a:t>
                  </a:r>
                  <a:endParaRPr lang="zh-CN" altLang="en-US" sz="1400" dirty="0"/>
                </a:p>
              </p:txBody>
            </p:sp>
            <p:sp>
              <p:nvSpPr>
                <p:cNvPr id="47" name="圆角矩形 46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SQLRelay</a:t>
                  </a:r>
                  <a:endParaRPr lang="zh-CN" altLang="en-US" sz="1400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2786050" y="1857364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53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9" name="矩形 58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Auction</a:t>
                    </a:r>
                    <a:endParaRPr lang="zh-CN" altLang="en-US" sz="1600" b="1" dirty="0"/>
                  </a:p>
                </p:txBody>
              </p:sp>
            </p:grpSp>
            <p:sp>
              <p:nvSpPr>
                <p:cNvPr id="54" name="圆角矩形 53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Apache</a:t>
                  </a:r>
                  <a:endParaRPr lang="zh-CN" altLang="en-US" sz="1400" dirty="0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Mod_php4</a:t>
                  </a:r>
                  <a:endParaRPr lang="zh-CN" altLang="en-US" sz="1400" dirty="0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Pear DB</a:t>
                  </a:r>
                  <a:endParaRPr lang="zh-CN" altLang="en-US" sz="1400" dirty="0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SQLRelay</a:t>
                  </a:r>
                  <a:endParaRPr lang="zh-CN" altLang="en-US" sz="1400" dirty="0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3571868" y="2143116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61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Member</a:t>
                    </a:r>
                    <a:endParaRPr lang="zh-CN" altLang="en-US" sz="1600" b="1" dirty="0"/>
                  </a:p>
                </p:txBody>
              </p:sp>
            </p:grpSp>
            <p:sp>
              <p:nvSpPr>
                <p:cNvPr id="62" name="圆角矩形 61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Apache</a:t>
                  </a:r>
                  <a:endParaRPr lang="zh-CN" altLang="en-US" sz="1400" dirty="0"/>
                </a:p>
              </p:txBody>
            </p:sp>
            <p:sp>
              <p:nvSpPr>
                <p:cNvPr id="63" name="圆角矩形 62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Mod_php4</a:t>
                  </a:r>
                  <a:endParaRPr lang="zh-CN" altLang="en-US" sz="1400" dirty="0"/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Pear DB</a:t>
                  </a:r>
                  <a:endParaRPr lang="zh-CN" altLang="en-US" sz="1400" dirty="0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SQLRelay</a:t>
                  </a:r>
                  <a:endParaRPr lang="zh-CN" altLang="en-US" sz="1400" dirty="0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4643438" y="2428868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69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74" name="矩形 73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Search</a:t>
                    </a:r>
                    <a:endParaRPr lang="zh-CN" altLang="en-US" sz="1600" b="1" dirty="0"/>
                  </a:p>
                </p:txBody>
              </p:sp>
            </p:grpSp>
            <p:sp>
              <p:nvSpPr>
                <p:cNvPr id="70" name="圆角矩形 69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Apache</a:t>
                  </a:r>
                  <a:endParaRPr lang="zh-CN" altLang="en-US" sz="1400" dirty="0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Mod_php4</a:t>
                  </a:r>
                  <a:endParaRPr lang="zh-CN" altLang="en-US" sz="1400" dirty="0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Pear DB</a:t>
                  </a:r>
                  <a:endParaRPr lang="zh-CN" altLang="en-US" sz="1400" dirty="0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2357421" y="3626653"/>
                  <a:ext cx="1698337" cy="357191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SQLRelay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345" name="组合 344"/>
            <p:cNvGrpSpPr/>
            <p:nvPr/>
          </p:nvGrpSpPr>
          <p:grpSpPr>
            <a:xfrm>
              <a:off x="1938390" y="5112591"/>
              <a:ext cx="1919230" cy="959615"/>
              <a:chOff x="1928794" y="5357826"/>
              <a:chExt cx="2143140" cy="107157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0" name="矩形 339"/>
              <p:cNvSpPr/>
              <p:nvPr/>
            </p:nvSpPr>
            <p:spPr>
              <a:xfrm>
                <a:off x="1928794" y="5357826"/>
                <a:ext cx="2143140" cy="107157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 smtClean="0"/>
              </a:p>
              <a:p>
                <a:pPr algn="ctr"/>
                <a:r>
                  <a:rPr lang="en-US" altLang="zh-CN" sz="1600" dirty="0" smtClean="0"/>
                  <a:t>……</a:t>
                </a:r>
                <a:endParaRPr lang="zh-CN" altLang="en-US" sz="1600" dirty="0"/>
              </a:p>
            </p:txBody>
          </p:sp>
          <p:grpSp>
            <p:nvGrpSpPr>
              <p:cNvPr id="343" name="组合 342"/>
              <p:cNvGrpSpPr/>
              <p:nvPr/>
            </p:nvGrpSpPr>
            <p:grpSpPr>
              <a:xfrm>
                <a:off x="2030105" y="5809833"/>
                <a:ext cx="1930994" cy="494873"/>
                <a:chOff x="2030105" y="5809833"/>
                <a:chExt cx="1930994" cy="494873"/>
              </a:xfrm>
            </p:grpSpPr>
            <p:sp>
              <p:nvSpPr>
                <p:cNvPr id="341" name="矩形 340"/>
                <p:cNvSpPr/>
                <p:nvPr/>
              </p:nvSpPr>
              <p:spPr>
                <a:xfrm>
                  <a:off x="2030105" y="5814164"/>
                  <a:ext cx="776294" cy="490542"/>
                </a:xfrm>
                <a:prstGeom prst="rect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Node 1</a:t>
                  </a:r>
                  <a:endParaRPr lang="zh-CN" altLang="en-US" sz="1200" dirty="0"/>
                </a:p>
              </p:txBody>
            </p:sp>
            <p:sp>
              <p:nvSpPr>
                <p:cNvPr id="342" name="矩形 341"/>
                <p:cNvSpPr/>
                <p:nvPr/>
              </p:nvSpPr>
              <p:spPr>
                <a:xfrm>
                  <a:off x="3184805" y="5809833"/>
                  <a:ext cx="776294" cy="490542"/>
                </a:xfrm>
                <a:prstGeom prst="rect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Node n</a:t>
                  </a:r>
                  <a:endParaRPr lang="zh-CN" altLang="en-US" sz="1200" dirty="0"/>
                </a:p>
              </p:txBody>
            </p:sp>
          </p:grpSp>
          <p:sp>
            <p:nvSpPr>
              <p:cNvPr id="344" name="矩形 343"/>
              <p:cNvSpPr/>
              <p:nvPr/>
            </p:nvSpPr>
            <p:spPr>
              <a:xfrm>
                <a:off x="1928794" y="5357827"/>
                <a:ext cx="2143140" cy="35719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/>
                  <a:t>SearchEngine</a:t>
                </a:r>
                <a:endParaRPr lang="zh-CN" altLang="en-US" sz="1600" b="1" dirty="0"/>
              </a:p>
            </p:txBody>
          </p:sp>
        </p:grpSp>
        <p:cxnSp>
          <p:nvCxnSpPr>
            <p:cNvPr id="380" name="直接箭头连接符 379"/>
            <p:cNvCxnSpPr>
              <a:stCxn id="8" idx="4"/>
              <a:endCxn id="340" idx="1"/>
            </p:cNvCxnSpPr>
            <p:nvPr/>
          </p:nvCxnSpPr>
          <p:spPr>
            <a:xfrm flipV="1">
              <a:off x="1385686" y="5592399"/>
              <a:ext cx="552704" cy="6562"/>
            </a:xfrm>
            <a:prstGeom prst="straightConnector1">
              <a:avLst/>
            </a:prstGeom>
            <a:ln w="4762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右箭头 388"/>
          <p:cNvSpPr/>
          <p:nvPr/>
        </p:nvSpPr>
        <p:spPr>
          <a:xfrm>
            <a:off x="4000496" y="2857496"/>
            <a:ext cx="571504" cy="142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6" name="组合 395"/>
          <p:cNvGrpSpPr/>
          <p:nvPr/>
        </p:nvGrpSpPr>
        <p:grpSpPr>
          <a:xfrm>
            <a:off x="4286248" y="1785926"/>
            <a:ext cx="4572032" cy="4300135"/>
            <a:chOff x="4286248" y="1785926"/>
            <a:chExt cx="4572032" cy="4300135"/>
          </a:xfrm>
        </p:grpSpPr>
        <p:cxnSp>
          <p:nvCxnSpPr>
            <p:cNvPr id="304" name="直接箭头连接符 303"/>
            <p:cNvCxnSpPr>
              <a:stCxn id="315" idx="2"/>
              <a:endCxn id="352" idx="0"/>
            </p:cNvCxnSpPr>
            <p:nvPr/>
          </p:nvCxnSpPr>
          <p:spPr>
            <a:xfrm rot="16200000" flipH="1">
              <a:off x="7432715" y="4533361"/>
              <a:ext cx="662693" cy="557608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6" name="组合 76"/>
            <p:cNvGrpSpPr/>
            <p:nvPr/>
          </p:nvGrpSpPr>
          <p:grpSpPr>
            <a:xfrm>
              <a:off x="4822622" y="1785926"/>
              <a:ext cx="3464154" cy="2753478"/>
              <a:chOff x="2214546" y="1571612"/>
              <a:chExt cx="4450722" cy="335758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307" name="组合 50"/>
              <p:cNvGrpSpPr/>
              <p:nvPr/>
            </p:nvGrpSpPr>
            <p:grpSpPr>
              <a:xfrm>
                <a:off x="2214546" y="1571612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332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337" name="矩形 336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338" name="矩形 337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……</a:t>
                    </a:r>
                    <a:endParaRPr lang="en-US" altLang="zh-CN" sz="1400" b="1" dirty="0" smtClean="0"/>
                  </a:p>
                  <a:p>
                    <a:pPr algn="ctr"/>
                    <a:endParaRPr lang="zh-CN" altLang="en-US" sz="1400" b="1" dirty="0"/>
                  </a:p>
                </p:txBody>
              </p:sp>
            </p:grpSp>
            <p:sp>
              <p:nvSpPr>
                <p:cNvPr id="333" name="圆角矩形 332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Weblogic</a:t>
                  </a:r>
                  <a:endParaRPr lang="zh-CN" altLang="en-US" sz="1400" dirty="0"/>
                </a:p>
              </p:txBody>
            </p:sp>
            <p:sp>
              <p:nvSpPr>
                <p:cNvPr id="334" name="圆角矩形 333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WebX</a:t>
                  </a:r>
                  <a:endParaRPr lang="zh-CN" altLang="en-US" sz="1400" dirty="0"/>
                </a:p>
              </p:txBody>
            </p:sp>
            <p:sp>
              <p:nvSpPr>
                <p:cNvPr id="335" name="圆角矩形 334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EJB</a:t>
                  </a:r>
                  <a:endParaRPr lang="zh-CN" altLang="en-US" sz="1400" dirty="0"/>
                </a:p>
              </p:txBody>
            </p:sp>
            <p:sp>
              <p:nvSpPr>
                <p:cNvPr id="336" name="圆角矩形 335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Ibatis</a:t>
                  </a:r>
                  <a:endParaRPr lang="zh-CN" altLang="en-US" sz="1400" dirty="0"/>
                </a:p>
              </p:txBody>
            </p:sp>
          </p:grpSp>
          <p:grpSp>
            <p:nvGrpSpPr>
              <p:cNvPr id="308" name="组合 51"/>
              <p:cNvGrpSpPr/>
              <p:nvPr/>
            </p:nvGrpSpPr>
            <p:grpSpPr>
              <a:xfrm>
                <a:off x="2786050" y="1857364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325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330" name="矩形 329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331" name="矩形 330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Auction</a:t>
                    </a:r>
                    <a:endParaRPr lang="zh-CN" altLang="en-US" sz="1400" b="1" dirty="0"/>
                  </a:p>
                </p:txBody>
              </p:sp>
            </p:grpSp>
            <p:sp>
              <p:nvSpPr>
                <p:cNvPr id="326" name="圆角矩形 325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Weblogic</a:t>
                  </a:r>
                  <a:endParaRPr lang="zh-CN" altLang="en-US" sz="1400" dirty="0"/>
                </a:p>
              </p:txBody>
            </p:sp>
            <p:sp>
              <p:nvSpPr>
                <p:cNvPr id="327" name="圆角矩形 326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Webx</a:t>
                  </a:r>
                  <a:endParaRPr lang="zh-CN" altLang="en-US" sz="1400" dirty="0"/>
                </a:p>
              </p:txBody>
            </p:sp>
            <p:sp>
              <p:nvSpPr>
                <p:cNvPr id="328" name="圆角矩形 327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EJBDB</a:t>
                  </a:r>
                  <a:endParaRPr lang="zh-CN" altLang="en-US" sz="1400" dirty="0"/>
                </a:p>
              </p:txBody>
            </p:sp>
            <p:sp>
              <p:nvSpPr>
                <p:cNvPr id="329" name="圆角矩形 328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IBatis</a:t>
                  </a:r>
                  <a:endParaRPr lang="zh-CN" altLang="en-US" sz="1400" dirty="0"/>
                </a:p>
              </p:txBody>
            </p:sp>
          </p:grpSp>
          <p:grpSp>
            <p:nvGrpSpPr>
              <p:cNvPr id="309" name="组合 59"/>
              <p:cNvGrpSpPr/>
              <p:nvPr/>
            </p:nvGrpSpPr>
            <p:grpSpPr>
              <a:xfrm>
                <a:off x="3571868" y="2143116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318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323" name="矩形 322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324" name="矩形 323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Member</a:t>
                    </a:r>
                    <a:endParaRPr lang="zh-CN" altLang="en-US" sz="1400" b="1" dirty="0"/>
                  </a:p>
                </p:txBody>
              </p:sp>
            </p:grpSp>
            <p:sp>
              <p:nvSpPr>
                <p:cNvPr id="319" name="圆角矩形 318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Weblogic</a:t>
                  </a:r>
                  <a:endParaRPr lang="zh-CN" altLang="en-US" sz="1400" dirty="0"/>
                </a:p>
              </p:txBody>
            </p:sp>
            <p:sp>
              <p:nvSpPr>
                <p:cNvPr id="320" name="圆角矩形 319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WebX</a:t>
                  </a:r>
                  <a:endParaRPr lang="zh-CN" altLang="en-US" sz="1400" dirty="0"/>
                </a:p>
              </p:txBody>
            </p:sp>
            <p:sp>
              <p:nvSpPr>
                <p:cNvPr id="321" name="圆角矩形 320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EJB</a:t>
                  </a:r>
                  <a:endParaRPr lang="zh-CN" altLang="en-US" sz="1400" dirty="0"/>
                </a:p>
              </p:txBody>
            </p:sp>
            <p:sp>
              <p:nvSpPr>
                <p:cNvPr id="322" name="圆角矩形 321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IBatis</a:t>
                  </a:r>
                  <a:endParaRPr lang="zh-CN" altLang="en-US" sz="1400" dirty="0"/>
                </a:p>
              </p:txBody>
            </p:sp>
          </p:grpSp>
          <p:grpSp>
            <p:nvGrpSpPr>
              <p:cNvPr id="310" name="组合 67"/>
              <p:cNvGrpSpPr/>
              <p:nvPr/>
            </p:nvGrpSpPr>
            <p:grpSpPr>
              <a:xfrm>
                <a:off x="4643438" y="2428868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311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316" name="矩形 315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317" name="矩形 316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Search</a:t>
                    </a:r>
                    <a:endParaRPr lang="zh-CN" altLang="en-US" sz="1400" b="1" dirty="0"/>
                  </a:p>
                </p:txBody>
              </p:sp>
            </p:grpSp>
            <p:sp>
              <p:nvSpPr>
                <p:cNvPr id="312" name="圆角矩形 311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Weblogic</a:t>
                  </a:r>
                  <a:endParaRPr lang="zh-CN" altLang="en-US" sz="1400" dirty="0"/>
                </a:p>
              </p:txBody>
            </p:sp>
            <p:sp>
              <p:nvSpPr>
                <p:cNvPr id="313" name="圆角矩形 312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WebX</a:t>
                  </a:r>
                  <a:endParaRPr lang="zh-CN" altLang="en-US" sz="1400" dirty="0"/>
                </a:p>
              </p:txBody>
            </p:sp>
            <p:sp>
              <p:nvSpPr>
                <p:cNvPr id="314" name="圆角矩形 313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EJB</a:t>
                  </a:r>
                  <a:endParaRPr lang="zh-CN" altLang="en-US" sz="1400" dirty="0"/>
                </a:p>
              </p:txBody>
            </p:sp>
            <p:sp>
              <p:nvSpPr>
                <p:cNvPr id="315" name="圆角矩形 314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IBatis</a:t>
                  </a:r>
                  <a:endParaRPr lang="zh-CN" altLang="en-US" sz="1400" dirty="0"/>
                </a:p>
              </p:txBody>
            </p:sp>
          </p:grpSp>
        </p:grpSp>
        <p:grpSp>
          <p:nvGrpSpPr>
            <p:cNvPr id="368" name="组合 367"/>
            <p:cNvGrpSpPr/>
            <p:nvPr/>
          </p:nvGrpSpPr>
          <p:grpSpPr>
            <a:xfrm>
              <a:off x="5334756" y="5157367"/>
              <a:ext cx="1776354" cy="928694"/>
              <a:chOff x="1928794" y="5357826"/>
              <a:chExt cx="2143140" cy="107157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9" name="矩形 368"/>
              <p:cNvSpPr/>
              <p:nvPr/>
            </p:nvSpPr>
            <p:spPr>
              <a:xfrm>
                <a:off x="1928794" y="5357826"/>
                <a:ext cx="2143140" cy="107157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 smtClean="0"/>
              </a:p>
              <a:p>
                <a:pPr algn="ctr"/>
                <a:r>
                  <a:rPr lang="en-US" altLang="zh-CN" sz="1600" dirty="0" smtClean="0"/>
                  <a:t>……</a:t>
                </a:r>
                <a:endParaRPr lang="zh-CN" altLang="en-US" sz="1600" dirty="0"/>
              </a:p>
            </p:txBody>
          </p:sp>
          <p:grpSp>
            <p:nvGrpSpPr>
              <p:cNvPr id="370" name="组合 342"/>
              <p:cNvGrpSpPr/>
              <p:nvPr/>
            </p:nvGrpSpPr>
            <p:grpSpPr>
              <a:xfrm>
                <a:off x="2030105" y="5809833"/>
                <a:ext cx="1930994" cy="494873"/>
                <a:chOff x="2030105" y="5809833"/>
                <a:chExt cx="1930994" cy="494873"/>
              </a:xfrm>
            </p:grpSpPr>
            <p:sp>
              <p:nvSpPr>
                <p:cNvPr id="372" name="矩形 371"/>
                <p:cNvSpPr/>
                <p:nvPr/>
              </p:nvSpPr>
              <p:spPr>
                <a:xfrm>
                  <a:off x="2030105" y="5814164"/>
                  <a:ext cx="776294" cy="490542"/>
                </a:xfrm>
                <a:prstGeom prst="rect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Node 1</a:t>
                  </a:r>
                  <a:endParaRPr lang="zh-CN" altLang="en-US" sz="1200" dirty="0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3184805" y="5809833"/>
                  <a:ext cx="776294" cy="490542"/>
                </a:xfrm>
                <a:prstGeom prst="rect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Node n</a:t>
                  </a:r>
                  <a:endParaRPr lang="zh-CN" altLang="en-US" sz="1200" dirty="0"/>
                </a:p>
              </p:txBody>
            </p:sp>
          </p:grpSp>
          <p:sp>
            <p:nvSpPr>
              <p:cNvPr id="371" name="矩形 370"/>
              <p:cNvSpPr/>
              <p:nvPr/>
            </p:nvSpPr>
            <p:spPr>
              <a:xfrm>
                <a:off x="1928794" y="5357827"/>
                <a:ext cx="2143140" cy="35719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/>
                  <a:t>SearchEngine</a:t>
                </a:r>
                <a:endParaRPr lang="zh-CN" altLang="en-US" sz="1600" b="1" dirty="0"/>
              </a:p>
            </p:txBody>
          </p:sp>
        </p:grpSp>
        <p:cxnSp>
          <p:nvCxnSpPr>
            <p:cNvPr id="376" name="直接箭头连接符 375"/>
            <p:cNvCxnSpPr>
              <a:stCxn id="315" idx="1"/>
              <a:endCxn id="371" idx="0"/>
            </p:cNvCxnSpPr>
            <p:nvPr/>
          </p:nvCxnSpPr>
          <p:spPr>
            <a:xfrm rot="10800000" flipV="1">
              <a:off x="6222933" y="4334358"/>
              <a:ext cx="601386" cy="82301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流程图: 多文档 384"/>
            <p:cNvSpPr/>
            <p:nvPr/>
          </p:nvSpPr>
          <p:spPr>
            <a:xfrm>
              <a:off x="4286248" y="5286388"/>
              <a:ext cx="928694" cy="785818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TBStore</a:t>
              </a:r>
              <a:endParaRPr lang="zh-CN" altLang="en-US" sz="1200" dirty="0"/>
            </a:p>
          </p:txBody>
        </p:sp>
        <p:cxnSp>
          <p:nvCxnSpPr>
            <p:cNvPr id="386" name="直接箭头连接符 385"/>
            <p:cNvCxnSpPr>
              <a:stCxn id="322" idx="1"/>
              <a:endCxn id="385" idx="0"/>
            </p:cNvCxnSpPr>
            <p:nvPr/>
          </p:nvCxnSpPr>
          <p:spPr>
            <a:xfrm rot="10800000" flipV="1">
              <a:off x="4814487" y="4100018"/>
              <a:ext cx="1175793" cy="1186369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组合 354"/>
            <p:cNvGrpSpPr/>
            <p:nvPr/>
          </p:nvGrpSpPr>
          <p:grpSpPr>
            <a:xfrm>
              <a:off x="7215206" y="5143512"/>
              <a:ext cx="1643074" cy="928694"/>
              <a:chOff x="4786314" y="5387699"/>
              <a:chExt cx="2000264" cy="107157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92" name="矩形 391"/>
              <p:cNvSpPr/>
              <p:nvPr/>
            </p:nvSpPr>
            <p:spPr>
              <a:xfrm>
                <a:off x="4786314" y="5387699"/>
                <a:ext cx="2000264" cy="107157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 smtClean="0"/>
              </a:p>
            </p:txBody>
          </p:sp>
          <p:sp>
            <p:nvSpPr>
              <p:cNvPr id="393" name="流程图: 磁盘 392"/>
              <p:cNvSpPr/>
              <p:nvPr/>
            </p:nvSpPr>
            <p:spPr>
              <a:xfrm>
                <a:off x="4929190" y="5500702"/>
                <a:ext cx="749728" cy="637839"/>
              </a:xfrm>
              <a:prstGeom prst="flowChartMagneticDisk">
                <a:avLst/>
              </a:prstGeom>
              <a:ln w="1905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Oracle</a:t>
                </a:r>
                <a:endParaRPr lang="zh-CN" altLang="en-US" sz="1200" dirty="0"/>
              </a:p>
            </p:txBody>
          </p:sp>
          <p:sp>
            <p:nvSpPr>
              <p:cNvPr id="394" name="流程图: 磁盘 393"/>
              <p:cNvSpPr/>
              <p:nvPr/>
            </p:nvSpPr>
            <p:spPr>
              <a:xfrm>
                <a:off x="5929322" y="5500702"/>
                <a:ext cx="749728" cy="637839"/>
              </a:xfrm>
              <a:prstGeom prst="flowChartMagneticDisk">
                <a:avLst/>
              </a:prstGeom>
              <a:ln w="1905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Oracle</a:t>
                </a:r>
                <a:endParaRPr lang="zh-CN" altLang="en-US" sz="1200" dirty="0"/>
              </a:p>
            </p:txBody>
          </p:sp>
          <p:sp>
            <p:nvSpPr>
              <p:cNvPr id="395" name="流程图: 磁盘 394"/>
              <p:cNvSpPr/>
              <p:nvPr/>
            </p:nvSpPr>
            <p:spPr>
              <a:xfrm>
                <a:off x="5429256" y="5791557"/>
                <a:ext cx="749728" cy="637839"/>
              </a:xfrm>
              <a:prstGeom prst="flowChartMagneticDisk">
                <a:avLst/>
              </a:prstGeom>
              <a:ln w="1905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Oracle</a:t>
                </a:r>
                <a:endParaRPr lang="zh-CN" altLang="en-US" sz="12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业务是爷</a:t>
            </a:r>
            <a:endParaRPr lang="zh-CN" altLang="en-US" dirty="0"/>
          </a:p>
        </p:txBody>
      </p:sp>
      <p:grpSp>
        <p:nvGrpSpPr>
          <p:cNvPr id="3" name="组合 383"/>
          <p:cNvGrpSpPr/>
          <p:nvPr/>
        </p:nvGrpSpPr>
        <p:grpSpPr>
          <a:xfrm>
            <a:off x="226068" y="1785926"/>
            <a:ext cx="3515389" cy="4286280"/>
            <a:chOff x="342231" y="1785926"/>
            <a:chExt cx="3515389" cy="4286280"/>
          </a:xfrm>
        </p:grpSpPr>
        <p:cxnSp>
          <p:nvCxnSpPr>
            <p:cNvPr id="348" name="直接箭头连接符 347"/>
            <p:cNvCxnSpPr>
              <a:stCxn id="73" idx="2"/>
              <a:endCxn id="344" idx="0"/>
            </p:cNvCxnSpPr>
            <p:nvPr/>
          </p:nvCxnSpPr>
          <p:spPr>
            <a:xfrm rot="5400000">
              <a:off x="2667175" y="4735520"/>
              <a:ext cx="607903" cy="14624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65" idx="1"/>
              <a:endCxn id="8" idx="1"/>
            </p:cNvCxnSpPr>
            <p:nvPr/>
          </p:nvCxnSpPr>
          <p:spPr>
            <a:xfrm rot="10800000" flipV="1">
              <a:off x="872264" y="4132413"/>
              <a:ext cx="654894" cy="1021012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磁盘 7"/>
            <p:cNvSpPr/>
            <p:nvPr/>
          </p:nvSpPr>
          <p:spPr>
            <a:xfrm>
              <a:off x="358841" y="5153425"/>
              <a:ext cx="1026845" cy="8910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Oracle</a:t>
              </a:r>
              <a:endParaRPr lang="zh-CN" altLang="en-US" sz="1600" dirty="0"/>
            </a:p>
          </p:txBody>
        </p:sp>
        <p:grpSp>
          <p:nvGrpSpPr>
            <p:cNvPr id="4" name="组合 76"/>
            <p:cNvGrpSpPr/>
            <p:nvPr/>
          </p:nvGrpSpPr>
          <p:grpSpPr>
            <a:xfrm>
              <a:off x="342231" y="1785926"/>
              <a:ext cx="3515389" cy="2792022"/>
              <a:chOff x="2214546" y="1571612"/>
              <a:chExt cx="4450722" cy="3357586"/>
            </a:xfrm>
          </p:grpSpPr>
          <p:grpSp>
            <p:nvGrpSpPr>
              <p:cNvPr id="5" name="组合 50"/>
              <p:cNvGrpSpPr/>
              <p:nvPr/>
            </p:nvGrpSpPr>
            <p:grpSpPr>
              <a:xfrm>
                <a:off x="2214546" y="1571612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7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……</a:t>
                    </a:r>
                  </a:p>
                  <a:p>
                    <a:pPr algn="ctr"/>
                    <a:endParaRPr lang="zh-CN" altLang="en-US" sz="1600" b="1" dirty="0"/>
                  </a:p>
                </p:txBody>
              </p:sp>
            </p:grpSp>
            <p:sp>
              <p:nvSpPr>
                <p:cNvPr id="42" name="圆角矩形 41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Apache</a:t>
                  </a:r>
                  <a:endParaRPr lang="zh-CN" altLang="en-US" sz="1400" dirty="0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Mod_php4</a:t>
                  </a:r>
                  <a:endParaRPr lang="zh-CN" altLang="en-US" sz="1400" dirty="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Pear DB</a:t>
                  </a:r>
                  <a:endParaRPr lang="zh-CN" altLang="en-US" sz="1400" dirty="0"/>
                </a:p>
              </p:txBody>
            </p:sp>
            <p:sp>
              <p:nvSpPr>
                <p:cNvPr id="47" name="圆角矩形 46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SQLRelay</a:t>
                  </a:r>
                  <a:endParaRPr lang="zh-CN" altLang="en-US" sz="1400" dirty="0"/>
                </a:p>
              </p:txBody>
            </p:sp>
          </p:grpSp>
          <p:grpSp>
            <p:nvGrpSpPr>
              <p:cNvPr id="9" name="组合 51"/>
              <p:cNvGrpSpPr/>
              <p:nvPr/>
            </p:nvGrpSpPr>
            <p:grpSpPr>
              <a:xfrm>
                <a:off x="2786050" y="1857364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10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9" name="矩形 58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Auction</a:t>
                    </a:r>
                    <a:endParaRPr lang="zh-CN" altLang="en-US" sz="1600" b="1" dirty="0"/>
                  </a:p>
                </p:txBody>
              </p:sp>
            </p:grpSp>
            <p:sp>
              <p:nvSpPr>
                <p:cNvPr id="54" name="圆角矩形 53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Apache</a:t>
                  </a:r>
                  <a:endParaRPr lang="zh-CN" altLang="en-US" sz="1400" dirty="0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Mod_php4</a:t>
                  </a:r>
                  <a:endParaRPr lang="zh-CN" altLang="en-US" sz="1400" dirty="0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Pear DB</a:t>
                  </a:r>
                  <a:endParaRPr lang="zh-CN" altLang="en-US" sz="1400" dirty="0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SQLRelay</a:t>
                  </a:r>
                  <a:endParaRPr lang="zh-CN" altLang="en-US" sz="1400" dirty="0"/>
                </a:p>
              </p:txBody>
            </p:sp>
          </p:grpSp>
          <p:grpSp>
            <p:nvGrpSpPr>
              <p:cNvPr id="11" name="组合 59"/>
              <p:cNvGrpSpPr/>
              <p:nvPr/>
            </p:nvGrpSpPr>
            <p:grpSpPr>
              <a:xfrm>
                <a:off x="3571868" y="2143116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12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Member</a:t>
                    </a:r>
                    <a:endParaRPr lang="zh-CN" altLang="en-US" sz="1600" b="1" dirty="0"/>
                  </a:p>
                </p:txBody>
              </p:sp>
            </p:grpSp>
            <p:sp>
              <p:nvSpPr>
                <p:cNvPr id="62" name="圆角矩形 61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Apache</a:t>
                  </a:r>
                  <a:endParaRPr lang="zh-CN" altLang="en-US" sz="1400" dirty="0"/>
                </a:p>
              </p:txBody>
            </p:sp>
            <p:sp>
              <p:nvSpPr>
                <p:cNvPr id="63" name="圆角矩形 62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Mod_php4</a:t>
                  </a:r>
                  <a:endParaRPr lang="zh-CN" altLang="en-US" sz="1400" dirty="0"/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Pear DB</a:t>
                  </a:r>
                  <a:endParaRPr lang="zh-CN" altLang="en-US" sz="1400" dirty="0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SQLRelay</a:t>
                  </a:r>
                  <a:endParaRPr lang="zh-CN" altLang="en-US" sz="1400" dirty="0"/>
                </a:p>
              </p:txBody>
            </p:sp>
          </p:grpSp>
          <p:grpSp>
            <p:nvGrpSpPr>
              <p:cNvPr id="13" name="组合 67"/>
              <p:cNvGrpSpPr/>
              <p:nvPr/>
            </p:nvGrpSpPr>
            <p:grpSpPr>
              <a:xfrm>
                <a:off x="4643438" y="2428868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14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74" name="矩形 73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Search</a:t>
                    </a:r>
                    <a:endParaRPr lang="zh-CN" altLang="en-US" sz="1600" b="1" dirty="0"/>
                  </a:p>
                </p:txBody>
              </p:sp>
            </p:grpSp>
            <p:sp>
              <p:nvSpPr>
                <p:cNvPr id="70" name="圆角矩形 69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Apache</a:t>
                  </a:r>
                  <a:endParaRPr lang="zh-CN" altLang="en-US" sz="1400" dirty="0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Mod_php4</a:t>
                  </a:r>
                  <a:endParaRPr lang="zh-CN" altLang="en-US" sz="1400" dirty="0"/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Pear DB</a:t>
                  </a:r>
                  <a:endParaRPr lang="zh-CN" altLang="en-US" sz="1400" dirty="0"/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2357421" y="3626653"/>
                  <a:ext cx="1698337" cy="357191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SQLRelay</a:t>
                  </a:r>
                  <a:endParaRPr lang="zh-CN" altLang="en-US" sz="1600" dirty="0"/>
                </a:p>
              </p:txBody>
            </p:sp>
          </p:grpSp>
        </p:grpSp>
        <p:grpSp>
          <p:nvGrpSpPr>
            <p:cNvPr id="15" name="组合 344"/>
            <p:cNvGrpSpPr/>
            <p:nvPr/>
          </p:nvGrpSpPr>
          <p:grpSpPr>
            <a:xfrm>
              <a:off x="1938390" y="5112591"/>
              <a:ext cx="1919230" cy="959615"/>
              <a:chOff x="1928794" y="5357826"/>
              <a:chExt cx="2143140" cy="107157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0" name="矩形 339"/>
              <p:cNvSpPr/>
              <p:nvPr/>
            </p:nvSpPr>
            <p:spPr>
              <a:xfrm>
                <a:off x="1928794" y="5357826"/>
                <a:ext cx="2143140" cy="107157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 smtClean="0"/>
              </a:p>
              <a:p>
                <a:pPr algn="ctr"/>
                <a:r>
                  <a:rPr lang="en-US" altLang="zh-CN" sz="1600" dirty="0" smtClean="0"/>
                  <a:t>……</a:t>
                </a:r>
                <a:endParaRPr lang="zh-CN" altLang="en-US" sz="1600" dirty="0"/>
              </a:p>
            </p:txBody>
          </p:sp>
          <p:grpSp>
            <p:nvGrpSpPr>
              <p:cNvPr id="16" name="组合 342"/>
              <p:cNvGrpSpPr/>
              <p:nvPr/>
            </p:nvGrpSpPr>
            <p:grpSpPr>
              <a:xfrm>
                <a:off x="2030105" y="5809833"/>
                <a:ext cx="1930994" cy="494873"/>
                <a:chOff x="2030105" y="5809833"/>
                <a:chExt cx="1930994" cy="494873"/>
              </a:xfrm>
            </p:grpSpPr>
            <p:sp>
              <p:nvSpPr>
                <p:cNvPr id="341" name="矩形 340"/>
                <p:cNvSpPr/>
                <p:nvPr/>
              </p:nvSpPr>
              <p:spPr>
                <a:xfrm>
                  <a:off x="2030105" y="5814164"/>
                  <a:ext cx="776294" cy="490542"/>
                </a:xfrm>
                <a:prstGeom prst="rect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Node 1</a:t>
                  </a:r>
                  <a:endParaRPr lang="zh-CN" altLang="en-US" sz="1200" dirty="0"/>
                </a:p>
              </p:txBody>
            </p:sp>
            <p:sp>
              <p:nvSpPr>
                <p:cNvPr id="342" name="矩形 341"/>
                <p:cNvSpPr/>
                <p:nvPr/>
              </p:nvSpPr>
              <p:spPr>
                <a:xfrm>
                  <a:off x="3184805" y="5809833"/>
                  <a:ext cx="776294" cy="490542"/>
                </a:xfrm>
                <a:prstGeom prst="rect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Node n</a:t>
                  </a:r>
                  <a:endParaRPr lang="zh-CN" altLang="en-US" sz="1200" dirty="0"/>
                </a:p>
              </p:txBody>
            </p:sp>
          </p:grpSp>
          <p:sp>
            <p:nvSpPr>
              <p:cNvPr id="344" name="矩形 343"/>
              <p:cNvSpPr/>
              <p:nvPr/>
            </p:nvSpPr>
            <p:spPr>
              <a:xfrm>
                <a:off x="1928794" y="5357827"/>
                <a:ext cx="2143140" cy="35719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/>
                  <a:t>SearchEngine</a:t>
                </a:r>
                <a:endParaRPr lang="zh-CN" altLang="en-US" sz="1600" b="1" dirty="0"/>
              </a:p>
            </p:txBody>
          </p:sp>
        </p:grpSp>
        <p:cxnSp>
          <p:nvCxnSpPr>
            <p:cNvPr id="380" name="直接箭头连接符 379"/>
            <p:cNvCxnSpPr>
              <a:stCxn id="8" idx="4"/>
              <a:endCxn id="340" idx="1"/>
            </p:cNvCxnSpPr>
            <p:nvPr/>
          </p:nvCxnSpPr>
          <p:spPr>
            <a:xfrm flipV="1">
              <a:off x="1385686" y="5592399"/>
              <a:ext cx="552704" cy="6562"/>
            </a:xfrm>
            <a:prstGeom prst="straightConnector1">
              <a:avLst/>
            </a:prstGeom>
            <a:ln w="4762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4286248" y="1785926"/>
            <a:ext cx="4572032" cy="4300135"/>
            <a:chOff x="4286248" y="1785926"/>
            <a:chExt cx="4572032" cy="4300135"/>
          </a:xfrm>
        </p:grpSpPr>
        <p:cxnSp>
          <p:nvCxnSpPr>
            <p:cNvPr id="304" name="直接箭头连接符 303"/>
            <p:cNvCxnSpPr>
              <a:stCxn id="315" idx="2"/>
              <a:endCxn id="352" idx="0"/>
            </p:cNvCxnSpPr>
            <p:nvPr/>
          </p:nvCxnSpPr>
          <p:spPr>
            <a:xfrm rot="16200000" flipH="1">
              <a:off x="7429654" y="4536422"/>
              <a:ext cx="662693" cy="551486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76"/>
            <p:cNvGrpSpPr/>
            <p:nvPr/>
          </p:nvGrpSpPr>
          <p:grpSpPr>
            <a:xfrm>
              <a:off x="4822622" y="1785926"/>
              <a:ext cx="3464154" cy="2753478"/>
              <a:chOff x="2214546" y="1571612"/>
              <a:chExt cx="4450722" cy="335758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" name="组合 50"/>
              <p:cNvGrpSpPr/>
              <p:nvPr/>
            </p:nvGrpSpPr>
            <p:grpSpPr>
              <a:xfrm>
                <a:off x="2214546" y="1571612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20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337" name="矩形 336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338" name="矩形 337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……</a:t>
                    </a:r>
                    <a:endParaRPr lang="en-US" altLang="zh-CN" sz="1400" b="1" dirty="0" smtClean="0"/>
                  </a:p>
                  <a:p>
                    <a:pPr algn="ctr"/>
                    <a:endParaRPr lang="zh-CN" altLang="en-US" sz="1400" b="1" dirty="0"/>
                  </a:p>
                </p:txBody>
              </p:sp>
            </p:grpSp>
            <p:sp>
              <p:nvSpPr>
                <p:cNvPr id="333" name="圆角矩形 332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JBoss</a:t>
                  </a:r>
                  <a:endParaRPr lang="zh-CN" altLang="en-US" sz="1400" dirty="0"/>
                </a:p>
              </p:txBody>
            </p:sp>
            <p:sp>
              <p:nvSpPr>
                <p:cNvPr id="334" name="圆角矩形 333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WebX</a:t>
                  </a:r>
                  <a:endParaRPr lang="zh-CN" altLang="en-US" sz="1400" dirty="0"/>
                </a:p>
              </p:txBody>
            </p:sp>
            <p:sp>
              <p:nvSpPr>
                <p:cNvPr id="335" name="圆角矩形 334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Spring</a:t>
                  </a:r>
                  <a:endParaRPr lang="zh-CN" altLang="en-US" sz="1400" dirty="0"/>
                </a:p>
              </p:txBody>
            </p:sp>
            <p:sp>
              <p:nvSpPr>
                <p:cNvPr id="336" name="圆角矩形 335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Ibatis</a:t>
                  </a:r>
                  <a:endParaRPr lang="zh-CN" altLang="en-US" sz="1400" dirty="0"/>
                </a:p>
              </p:txBody>
            </p:sp>
          </p:grpSp>
          <p:grpSp>
            <p:nvGrpSpPr>
              <p:cNvPr id="21" name="组合 51"/>
              <p:cNvGrpSpPr/>
              <p:nvPr/>
            </p:nvGrpSpPr>
            <p:grpSpPr>
              <a:xfrm>
                <a:off x="2786050" y="1857364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22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330" name="矩形 329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331" name="矩形 330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Auction</a:t>
                    </a:r>
                    <a:endParaRPr lang="zh-CN" altLang="en-US" sz="1400" b="1" dirty="0"/>
                  </a:p>
                </p:txBody>
              </p:sp>
            </p:grpSp>
            <p:sp>
              <p:nvSpPr>
                <p:cNvPr id="326" name="圆角矩形 325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JBoss</a:t>
                  </a:r>
                  <a:endParaRPr lang="zh-CN" altLang="en-US" sz="1400" dirty="0"/>
                </a:p>
              </p:txBody>
            </p:sp>
            <p:sp>
              <p:nvSpPr>
                <p:cNvPr id="327" name="圆角矩形 326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Webx</a:t>
                  </a:r>
                  <a:endParaRPr lang="zh-CN" altLang="en-US" sz="1400" dirty="0"/>
                </a:p>
              </p:txBody>
            </p:sp>
            <p:sp>
              <p:nvSpPr>
                <p:cNvPr id="328" name="圆角矩形 327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Spring</a:t>
                  </a:r>
                  <a:endParaRPr lang="zh-CN" altLang="en-US" sz="1400" dirty="0"/>
                </a:p>
              </p:txBody>
            </p:sp>
            <p:sp>
              <p:nvSpPr>
                <p:cNvPr id="329" name="圆角矩形 328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IBatis</a:t>
                  </a:r>
                  <a:endParaRPr lang="zh-CN" altLang="en-US" sz="1400" dirty="0"/>
                </a:p>
              </p:txBody>
            </p:sp>
          </p:grpSp>
          <p:grpSp>
            <p:nvGrpSpPr>
              <p:cNvPr id="23" name="组合 59"/>
              <p:cNvGrpSpPr/>
              <p:nvPr/>
            </p:nvGrpSpPr>
            <p:grpSpPr>
              <a:xfrm>
                <a:off x="3571868" y="2143116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24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323" name="矩形 322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324" name="矩形 323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Member</a:t>
                    </a:r>
                    <a:endParaRPr lang="zh-CN" altLang="en-US" sz="1400" b="1" dirty="0"/>
                  </a:p>
                </p:txBody>
              </p:sp>
            </p:grpSp>
            <p:sp>
              <p:nvSpPr>
                <p:cNvPr id="319" name="圆角矩形 318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JBoss</a:t>
                  </a:r>
                  <a:endParaRPr lang="zh-CN" altLang="en-US" sz="1400" dirty="0"/>
                </a:p>
              </p:txBody>
            </p:sp>
            <p:sp>
              <p:nvSpPr>
                <p:cNvPr id="320" name="圆角矩形 319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WebX</a:t>
                  </a:r>
                  <a:endParaRPr lang="zh-CN" altLang="en-US" sz="1400" dirty="0"/>
                </a:p>
              </p:txBody>
            </p:sp>
            <p:sp>
              <p:nvSpPr>
                <p:cNvPr id="321" name="圆角矩形 320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Spring</a:t>
                  </a:r>
                  <a:endParaRPr lang="zh-CN" altLang="en-US" sz="1400" dirty="0"/>
                </a:p>
              </p:txBody>
            </p:sp>
            <p:sp>
              <p:nvSpPr>
                <p:cNvPr id="322" name="圆角矩形 321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IBatis</a:t>
                  </a:r>
                  <a:endParaRPr lang="zh-CN" altLang="en-US" sz="1400" dirty="0"/>
                </a:p>
              </p:txBody>
            </p:sp>
          </p:grpSp>
          <p:grpSp>
            <p:nvGrpSpPr>
              <p:cNvPr id="25" name="组合 67"/>
              <p:cNvGrpSpPr/>
              <p:nvPr/>
            </p:nvGrpSpPr>
            <p:grpSpPr>
              <a:xfrm>
                <a:off x="4643438" y="2428868"/>
                <a:ext cx="2021830" cy="2500330"/>
                <a:chOff x="2214546" y="1571612"/>
                <a:chExt cx="2021830" cy="2500330"/>
              </a:xfrm>
            </p:grpSpPr>
            <p:grpSp>
              <p:nvGrpSpPr>
                <p:cNvPr id="26" name="组合 132"/>
                <p:cNvGrpSpPr/>
                <p:nvPr/>
              </p:nvGrpSpPr>
              <p:grpSpPr>
                <a:xfrm>
                  <a:off x="2214546" y="1571612"/>
                  <a:ext cx="2021830" cy="2500330"/>
                  <a:chOff x="1797348" y="1845934"/>
                  <a:chExt cx="1785950" cy="1928826"/>
                </a:xfrm>
              </p:grpSpPr>
              <p:sp>
                <p:nvSpPr>
                  <p:cNvPr id="316" name="矩形 315"/>
                  <p:cNvSpPr/>
                  <p:nvPr/>
                </p:nvSpPr>
                <p:spPr>
                  <a:xfrm>
                    <a:off x="1797348" y="1845934"/>
                    <a:ext cx="1785950" cy="1928826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317" name="矩形 316"/>
                  <p:cNvSpPr/>
                  <p:nvPr/>
                </p:nvSpPr>
                <p:spPr>
                  <a:xfrm>
                    <a:off x="1797348" y="1845934"/>
                    <a:ext cx="1785950" cy="368620"/>
                  </a:xfrm>
                  <a:prstGeom prst="rect">
                    <a:avLst/>
                  </a:prstGeom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/>
                      <a:t>Search</a:t>
                    </a:r>
                    <a:endParaRPr lang="zh-CN" altLang="en-US" sz="1400" b="1" dirty="0"/>
                  </a:p>
                </p:txBody>
              </p:sp>
            </p:grpSp>
            <p:sp>
              <p:nvSpPr>
                <p:cNvPr id="312" name="圆角矩形 311"/>
                <p:cNvSpPr/>
                <p:nvPr/>
              </p:nvSpPr>
              <p:spPr>
                <a:xfrm>
                  <a:off x="2363353" y="2154546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JBoss</a:t>
                  </a:r>
                  <a:endParaRPr lang="zh-CN" altLang="en-US" sz="1400" dirty="0"/>
                </a:p>
              </p:txBody>
            </p:sp>
            <p:sp>
              <p:nvSpPr>
                <p:cNvPr id="313" name="圆角矩形 312"/>
                <p:cNvSpPr/>
                <p:nvPr/>
              </p:nvSpPr>
              <p:spPr>
                <a:xfrm>
                  <a:off x="2363353" y="2654612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WebX</a:t>
                  </a:r>
                  <a:endParaRPr lang="zh-CN" altLang="en-US" sz="1400" dirty="0"/>
                </a:p>
              </p:txBody>
            </p:sp>
            <p:sp>
              <p:nvSpPr>
                <p:cNvPr id="314" name="圆角矩形 313"/>
                <p:cNvSpPr/>
                <p:nvPr/>
              </p:nvSpPr>
              <p:spPr>
                <a:xfrm>
                  <a:off x="2363353" y="3154678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Spring</a:t>
                  </a:r>
                  <a:endParaRPr lang="zh-CN" altLang="en-US" sz="1400" dirty="0"/>
                </a:p>
              </p:txBody>
            </p:sp>
            <p:sp>
              <p:nvSpPr>
                <p:cNvPr id="315" name="圆角矩形 314"/>
                <p:cNvSpPr/>
                <p:nvPr/>
              </p:nvSpPr>
              <p:spPr>
                <a:xfrm>
                  <a:off x="2357422" y="3643314"/>
                  <a:ext cx="1698337" cy="357190"/>
                </a:xfrm>
                <a:prstGeom prst="roundRect">
                  <a:avLst/>
                </a:prstGeom>
                <a:ln w="1587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/>
                    <a:t>IBatis</a:t>
                  </a:r>
                  <a:endParaRPr lang="zh-CN" altLang="en-US" sz="1400" dirty="0"/>
                </a:p>
              </p:txBody>
            </p:sp>
          </p:grpSp>
        </p:grpSp>
        <p:grpSp>
          <p:nvGrpSpPr>
            <p:cNvPr id="27" name="组合 354"/>
            <p:cNvGrpSpPr/>
            <p:nvPr/>
          </p:nvGrpSpPr>
          <p:grpSpPr>
            <a:xfrm>
              <a:off x="7215206" y="5143512"/>
              <a:ext cx="1643074" cy="928694"/>
              <a:chOff x="4786314" y="5387699"/>
              <a:chExt cx="2000264" cy="107157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52" name="矩形 351"/>
              <p:cNvSpPr/>
              <p:nvPr/>
            </p:nvSpPr>
            <p:spPr>
              <a:xfrm>
                <a:off x="4786314" y="5387699"/>
                <a:ext cx="2000264" cy="107157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 smtClean="0"/>
              </a:p>
            </p:txBody>
          </p:sp>
          <p:sp>
            <p:nvSpPr>
              <p:cNvPr id="305" name="流程图: 磁盘 304"/>
              <p:cNvSpPr/>
              <p:nvPr/>
            </p:nvSpPr>
            <p:spPr>
              <a:xfrm>
                <a:off x="4929190" y="5500702"/>
                <a:ext cx="749728" cy="637839"/>
              </a:xfrm>
              <a:prstGeom prst="flowChartMagneticDisk">
                <a:avLst/>
              </a:prstGeom>
              <a:ln w="1905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Oracle</a:t>
                </a:r>
                <a:endParaRPr lang="zh-CN" altLang="en-US" sz="1200" dirty="0"/>
              </a:p>
            </p:txBody>
          </p:sp>
          <p:sp>
            <p:nvSpPr>
              <p:cNvPr id="354" name="流程图: 磁盘 353"/>
              <p:cNvSpPr/>
              <p:nvPr/>
            </p:nvSpPr>
            <p:spPr>
              <a:xfrm>
                <a:off x="5929322" y="5500702"/>
                <a:ext cx="749728" cy="637839"/>
              </a:xfrm>
              <a:prstGeom prst="flowChartMagneticDisk">
                <a:avLst/>
              </a:prstGeom>
              <a:ln w="1905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Oracle</a:t>
                </a:r>
                <a:endParaRPr lang="zh-CN" altLang="en-US" sz="1200" dirty="0"/>
              </a:p>
            </p:txBody>
          </p:sp>
          <p:sp>
            <p:nvSpPr>
              <p:cNvPr id="353" name="流程图: 磁盘 352"/>
              <p:cNvSpPr/>
              <p:nvPr/>
            </p:nvSpPr>
            <p:spPr>
              <a:xfrm>
                <a:off x="5429256" y="5791557"/>
                <a:ext cx="749728" cy="637839"/>
              </a:xfrm>
              <a:prstGeom prst="flowChartMagneticDisk">
                <a:avLst/>
              </a:prstGeom>
              <a:ln w="1905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Oracle</a:t>
                </a:r>
                <a:endParaRPr lang="zh-CN" altLang="en-US" sz="1200" dirty="0"/>
              </a:p>
            </p:txBody>
          </p:sp>
        </p:grpSp>
        <p:grpSp>
          <p:nvGrpSpPr>
            <p:cNvPr id="28" name="组合 367"/>
            <p:cNvGrpSpPr/>
            <p:nvPr/>
          </p:nvGrpSpPr>
          <p:grpSpPr>
            <a:xfrm>
              <a:off x="5334756" y="5157367"/>
              <a:ext cx="1776354" cy="928694"/>
              <a:chOff x="1928794" y="5357826"/>
              <a:chExt cx="2143140" cy="107157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9" name="矩形 368"/>
              <p:cNvSpPr/>
              <p:nvPr/>
            </p:nvSpPr>
            <p:spPr>
              <a:xfrm>
                <a:off x="1928794" y="5357826"/>
                <a:ext cx="2143140" cy="107157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dirty="0" smtClean="0"/>
              </a:p>
              <a:p>
                <a:pPr algn="ctr"/>
                <a:r>
                  <a:rPr lang="en-US" altLang="zh-CN" sz="1600" dirty="0" smtClean="0"/>
                  <a:t>……</a:t>
                </a:r>
                <a:endParaRPr lang="zh-CN" altLang="en-US" sz="1600" dirty="0"/>
              </a:p>
            </p:txBody>
          </p:sp>
          <p:grpSp>
            <p:nvGrpSpPr>
              <p:cNvPr id="29" name="组合 342"/>
              <p:cNvGrpSpPr/>
              <p:nvPr/>
            </p:nvGrpSpPr>
            <p:grpSpPr>
              <a:xfrm>
                <a:off x="2030105" y="5809833"/>
                <a:ext cx="1930994" cy="494873"/>
                <a:chOff x="2030105" y="5809833"/>
                <a:chExt cx="1930994" cy="494873"/>
              </a:xfrm>
            </p:grpSpPr>
            <p:sp>
              <p:nvSpPr>
                <p:cNvPr id="372" name="矩形 371"/>
                <p:cNvSpPr/>
                <p:nvPr/>
              </p:nvSpPr>
              <p:spPr>
                <a:xfrm>
                  <a:off x="2030105" y="5814164"/>
                  <a:ext cx="776294" cy="490542"/>
                </a:xfrm>
                <a:prstGeom prst="rect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Node 1</a:t>
                  </a:r>
                  <a:endParaRPr lang="zh-CN" altLang="en-US" sz="1200" dirty="0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3184805" y="5809833"/>
                  <a:ext cx="776294" cy="490542"/>
                </a:xfrm>
                <a:prstGeom prst="rect">
                  <a:avLst/>
                </a:prstGeom>
                <a:ln w="1905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Node n</a:t>
                  </a:r>
                  <a:endParaRPr lang="zh-CN" altLang="en-US" sz="1200" dirty="0"/>
                </a:p>
              </p:txBody>
            </p:sp>
          </p:grpSp>
          <p:sp>
            <p:nvSpPr>
              <p:cNvPr id="371" name="矩形 370"/>
              <p:cNvSpPr/>
              <p:nvPr/>
            </p:nvSpPr>
            <p:spPr>
              <a:xfrm>
                <a:off x="1928794" y="5357827"/>
                <a:ext cx="2143140" cy="35719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/>
                  <a:t>SearchEngine</a:t>
                </a:r>
                <a:endParaRPr lang="zh-CN" altLang="en-US" sz="1600" b="1" dirty="0"/>
              </a:p>
            </p:txBody>
          </p:sp>
        </p:grpSp>
        <p:cxnSp>
          <p:nvCxnSpPr>
            <p:cNvPr id="376" name="直接箭头连接符 375"/>
            <p:cNvCxnSpPr>
              <a:stCxn id="315" idx="1"/>
              <a:endCxn id="371" idx="0"/>
            </p:cNvCxnSpPr>
            <p:nvPr/>
          </p:nvCxnSpPr>
          <p:spPr>
            <a:xfrm rot="10800000" flipV="1">
              <a:off x="6222933" y="4334358"/>
              <a:ext cx="601386" cy="82301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流程图: 多文档 384"/>
            <p:cNvSpPr/>
            <p:nvPr/>
          </p:nvSpPr>
          <p:spPr>
            <a:xfrm>
              <a:off x="4286248" y="5286388"/>
              <a:ext cx="928694" cy="785818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TBStore</a:t>
              </a:r>
              <a:endParaRPr lang="zh-CN" altLang="en-US" sz="1200" dirty="0"/>
            </a:p>
          </p:txBody>
        </p:sp>
        <p:cxnSp>
          <p:nvCxnSpPr>
            <p:cNvPr id="386" name="直接箭头连接符 385"/>
            <p:cNvCxnSpPr>
              <a:stCxn id="322" idx="1"/>
              <a:endCxn id="385" idx="0"/>
            </p:cNvCxnSpPr>
            <p:nvPr/>
          </p:nvCxnSpPr>
          <p:spPr>
            <a:xfrm rot="10800000" flipV="1">
              <a:off x="4814487" y="4100018"/>
              <a:ext cx="1175793" cy="1186369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右箭头 388"/>
          <p:cNvSpPr/>
          <p:nvPr/>
        </p:nvSpPr>
        <p:spPr>
          <a:xfrm>
            <a:off x="4000496" y="2857496"/>
            <a:ext cx="571504" cy="142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业务是爷</a:t>
            </a:r>
            <a:endParaRPr lang="zh-CN" altLang="en-US" dirty="0"/>
          </a:p>
        </p:txBody>
      </p:sp>
      <p:grpSp>
        <p:nvGrpSpPr>
          <p:cNvPr id="89" name="组合 88"/>
          <p:cNvGrpSpPr/>
          <p:nvPr/>
        </p:nvGrpSpPr>
        <p:grpSpPr>
          <a:xfrm>
            <a:off x="896004" y="1698159"/>
            <a:ext cx="6962144" cy="4632089"/>
            <a:chOff x="500034" y="1698159"/>
            <a:chExt cx="6962144" cy="4632089"/>
          </a:xfrm>
        </p:grpSpPr>
        <p:sp>
          <p:nvSpPr>
            <p:cNvPr id="70" name="矩形 69"/>
            <p:cNvSpPr/>
            <p:nvPr/>
          </p:nvSpPr>
          <p:spPr>
            <a:xfrm>
              <a:off x="2747270" y="4643446"/>
              <a:ext cx="4714908" cy="785818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数据持久层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747270" y="3682094"/>
              <a:ext cx="4714908" cy="785818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业务逻辑层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747270" y="2747278"/>
              <a:ext cx="4714908" cy="928694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业务流程处理</a:t>
              </a:r>
              <a:endParaRPr lang="en-US" altLang="zh-CN" dirty="0" smtClean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19400" y="4934200"/>
              <a:ext cx="815236" cy="362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+mj-ea"/>
                  <a:ea typeface="+mj-ea"/>
                </a:rPr>
                <a:t>DAO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733800" y="4934200"/>
              <a:ext cx="792272" cy="362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+mj-ea"/>
                  <a:ea typeface="+mj-ea"/>
                </a:rPr>
                <a:t>DAO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481180" y="5010399"/>
              <a:ext cx="767219" cy="286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+mj-ea"/>
                  <a:ea typeface="+mj-ea"/>
                </a:rPr>
                <a:t>DAO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372616" y="4934201"/>
              <a:ext cx="790184" cy="3622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+mj-ea"/>
                  <a:ea typeface="+mj-ea"/>
                </a:rPr>
                <a:t>DAO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972496" y="3959432"/>
              <a:ext cx="636740" cy="318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BO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889332" y="3946732"/>
              <a:ext cx="636740" cy="318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BO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649772" y="3946732"/>
              <a:ext cx="636740" cy="318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BO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507028" y="3946732"/>
              <a:ext cx="636740" cy="3183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BO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grpSp>
          <p:nvGrpSpPr>
            <p:cNvPr id="21" name="组合 33"/>
            <p:cNvGrpSpPr/>
            <p:nvPr/>
          </p:nvGrpSpPr>
          <p:grpSpPr>
            <a:xfrm>
              <a:off x="2971800" y="2849312"/>
              <a:ext cx="685800" cy="775570"/>
              <a:chOff x="2590800" y="2743200"/>
              <a:chExt cx="685800" cy="775570"/>
            </a:xfrm>
          </p:grpSpPr>
          <p:sp>
            <p:nvSpPr>
              <p:cNvPr id="60" name="椭圆 23"/>
              <p:cNvSpPr/>
              <p:nvPr/>
            </p:nvSpPr>
            <p:spPr>
              <a:xfrm>
                <a:off x="2590800" y="3200400"/>
                <a:ext cx="685800" cy="318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+mj-ea"/>
                    <a:ea typeface="+mj-ea"/>
                  </a:rPr>
                  <a:t>AO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1" name="椭圆 30"/>
              <p:cNvSpPr/>
              <p:nvPr/>
            </p:nvSpPr>
            <p:spPr>
              <a:xfrm>
                <a:off x="2590800" y="2743200"/>
                <a:ext cx="636740" cy="318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+mj-ea"/>
                    <a:ea typeface="+mj-ea"/>
                  </a:rPr>
                  <a:t>UC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  <p:cxnSp>
            <p:nvCxnSpPr>
              <p:cNvPr id="62" name="曲线连接符 61"/>
              <p:cNvCxnSpPr/>
              <p:nvPr/>
            </p:nvCxnSpPr>
            <p:spPr>
              <a:xfrm rot="16200000" flipH="1">
                <a:off x="2852020" y="3118720"/>
                <a:ext cx="138830" cy="2453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34"/>
            <p:cNvGrpSpPr/>
            <p:nvPr/>
          </p:nvGrpSpPr>
          <p:grpSpPr>
            <a:xfrm>
              <a:off x="3771900" y="2836612"/>
              <a:ext cx="723900" cy="775570"/>
              <a:chOff x="2590800" y="2743200"/>
              <a:chExt cx="723900" cy="77557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39860" y="3200400"/>
                <a:ext cx="674840" cy="318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+mj-ea"/>
                    <a:ea typeface="+mj-ea"/>
                  </a:rPr>
                  <a:t>AO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590800" y="2743200"/>
                <a:ext cx="636740" cy="318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+mj-ea"/>
                    <a:ea typeface="+mj-ea"/>
                  </a:rPr>
                  <a:t>UC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  <p:cxnSp>
            <p:nvCxnSpPr>
              <p:cNvPr id="59" name="曲线连接符 58"/>
              <p:cNvCxnSpPr>
                <a:stCxn id="58" idx="4"/>
                <a:endCxn id="57" idx="0"/>
              </p:cNvCxnSpPr>
              <p:nvPr/>
            </p:nvCxnSpPr>
            <p:spPr>
              <a:xfrm rot="16200000" flipH="1">
                <a:off x="2873810" y="3096930"/>
                <a:ext cx="138830" cy="6811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46"/>
            <p:cNvGrpSpPr/>
            <p:nvPr/>
          </p:nvGrpSpPr>
          <p:grpSpPr>
            <a:xfrm>
              <a:off x="5791200" y="2862012"/>
              <a:ext cx="723900" cy="775570"/>
              <a:chOff x="2552700" y="2743200"/>
              <a:chExt cx="723900" cy="77557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552700" y="3200400"/>
                <a:ext cx="723900" cy="318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+mj-ea"/>
                    <a:ea typeface="+mj-ea"/>
                  </a:rPr>
                  <a:t>AO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590800" y="2743200"/>
                <a:ext cx="636740" cy="318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+mj-ea"/>
                    <a:ea typeface="+mj-ea"/>
                  </a:rPr>
                  <a:t>UC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  <p:cxnSp>
            <p:nvCxnSpPr>
              <p:cNvPr id="56" name="曲线连接符 55"/>
              <p:cNvCxnSpPr>
                <a:stCxn id="55" idx="4"/>
                <a:endCxn id="54" idx="0"/>
              </p:cNvCxnSpPr>
              <p:nvPr/>
            </p:nvCxnSpPr>
            <p:spPr>
              <a:xfrm rot="16200000" flipH="1">
                <a:off x="2842495" y="3128245"/>
                <a:ext cx="138830" cy="548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50"/>
            <p:cNvGrpSpPr/>
            <p:nvPr/>
          </p:nvGrpSpPr>
          <p:grpSpPr>
            <a:xfrm>
              <a:off x="6629400" y="2849312"/>
              <a:ext cx="685800" cy="775570"/>
              <a:chOff x="2590800" y="2743200"/>
              <a:chExt cx="685800" cy="775570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2590800" y="3200400"/>
                <a:ext cx="685800" cy="318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+mj-ea"/>
                    <a:ea typeface="+mj-ea"/>
                  </a:rPr>
                  <a:t>AO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2590800" y="2743200"/>
                <a:ext cx="636740" cy="3183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+mj-ea"/>
                    <a:ea typeface="+mj-ea"/>
                  </a:rPr>
                  <a:t>UC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  <p:cxnSp>
            <p:nvCxnSpPr>
              <p:cNvPr id="53" name="曲线连接符 52"/>
              <p:cNvCxnSpPr>
                <a:stCxn id="52" idx="4"/>
                <a:endCxn id="51" idx="0"/>
              </p:cNvCxnSpPr>
              <p:nvPr/>
            </p:nvCxnSpPr>
            <p:spPr>
              <a:xfrm rot="16200000" flipH="1">
                <a:off x="2852020" y="3118720"/>
                <a:ext cx="138830" cy="2453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5" name="曲线连接符 24"/>
            <p:cNvCxnSpPr/>
            <p:nvPr/>
          </p:nvCxnSpPr>
          <p:spPr>
            <a:xfrm rot="5400000">
              <a:off x="3147773" y="3767975"/>
              <a:ext cx="334550" cy="48364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曲线连接符 25"/>
            <p:cNvCxnSpPr/>
            <p:nvPr/>
          </p:nvCxnSpPr>
          <p:spPr>
            <a:xfrm rot="16200000" flipH="1">
              <a:off x="4006241" y="3745271"/>
              <a:ext cx="334550" cy="68372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/>
            <p:nvPr/>
          </p:nvCxnSpPr>
          <p:spPr>
            <a:xfrm rot="5400000">
              <a:off x="5843566" y="3593568"/>
              <a:ext cx="309150" cy="397179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/>
            <p:nvPr/>
          </p:nvCxnSpPr>
          <p:spPr>
            <a:xfrm rot="5400000">
              <a:off x="6682983" y="3632885"/>
              <a:ext cx="321850" cy="305844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endCxn id="10" idx="0"/>
            </p:cNvCxnSpPr>
            <p:nvPr/>
          </p:nvCxnSpPr>
          <p:spPr>
            <a:xfrm rot="5400000">
              <a:off x="2930743" y="4574077"/>
              <a:ext cx="656398" cy="63848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>
              <a:endCxn id="11" idx="0"/>
            </p:cNvCxnSpPr>
            <p:nvPr/>
          </p:nvCxnSpPr>
          <p:spPr>
            <a:xfrm rot="16200000" flipH="1">
              <a:off x="3471451" y="4275715"/>
              <a:ext cx="703022" cy="613948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曲线连接符 30"/>
            <p:cNvCxnSpPr>
              <a:endCxn id="11" idx="7"/>
            </p:cNvCxnSpPr>
            <p:nvPr/>
          </p:nvCxnSpPr>
          <p:spPr>
            <a:xfrm rot="5400000">
              <a:off x="4743728" y="3931421"/>
              <a:ext cx="722143" cy="1389505"/>
            </a:xfrm>
            <a:prstGeom prst="curvedConnector3">
              <a:avLst>
                <a:gd name="adj1" fmla="val 44724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>
              <a:endCxn id="12" idx="0"/>
            </p:cNvCxnSpPr>
            <p:nvPr/>
          </p:nvCxnSpPr>
          <p:spPr>
            <a:xfrm rot="5400000">
              <a:off x="5548772" y="4534497"/>
              <a:ext cx="791921" cy="159883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endCxn id="13" idx="0"/>
            </p:cNvCxnSpPr>
            <p:nvPr/>
          </p:nvCxnSpPr>
          <p:spPr>
            <a:xfrm rot="16200000" flipH="1">
              <a:off x="6394798" y="4561290"/>
              <a:ext cx="669099" cy="76722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4" name="组合 94"/>
            <p:cNvGrpSpPr/>
            <p:nvPr/>
          </p:nvGrpSpPr>
          <p:grpSpPr>
            <a:xfrm>
              <a:off x="3656806" y="2038600"/>
              <a:ext cx="2896394" cy="152400"/>
              <a:chOff x="3275806" y="1981200"/>
              <a:chExt cx="2896394" cy="152400"/>
            </a:xfrm>
          </p:grpSpPr>
          <p:cxnSp>
            <p:nvCxnSpPr>
              <p:cNvPr id="47" name="直接箭头连接符 46"/>
              <p:cNvCxnSpPr/>
              <p:nvPr/>
            </p:nvCxnSpPr>
            <p:spPr>
              <a:xfrm rot="5400000">
                <a:off x="3200400" y="205660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rot="5400000">
                <a:off x="3961605" y="205660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rot="5400000">
                <a:off x="5333206" y="205660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>
                <a:off x="6095206" y="205660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95"/>
            <p:cNvGrpSpPr/>
            <p:nvPr/>
          </p:nvGrpSpPr>
          <p:grpSpPr>
            <a:xfrm>
              <a:off x="3657600" y="2572000"/>
              <a:ext cx="2896394" cy="152400"/>
              <a:chOff x="3275806" y="1981200"/>
              <a:chExt cx="2896394" cy="152400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 rot="5400000">
                <a:off x="3200400" y="205660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rot="5400000">
                <a:off x="3961605" y="205660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rot="5400000">
                <a:off x="5333206" y="205660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 rot="5400000">
                <a:off x="6095206" y="205660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4" name="矩形 63"/>
            <p:cNvSpPr/>
            <p:nvPr/>
          </p:nvSpPr>
          <p:spPr>
            <a:xfrm>
              <a:off x="500034" y="1698159"/>
              <a:ext cx="1785950" cy="142876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</a:t>
              </a:r>
            </a:p>
            <a:p>
              <a:pPr algn="ctr"/>
              <a:r>
                <a:rPr lang="en-US" altLang="zh-CN" dirty="0" smtClean="0"/>
                <a:t>Framework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357422" y="1698159"/>
              <a:ext cx="324532" cy="37311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SPRING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2747270" y="1698159"/>
              <a:ext cx="4714908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展现层</a:t>
              </a:r>
              <a:endParaRPr lang="en-US" altLang="zh-CN" dirty="0" smtClean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2747270" y="2230883"/>
              <a:ext cx="4714908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业务请求转发</a:t>
              </a:r>
              <a:endParaRPr lang="en-US" altLang="zh-CN" dirty="0" smtClean="0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2857488" y="5786454"/>
              <a:ext cx="4455869" cy="543794"/>
              <a:chOff x="2857488" y="5857892"/>
              <a:chExt cx="4455869" cy="543794"/>
            </a:xfrm>
          </p:grpSpPr>
          <p:sp>
            <p:nvSpPr>
              <p:cNvPr id="71" name="流程图: 磁盘 70"/>
              <p:cNvSpPr/>
              <p:nvPr/>
            </p:nvSpPr>
            <p:spPr>
              <a:xfrm>
                <a:off x="2857488" y="5857892"/>
                <a:ext cx="1026845" cy="54379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Oracle</a:t>
                </a:r>
                <a:endParaRPr lang="zh-CN" altLang="en-US" sz="1600" dirty="0"/>
              </a:p>
            </p:txBody>
          </p:sp>
          <p:sp>
            <p:nvSpPr>
              <p:cNvPr id="72" name="流程图: 磁盘 71"/>
              <p:cNvSpPr/>
              <p:nvPr/>
            </p:nvSpPr>
            <p:spPr>
              <a:xfrm>
                <a:off x="4588329" y="5857892"/>
                <a:ext cx="1026845" cy="54379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Oracle</a:t>
                </a:r>
                <a:endParaRPr lang="zh-CN" altLang="en-US" sz="1600" dirty="0"/>
              </a:p>
            </p:txBody>
          </p:sp>
          <p:sp>
            <p:nvSpPr>
              <p:cNvPr id="73" name="流程图: 磁盘 72"/>
              <p:cNvSpPr/>
              <p:nvPr/>
            </p:nvSpPr>
            <p:spPr>
              <a:xfrm>
                <a:off x="6286512" y="5857892"/>
                <a:ext cx="1026845" cy="54379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Oracle</a:t>
                </a:r>
                <a:endParaRPr lang="zh-CN" altLang="en-US" sz="1600" dirty="0"/>
              </a:p>
            </p:txBody>
          </p:sp>
        </p:grpSp>
        <p:cxnSp>
          <p:nvCxnSpPr>
            <p:cNvPr id="75" name="直接箭头连接符 74"/>
            <p:cNvCxnSpPr/>
            <p:nvPr/>
          </p:nvCxnSpPr>
          <p:spPr>
            <a:xfrm rot="5400000">
              <a:off x="3215077" y="5643179"/>
              <a:ext cx="286542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>
              <a:off x="4945918" y="5643179"/>
              <a:ext cx="286542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>
              <a:off x="6644101" y="5643179"/>
              <a:ext cx="286542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技术觉醒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商品数商品数商品数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超人</a:t>
            </a:r>
            <a:endParaRPr lang="zh-CN" altLang="en-US" dirty="0"/>
          </a:p>
        </p:txBody>
      </p:sp>
      <p:pic>
        <p:nvPicPr>
          <p:cNvPr id="1027" name="Picture 3" descr="C:\Users\dogun\AppData\Local\Microsoft\Windows\Temporary Internet Files\Content.IE5\F6JF0I5J\MP90043323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59379"/>
            <a:ext cx="4104600" cy="45005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00430" y="285728"/>
            <a:ext cx="270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2006-2007 V2+Update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TFS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>
            <a:off x="1500166" y="1643050"/>
            <a:ext cx="5621152" cy="4698579"/>
            <a:chOff x="3000364" y="1643050"/>
            <a:chExt cx="5621152" cy="4698579"/>
          </a:xfrm>
        </p:grpSpPr>
        <p:grpSp>
          <p:nvGrpSpPr>
            <p:cNvPr id="34" name="组合 33"/>
            <p:cNvGrpSpPr/>
            <p:nvPr/>
          </p:nvGrpSpPr>
          <p:grpSpPr>
            <a:xfrm>
              <a:off x="3000364" y="3286124"/>
              <a:ext cx="2088031" cy="840927"/>
              <a:chOff x="500034" y="2357430"/>
              <a:chExt cx="2088031" cy="84092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00034" y="2357430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71472" y="2412539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59239" y="2483977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NameServer</a:t>
                </a:r>
                <a:endParaRPr lang="zh-CN" altLang="en-US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143636" y="1643050"/>
              <a:ext cx="1577757" cy="824598"/>
              <a:chOff x="500034" y="2357430"/>
              <a:chExt cx="2096166" cy="82459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00034" y="2357430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71472" y="2412539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67374" y="2467648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APP</a:t>
                </a:r>
                <a:endParaRPr lang="zh-CN" altLang="en-US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714744" y="5484373"/>
              <a:ext cx="1318543" cy="857256"/>
              <a:chOff x="447002" y="2341101"/>
              <a:chExt cx="2141063" cy="85725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47002" y="2341101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71472" y="2412539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59239" y="2483977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Node1</a:t>
                </a:r>
                <a:endParaRPr lang="zh-CN" altLang="en-US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286380" y="5484373"/>
              <a:ext cx="1318543" cy="857256"/>
              <a:chOff x="447002" y="2341101"/>
              <a:chExt cx="2141063" cy="857256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47002" y="2341101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71472" y="2412539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59239" y="2483977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Node2</a:t>
                </a:r>
                <a:endParaRPr lang="zh-CN" altLang="en-US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286644" y="5500702"/>
              <a:ext cx="1334872" cy="840927"/>
              <a:chOff x="447002" y="2357430"/>
              <a:chExt cx="2167578" cy="840927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47002" y="2357430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71472" y="2412539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85754" y="2483977"/>
                <a:ext cx="1928826" cy="7143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Node n</a:t>
                </a:r>
                <a:endParaRPr lang="zh-CN" altLang="en-US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3964778" y="2000240"/>
              <a:ext cx="2178859" cy="1285884"/>
              <a:chOff x="3964778" y="2000240"/>
              <a:chExt cx="2178859" cy="1285884"/>
            </a:xfrm>
          </p:grpSpPr>
          <p:cxnSp>
            <p:nvCxnSpPr>
              <p:cNvPr id="55" name="直接箭头连接符 54"/>
              <p:cNvCxnSpPr>
                <a:stCxn id="36" idx="1"/>
                <a:endCxn id="30" idx="0"/>
              </p:cNvCxnSpPr>
              <p:nvPr/>
            </p:nvCxnSpPr>
            <p:spPr>
              <a:xfrm rot="10800000" flipV="1">
                <a:off x="3964778" y="2000240"/>
                <a:ext cx="2178859" cy="1285884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4000496" y="2500306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Lookup</a:t>
                </a:r>
                <a:endParaRPr lang="zh-CN" altLang="en-US" b="1" dirty="0"/>
              </a:p>
            </p:txBody>
          </p:sp>
        </p:grpSp>
        <p:cxnSp>
          <p:nvCxnSpPr>
            <p:cNvPr id="61" name="直接箭头连接符 60"/>
            <p:cNvCxnSpPr>
              <a:stCxn id="38" idx="2"/>
              <a:endCxn id="52" idx="0"/>
            </p:cNvCxnSpPr>
            <p:nvPr/>
          </p:nvCxnSpPr>
          <p:spPr>
            <a:xfrm rot="16200000" flipH="1">
              <a:off x="5921501" y="3541639"/>
              <a:ext cx="3033054" cy="885071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38" idx="2"/>
              <a:endCxn id="48" idx="0"/>
            </p:cNvCxnSpPr>
            <p:nvPr/>
          </p:nvCxnSpPr>
          <p:spPr>
            <a:xfrm rot="5400000">
              <a:off x="4929535" y="3418414"/>
              <a:ext cx="3016725" cy="1115193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8" idx="2"/>
              <a:endCxn id="40" idx="0"/>
            </p:cNvCxnSpPr>
            <p:nvPr/>
          </p:nvCxnSpPr>
          <p:spPr>
            <a:xfrm rot="5400000">
              <a:off x="4143717" y="2632596"/>
              <a:ext cx="3016725" cy="2686829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715008" y="371475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Put/Get Data</a:t>
              </a:r>
              <a:endParaRPr lang="zh-CN" altLang="en-US" b="1" dirty="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3286116" y="4127051"/>
              <a:ext cx="1571636" cy="1357322"/>
              <a:chOff x="4750596" y="2269663"/>
              <a:chExt cx="1571636" cy="1357322"/>
            </a:xfrm>
          </p:grpSpPr>
          <p:cxnSp>
            <p:nvCxnSpPr>
              <p:cNvPr id="74" name="直接箭头连接符 73"/>
              <p:cNvCxnSpPr>
                <a:stCxn id="40" idx="0"/>
                <a:endCxn id="33" idx="2"/>
              </p:cNvCxnSpPr>
              <p:nvPr/>
            </p:nvCxnSpPr>
            <p:spPr>
              <a:xfrm rot="16200000" flipV="1">
                <a:off x="5002142" y="2855983"/>
                <a:ext cx="1357322" cy="18468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4750596" y="2643182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Hear Beat</a:t>
                </a:r>
                <a:endParaRPr lang="zh-CN" altLang="en-US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2284</TotalTime>
  <Words>589</Words>
  <Application>Microsoft Office PowerPoint</Application>
  <PresentationFormat>全屏显示(4:3)</PresentationFormat>
  <Paragraphs>351</Paragraphs>
  <Slides>26</Slides>
  <Notes>8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沉稳</vt:lpstr>
      <vt:lpstr>淘宝的前世今生</vt:lpstr>
      <vt:lpstr>淘宝诞生</vt:lpstr>
      <vt:lpstr>淘宝诞生</vt:lpstr>
      <vt:lpstr>业务是爷</vt:lpstr>
      <vt:lpstr>业务是爷</vt:lpstr>
      <vt:lpstr>业务是爷</vt:lpstr>
      <vt:lpstr>业务是爷</vt:lpstr>
      <vt:lpstr>技术觉醒</vt:lpstr>
      <vt:lpstr>TFS</vt:lpstr>
      <vt:lpstr>TDBM/Tair</vt:lpstr>
      <vt:lpstr>扩张瓶颈</vt:lpstr>
      <vt:lpstr>扩张瓶颈</vt:lpstr>
      <vt:lpstr>刨根问底</vt:lpstr>
      <vt:lpstr>服务化</vt:lpstr>
      <vt:lpstr>服务化</vt:lpstr>
      <vt:lpstr>服务化</vt:lpstr>
      <vt:lpstr>服务化</vt:lpstr>
      <vt:lpstr>服务化</vt:lpstr>
      <vt:lpstr>扩张瓶颈</vt:lpstr>
      <vt:lpstr>扩张瓶颈</vt:lpstr>
      <vt:lpstr>四需+四化</vt:lpstr>
      <vt:lpstr>核心化</vt:lpstr>
      <vt:lpstr>核心化</vt:lpstr>
      <vt:lpstr>核心化</vt:lpstr>
      <vt:lpstr>当前在做的事情</vt:lpstr>
      <vt:lpstr>Q&amp;A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淘宝架构演进及挑战</dc:title>
  <dc:creator>dogun</dc:creator>
  <cp:lastModifiedBy>dogun</cp:lastModifiedBy>
  <cp:revision>274</cp:revision>
  <dcterms:created xsi:type="dcterms:W3CDTF">2010-05-10T05:59:39Z</dcterms:created>
  <dcterms:modified xsi:type="dcterms:W3CDTF">2010-07-09T01:38:29Z</dcterms:modified>
</cp:coreProperties>
</file>