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10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6324-8E84-498E-8E0A-7D3B17C8CE93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D446-4D36-4B68-8295-BD14940B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7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6324-8E84-498E-8E0A-7D3B17C8CE93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D446-4D36-4B68-8295-BD14940B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87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6324-8E84-498E-8E0A-7D3B17C8CE93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D446-4D36-4B68-8295-BD14940B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86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6324-8E84-498E-8E0A-7D3B17C8CE93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D446-4D36-4B68-8295-BD14940B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98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6324-8E84-498E-8E0A-7D3B17C8CE93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D446-4D36-4B68-8295-BD14940B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2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6324-8E84-498E-8E0A-7D3B17C8CE93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D446-4D36-4B68-8295-BD14940B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5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6324-8E84-498E-8E0A-7D3B17C8CE93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D446-4D36-4B68-8295-BD14940B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12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6324-8E84-498E-8E0A-7D3B17C8CE93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D446-4D36-4B68-8295-BD14940B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53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6324-8E84-498E-8E0A-7D3B17C8CE93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D446-4D36-4B68-8295-BD14940B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09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6324-8E84-498E-8E0A-7D3B17C8CE93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D446-4D36-4B68-8295-BD14940B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0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6324-8E84-498E-8E0A-7D3B17C8CE93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D446-4D36-4B68-8295-BD14940B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A6324-8E84-498E-8E0A-7D3B17C8CE93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8D446-4D36-4B68-8295-BD14940B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79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8354" y="489106"/>
            <a:ext cx="139065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155" y="1007524"/>
            <a:ext cx="5000625" cy="1152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25" y="2090737"/>
            <a:ext cx="53911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9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438150"/>
            <a:ext cx="95916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0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-576263"/>
            <a:ext cx="8181975" cy="801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338" y="2636519"/>
            <a:ext cx="3033421" cy="21507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20" y="2175943"/>
            <a:ext cx="3614737" cy="1860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198" y="2611753"/>
            <a:ext cx="3160990" cy="2118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300" y="1585684"/>
            <a:ext cx="4476022" cy="41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4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44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5889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13</cp:revision>
  <dcterms:created xsi:type="dcterms:W3CDTF">2021-07-11T15:14:50Z</dcterms:created>
  <dcterms:modified xsi:type="dcterms:W3CDTF">2021-07-15T23:46:53Z</dcterms:modified>
</cp:coreProperties>
</file>