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698" r:id="rId2"/>
    <p:sldId id="786" r:id="rId3"/>
    <p:sldId id="797" r:id="rId4"/>
    <p:sldId id="796" r:id="rId5"/>
    <p:sldId id="787" r:id="rId6"/>
    <p:sldId id="798" r:id="rId7"/>
    <p:sldId id="788" r:id="rId8"/>
    <p:sldId id="799" r:id="rId9"/>
    <p:sldId id="789" r:id="rId10"/>
    <p:sldId id="800" r:id="rId11"/>
    <p:sldId id="790" r:id="rId12"/>
    <p:sldId id="801" r:id="rId13"/>
    <p:sldId id="792" r:id="rId14"/>
    <p:sldId id="802" r:id="rId15"/>
    <p:sldId id="791" r:id="rId16"/>
    <p:sldId id="803" r:id="rId17"/>
    <p:sldId id="793" r:id="rId18"/>
    <p:sldId id="804" r:id="rId19"/>
    <p:sldId id="794" r:id="rId20"/>
    <p:sldId id="805" r:id="rId21"/>
    <p:sldId id="795" r:id="rId22"/>
    <p:sldId id="807" r:id="rId23"/>
    <p:sldId id="808" r:id="rId24"/>
    <p:sldId id="755" r:id="rId2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19" autoAdjust="0"/>
  </p:normalViewPr>
  <p:slideViewPr>
    <p:cSldViewPr snapToGrid="0">
      <p:cViewPr varScale="1">
        <p:scale>
          <a:sx n="60" d="100"/>
          <a:sy n="60" d="100"/>
        </p:scale>
        <p:origin x="1686" y="60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7/31/2015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7/31/2015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829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52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495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83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961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377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345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35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24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205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22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86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282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6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07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11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46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45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946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50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369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443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5&#33410;&#35752;&#35770;.docx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6&#33410;&#35752;&#35770;.docx" TargetMode="Externa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7&#33410;&#35752;&#35770;.docx" TargetMode="Externa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8&#33410;&#35752;&#35770;.docx" TargetMode="Externa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9&#33410;&#35752;&#35770;.docx" TargetMode="Externa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10&#33410;&#35752;&#35770;.docx" TargetMode="Externa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1&#33410;&#35752;&#35770;.docx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2&#33410;&#35752;&#35770;.docx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3&#33410;&#35752;&#35770;.docx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4&#33410;&#35752;&#35770;.docx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 smtClean="0">
                <a:solidFill>
                  <a:schemeClr val="bg1"/>
                </a:solidFill>
              </a:rPr>
              <a:t>查询艺术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第四节：从表中检索部分列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、查询员工的编号、姓名、职位和薪水信息；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、查询员工编号大于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的员工的编号、姓名；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081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第五节：为列取有意义的名称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改变查询所返回的列名，使它们更具有可读性，更容易理解。例如，查询每个员工的工资和奖金：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SAL, COMM FROM EMP;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？结果的标签应该更明确些。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要改变查询结果列名，可以按这种格式使用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关键字：原名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新名。一些数据库不需要使用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，但所有的数据库都接受这种用法：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SAL AS Salary, COMM AS Commission FROM EMP;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9560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第五节：为列取有意义的名称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、查询员工的编号、姓名和薪水信息，并使用“编号”、“姓名”和“薪水”分别表示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的列名；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9015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第六节：在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WHERE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子句中引用取别名的列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前面已经使用别名功能，为查询结果提供了更有意义的列名，而且也使用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子句将一些数据排除在外了，然而，我们还想再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子句中引用别名：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SAL AS Salary, COMM AS Commission FROM EMP WHERE Salary &lt; 5000;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将查询作为内联视图就可以引用其别名的列：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* FROM (SELECT SAL AS Salary, COMM AS Commission FROM EMP) X WHERE Salary &lt; 5000;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7976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第六节：在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WHERE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子句中引用取别名的列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、查询员工的编号、姓名、职位和部门编号，要求使用“员工编号”、“员工姓名”、“员工职位”和“部门编号”分别描述，并且要求在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子句中使用“部门编号”筛选部门编号小于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4225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第七节：连接列值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将多列值作为一列返回。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”运算进行连接操作：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 + ‘ WORKS AS A ‘ + JOB AS MSG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FROM EMP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WHERE DEPTNO = 10;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316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第七节：连接列值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的总和，并将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取名为“编号”，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取名为“姓名”，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取别名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“工资”；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4556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第八节：限制返回的行数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限制查询中返回的行数。这里不关心顺序，返回任何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行都行。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关键字来限制返回的行数：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TOP 5 * FROM EMP;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3775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第八节：限制返回的行数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、查询部门编号大于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的员工信息，并限制返回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查询部门编号大于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并且小于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的员工信息，并限制返回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4145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第九节：查找空值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要查找某列值为空的所有行。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要确定是否为空，必须使用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IS 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* FROM EMP WHERE COMM IS NULL;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8371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5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讲：检索记录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第一节：从表中检索所有行和列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节：从表中检索部分行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节：查找满足多个条件的行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节：从表中检索部分列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第五节：为列取有意义的名称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第六节：在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子句中引用取别名的列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第七节：连接列值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第八节：限制返回的行数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第九节：查找空值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第十节：将空值转换为实际值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第九节：查找空值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、查询奖金为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、查询奖金不为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、查询薪水大于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，并且奖金不为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6937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第十节：将空值转换为实际值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在一些行中包含空值，需要使用非空值来代替这些空值。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COALESCE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函数用实际的值来替换空值：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COALESCE(COMM, 0) FROM EMP;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9895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第十节：将空值转换为实际值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、查询员工的编号、姓名和奖金，如果奖金为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，则将奖金设置为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美元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；（使用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COALESCE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函数实现）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查询员工的编号、姓名和奖金，如果奖金为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，则将奖金设置为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美元；（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表达式实现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6211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作业</a:t>
            </a: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5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讲：检索记录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使用的数据库：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T_Student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表中的所有学生；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T_Student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表中班级编号小于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的所有学生；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T_Student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表中班级编号大于等于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，并且系编号小于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的所有学生；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T_Student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表中的学生的编号、姓名、性别和年龄，要求学生编号小于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，或者学生班级编号大于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的所有学生；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T_Student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表中系编号小于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或者系编号大于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的所有学生，并限制返回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第一节：从表中检索所有行和列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查看表中的所有数据。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对表使用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语句和特殊字符“*”：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* FROM EMP;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95596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第一节：从表中检索所有行和列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、查询部门表中的所有行。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573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第二节：从表中检索部分行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从表中查看满足特定条件的行。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子句指定要保留哪些行。例如，要查看部门编号为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* FROM EMP WHERE DEPTNO = </a:t>
            </a:r>
            <a:r>
              <a:rPr lang="en-US" altLang="zh-CN" dirty="0" smtClean="0">
                <a:latin typeface="Arial Narrow" panose="020B0606020202030204" pitchFamily="34" charset="0"/>
                <a:ea typeface="仿宋" panose="02010609060101010101" pitchFamily="49" charset="-122"/>
              </a:rPr>
              <a:t>10</a:t>
            </a: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4353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第二节：从表中检索部分行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、查询部门编号不等于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、查询部门编号小于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、查询部门编号大于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、查询部门编号小于等于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、查询部门编号大于等于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9920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第三节：查找满足多个条件的行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要返回满足多个条件的行。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子句。例如，要查找部门编号为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的所有员工，或者所有得到提成的员工，或者部门编号为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同时工资不超过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美元的员工：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* FROM EMP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WHERE DEPTNO = 10 OR COMM IS NOT NULL OR SAL &lt;= 2000 AND DEPTNO = 20;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5037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第三节：查找满足多个条件的行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、查询薪水大于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美元，并且奖金不为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、查询部门编号小于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，或者薪水小于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美元的所有员工；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、查询姓名长度大于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的所有员工；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8536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5" y="1195989"/>
            <a:ext cx="482803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第四节：从表中检索部分列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要查看一个表中特定列的值，而不是所有列的值。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指定感兴趣的列。例如，如果只查看员工的名字、部门编号和工资：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DEPTNO, SAL FROM EMP;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9025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</TotalTime>
  <Pages>0</Pages>
  <Words>1484</Words>
  <Characters>0</Characters>
  <Application>Microsoft Office PowerPoint</Application>
  <DocSecurity>0</DocSecurity>
  <PresentationFormat>全屏显示(4:3)</PresentationFormat>
  <Lines>0</Lines>
  <Paragraphs>162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HP Simplified</vt:lpstr>
      <vt:lpstr>Lucida Grande</vt:lpstr>
      <vt:lpstr>仿宋</vt:lpstr>
      <vt:lpstr>宋体</vt:lpstr>
      <vt:lpstr>微软雅黑</vt:lpstr>
      <vt:lpstr>Arial</vt:lpstr>
      <vt:lpstr>Arial Narrow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1834</cp:revision>
  <cp:lastPrinted>2013-01-17T18:56:00Z</cp:lastPrinted>
  <dcterms:created xsi:type="dcterms:W3CDTF">2013-01-17T20:22:00Z</dcterms:created>
  <dcterms:modified xsi:type="dcterms:W3CDTF">2015-07-31T03:12:09Z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