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698" r:id="rId2"/>
    <p:sldId id="786" r:id="rId3"/>
    <p:sldId id="778" r:id="rId4"/>
    <p:sldId id="787" r:id="rId5"/>
    <p:sldId id="788" r:id="rId6"/>
    <p:sldId id="789" r:id="rId7"/>
    <p:sldId id="790" r:id="rId8"/>
    <p:sldId id="791" r:id="rId9"/>
    <p:sldId id="792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801" r:id="rId18"/>
    <p:sldId id="802" r:id="rId19"/>
    <p:sldId id="755" r:id="rId20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9" autoAdjust="0"/>
  </p:normalViewPr>
  <p:slideViewPr>
    <p:cSldViewPr snapToGrid="0">
      <p:cViewPr>
        <p:scale>
          <a:sx n="80" d="100"/>
          <a:sy n="80" d="100"/>
        </p:scale>
        <p:origin x="1116" y="-366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8/5/2015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8/5/2015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492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366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0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841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24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106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78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879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5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25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029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73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35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99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14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7&#33410;&#35752;&#35770;.docx" TargetMode="Externa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8&#33410;&#38382;&#39064;&#25551;&#36848;.docx" TargetMode="Externa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&#35752;&#35770;.docx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2&#33410;&#35752;&#35770;.doc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3&#33410;&#35752;&#35770;.docx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&#35752;&#35770;.docx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第四节：当相应行存在时更新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、如果表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中不存在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某位员工，则要将该员工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的薪水增加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（在表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813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</a:t>
            </a:r>
            <a:r>
              <a:rPr lang="zh-CN" altLang="en-US" sz="20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五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节：从表中删除所有行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从表中删除所有行。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命令来删除表中的行，例如，要删除表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中的所有行：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DELETE FROM EMP_TEST;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当使用不带有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子句的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命令时，将会删除指定表中的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4763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第五节：从表中删除所有行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表中的所有记录；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9594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第六节：从表中删除指定行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从某个表中删除满足指定条件的行。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使用带有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命令，用来指定哪些行将被删除。例如，要删除部门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DELETE FROM EMP_TEST WHERE DEPTNO = 10;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通过使用带有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命令，可以从表中删除部分行，而不是删除所有行。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0312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第六节：从表中删除指定行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3396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第七节：从表中删除单个行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从表中删除单个行。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这是“删除指定行”的一种特殊应用，关键在于要确认所选择条件很“狭窄”，一般按关键字进行删除。例如，要删除员工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7782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DELETE FROM EMP_TEST WHERE EMPNO = 7782;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2218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第七节：从表中删除单个行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SCOTT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2431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第八节：从表中删除重复行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从表中删除重复行。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问题描述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用带有聚集函数的子查询，例如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，任意选择保留的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（本例中只保留每组中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编号最小的记录）：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DELETE FROM DEPT_TEST WHERE DEPTNO NOT IN(SELECT MIN(DEPTNO) FROM DEPT_TEST GROUP BY DNAME);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071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第八节：从表中删除重复行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中的重复行，保留每组重复行中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编号最大的行；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406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8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讲：插入、更新与删除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第一节：插入新记录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节：从一个表向另外的表中复制行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节：在表中编辑记录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节：当相应行存在时更新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节：从表中删除所有行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节：从表中删除指定行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第七节：从表中删除单个行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第八节：从表中删除重复行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第一节：插入新记录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向表中插入一条新的记录。例如，要向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表中插入一条新的记录。其中，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的值为“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PROGRAMMING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的值为“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BALTIMORE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使用带有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语句来插入一行：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</a:rPr>
              <a:t>INSERT INTO </a:t>
            </a:r>
            <a:r>
              <a:rPr lang="en-US" altLang="zh-CN" dirty="0" smtClean="0">
                <a:latin typeface="Arial Narrow" panose="020B0606020202030204" pitchFamily="34" charset="0"/>
              </a:rPr>
              <a:t>DEPT_TEST(DEPTNO</a:t>
            </a:r>
            <a:r>
              <a:rPr lang="en-US" altLang="zh-CN" dirty="0">
                <a:latin typeface="Arial Narrow" panose="020B0606020202030204" pitchFamily="34" charset="0"/>
              </a:rPr>
              <a:t>, DNAME, LOC) VALUES(50, 'PROGRAMMING', 'BALTIMORE');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第一节：插入新记录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表插入一条记录；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4459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第二节：从一个表向另外的表中复制行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要使用查询从一个表中向另外的表中复制行。该查询可能非常复杂，也可能非常简单，但是最终是需要将查询的结果插入到其他的表中。例如，要将表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中的行复制到表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DEPT_EAST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使用的方法就是在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语句后面紧跟一个用来产生所要插入的行的查询：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</a:rPr>
              <a:t>INSERT INTO </a:t>
            </a:r>
            <a:r>
              <a:rPr lang="en-US" altLang="zh-CN" dirty="0" smtClean="0">
                <a:latin typeface="Arial Narrow" panose="020B0606020202030204" pitchFamily="34" charset="0"/>
              </a:rPr>
              <a:t>DEPT_TEST(DEPTNO</a:t>
            </a:r>
            <a:r>
              <a:rPr lang="en-US" altLang="zh-CN" dirty="0">
                <a:latin typeface="Arial Narrow" panose="020B0606020202030204" pitchFamily="34" charset="0"/>
              </a:rPr>
              <a:t>, DNAME, LOC</a:t>
            </a:r>
            <a:r>
              <a:rPr lang="en-US" altLang="zh-CN" dirty="0" smtClean="0">
                <a:latin typeface="Arial Narrow" panose="020B060602020203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SELECT DEPTNO, DNAME, LOC FROM DEPT WHERE LOC IN (‘NEW YORK’, ‘BOSTON’);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49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548186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第二节：从一个表向另外的表中复制行</a:t>
            </a: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表中部门编号等于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的行复制到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谓词将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的行复制到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60749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第三节：在表中编辑记录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要修改表中某些（或全部）行的值。例如，可能想要将部门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中所有员工的工资增加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语句来修改数据库表中已有行：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UPDATE EMP_TEST SET SAL = SAL * 1.10 WHERE DEPTNO = 20;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5664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第三节：在表中编辑记录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的员工的薪水设置为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的员工薪水设置为薪水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和奖金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6993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讲：插入、更新与删除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40417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第四节：当相应行存在时更新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68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29253"/>
            <a:ext cx="7716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仅当另一个表中相应的行存在时，更新某表中的一些行。例如，如果表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中存在某位员工，则要将该员工的薪水增加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（在表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为了可以将符合条件的员工薪水增加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子句中使用子查询，用以找出哪些员工同时存在于表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</a:rPr>
              <a:t>UPDATE EMP_TEST SET SAL = SAL * 1.20 WHERE </a:t>
            </a:r>
            <a:r>
              <a:rPr lang="en-US" altLang="zh-CN" dirty="0" smtClean="0">
                <a:latin typeface="Arial Narrow" panose="020B0606020202030204" pitchFamily="34" charset="0"/>
              </a:rPr>
              <a:t>EIMP</a:t>
            </a:r>
            <a:r>
              <a:rPr lang="en-US" altLang="zh-CN" dirty="0" smtClean="0">
                <a:latin typeface="Arial Narrow" panose="020B0606020202030204" pitchFamily="34" charset="0"/>
              </a:rPr>
              <a:t>NO </a:t>
            </a:r>
            <a:r>
              <a:rPr lang="en-US" altLang="zh-CN" dirty="0" smtClean="0">
                <a:latin typeface="Arial Narrow" panose="020B0606020202030204" pitchFamily="34" charset="0"/>
              </a:rPr>
              <a:t>IN (SELECT EMPNO FROM EMP_BONUS);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8914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</TotalTime>
  <Pages>0</Pages>
  <Words>1169</Words>
  <Characters>0</Characters>
  <Application>Microsoft Office PowerPoint</Application>
  <DocSecurity>0</DocSecurity>
  <PresentationFormat>全屏显示(4:3)</PresentationFormat>
  <Lines>0</Lines>
  <Paragraphs>116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HP Simplified</vt:lpstr>
      <vt:lpstr>Lucida Grande</vt:lpstr>
      <vt:lpstr>宋体</vt:lpstr>
      <vt:lpstr>微软雅黑</vt:lpstr>
      <vt:lpstr>Arial</vt:lpstr>
      <vt:lpstr>Arial Narrow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1809</cp:revision>
  <cp:lastPrinted>2013-01-17T18:56:00Z</cp:lastPrinted>
  <dcterms:created xsi:type="dcterms:W3CDTF">2013-01-17T20:22:00Z</dcterms:created>
  <dcterms:modified xsi:type="dcterms:W3CDTF">2015-08-05T08:51:49Z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