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6"/>
  </p:notesMasterIdLst>
  <p:handoutMasterIdLst>
    <p:handoutMasterId r:id="rId17"/>
  </p:handoutMasterIdLst>
  <p:sldIdLst>
    <p:sldId id="698" r:id="rId2"/>
    <p:sldId id="793" r:id="rId3"/>
    <p:sldId id="778" r:id="rId4"/>
    <p:sldId id="787" r:id="rId5"/>
    <p:sldId id="794" r:id="rId6"/>
    <p:sldId id="795" r:id="rId7"/>
    <p:sldId id="796" r:id="rId8"/>
    <p:sldId id="801" r:id="rId9"/>
    <p:sldId id="797" r:id="rId10"/>
    <p:sldId id="792" r:id="rId11"/>
    <p:sldId id="798" r:id="rId12"/>
    <p:sldId id="799" r:id="rId13"/>
    <p:sldId id="800" r:id="rId14"/>
    <p:sldId id="755" r:id="rId15"/>
  </p:sldIdLst>
  <p:sldSz cx="9144000" cy="6858000" type="screen4x3"/>
  <p:notesSz cx="6858000" cy="9144000"/>
  <p:defaultTextStyle>
    <a:defPPr>
      <a:defRPr lang="zh-CN"/>
    </a:defPPr>
    <a:lvl1pPr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defTabSz="457200"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4093">
          <p15:clr>
            <a:srgbClr val="A4A3A4"/>
          </p15:clr>
        </p15:guide>
        <p15:guide id="2" orient="horz" pos="929">
          <p15:clr>
            <a:srgbClr val="A4A3A4"/>
          </p15:clr>
        </p15:guide>
        <p15:guide id="3" orient="horz" pos="1199">
          <p15:clr>
            <a:srgbClr val="A4A3A4"/>
          </p15:clr>
        </p15:guide>
        <p15:guide id="4" orient="horz" pos="527">
          <p15:clr>
            <a:srgbClr val="A4A3A4"/>
          </p15:clr>
        </p15:guide>
        <p15:guide id="5" orient="horz" pos="2242">
          <p15:clr>
            <a:srgbClr val="A4A3A4"/>
          </p15:clr>
        </p15:guide>
        <p15:guide id="6" orient="horz" pos="3104">
          <p15:clr>
            <a:srgbClr val="A4A3A4"/>
          </p15:clr>
        </p15:guide>
        <p15:guide id="7" orient="horz" pos="173">
          <p15:clr>
            <a:srgbClr val="A4A3A4"/>
          </p15:clr>
        </p15:guide>
        <p15:guide id="8" pos="1823">
          <p15:clr>
            <a:srgbClr val="A4A3A4"/>
          </p15:clr>
        </p15:guide>
        <p15:guide id="9" pos="2796">
          <p15:clr>
            <a:srgbClr val="A4A3A4"/>
          </p15:clr>
        </p15:guide>
        <p15:guide id="10" pos="207">
          <p15:clr>
            <a:srgbClr val="A4A3A4"/>
          </p15:clr>
        </p15:guide>
        <p15:guide id="11" pos="5374">
          <p15:clr>
            <a:srgbClr val="A4A3A4"/>
          </p15:clr>
        </p15:guide>
        <p15:guide id="12" pos="5563">
          <p15:clr>
            <a:srgbClr val="A4A3A4"/>
          </p15:clr>
        </p15:guide>
        <p15:guide id="13" pos="2880">
          <p15:clr>
            <a:srgbClr val="A4A3A4"/>
          </p15:clr>
        </p15:guide>
        <p15:guide id="14" pos="3595">
          <p15:clr>
            <a:srgbClr val="A4A3A4"/>
          </p15:clr>
        </p15:guide>
        <p15:guide id="15" pos="200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CC00"/>
    <a:srgbClr val="FF9933"/>
    <a:srgbClr val="336600"/>
    <a:srgbClr val="003300"/>
    <a:srgbClr val="FFCC66"/>
    <a:srgbClr val="33CC33"/>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519" autoAdjust="0"/>
  </p:normalViewPr>
  <p:slideViewPr>
    <p:cSldViewPr snapToGrid="0">
      <p:cViewPr varScale="1">
        <p:scale>
          <a:sx n="60" d="100"/>
          <a:sy n="60" d="100"/>
        </p:scale>
        <p:origin x="960" y="60"/>
      </p:cViewPr>
      <p:guideLst>
        <p:guide orient="horz" pos="4093"/>
        <p:guide orient="horz" pos="929"/>
        <p:guide orient="horz" pos="1199"/>
        <p:guide orient="horz" pos="527"/>
        <p:guide orient="horz" pos="2242"/>
        <p:guide orient="horz" pos="3104"/>
        <p:guide orient="horz" pos="173"/>
        <p:guide pos="1823"/>
        <p:guide pos="2796"/>
        <p:guide pos="207"/>
        <p:guide pos="5374"/>
        <p:guide pos="5563"/>
        <p:guide pos="2880"/>
        <p:guide pos="3595"/>
        <p:guide pos="2006"/>
      </p:guideLst>
    </p:cSldViewPr>
  </p:slideViewPr>
  <p:notesTextViewPr>
    <p:cViewPr>
      <p:scale>
        <a:sx n="100" d="100"/>
        <a:sy n="100" d="100"/>
      </p:scale>
      <p:origin x="0" y="0"/>
    </p:cViewPr>
  </p:notesTextViewPr>
  <p:notesViewPr>
    <p:cSldViewPr snapToGrid="0">
      <p:cViewPr varScale="1">
        <p:scale>
          <a:sx n="57" d="100"/>
          <a:sy n="57" d="100"/>
        </p:scale>
        <p:origin x="2832" y="66"/>
      </p:cViewPr>
      <p:guideLst/>
    </p:cSldViewPr>
  </p:notes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F48A0-4803-40C7-B0A3-C1EFF66A71D7}" type="datetimeFigureOut">
              <a:rPr lang="zh-CN" altLang="en-US" smtClean="0"/>
              <a:t>2015/7/26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75B51B-5BF9-42D3-95C3-728B1D7179DC}" type="slidenum">
              <a:rPr lang="zh-CN" altLang="en-US" smtClean="0"/>
              <a:t>‹#›</a:t>
            </a:fld>
            <a:endParaRPr lang="zh-CN" altLang="en-US"/>
          </a:p>
        </p:txBody>
      </p:sp>
    </p:spTree>
    <p:extLst>
      <p:ext uri="{BB962C8B-B14F-4D97-AF65-F5344CB8AC3E}">
        <p14:creationId xmlns:p14="http://schemas.microsoft.com/office/powerpoint/2010/main" val="913491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HP Simplified" pitchFamily="2" charset="0"/>
                <a:sym typeface="HP Simplified" pitchFamily="2" charset="0"/>
              </a:defRPr>
            </a:lvl1pPr>
          </a:lstStyle>
          <a:p>
            <a:pPr>
              <a:defRPr/>
            </a:pPr>
            <a:endParaRPr lang="zh-CN" altLang="zh-CN"/>
          </a:p>
        </p:txBody>
      </p:sp>
      <p:sp>
        <p:nvSpPr>
          <p:cNvPr id="2051"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vl1pPr>
          </a:lstStyle>
          <a:p>
            <a:pPr>
              <a:defRPr/>
            </a:pPr>
            <a:fld id="{23BCEB58-B1E7-43A4-9F47-A151C2B098A2}" type="datetime1">
              <a:rPr lang="en-US"/>
              <a:pPr>
                <a:defRPr/>
              </a:pPr>
              <a:t>7/26/2015</a:t>
            </a:fld>
            <a:endParaRPr lang="zh-CN" altLang="en-US" sz="1200">
              <a:latin typeface="HP Simplified" pitchFamily="2" charset="0"/>
              <a:sym typeface="HP Simplified" pitchFamily="2" charset="0"/>
            </a:endParaRPr>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w="12700">
            <a:noFill/>
            <a:bevel/>
            <a:headEnd/>
            <a:tailEnd/>
          </a:ln>
        </p:spPr>
      </p:sp>
      <p:sp>
        <p:nvSpPr>
          <p:cNvPr id="2053" name="Notes Placeholder 4"/>
          <p:cNvSpPr>
            <a:spLocks noGrp="1" noRot="1" noChangeAspect="1" noChangeArrowheads="1"/>
          </p:cNvSpPr>
          <p:nvPr/>
        </p:nvSpPr>
        <p:spPr bwMode="auto">
          <a:xfrm>
            <a:off x="685800" y="4343400"/>
            <a:ext cx="5486400" cy="4114800"/>
          </a:xfrm>
          <a:prstGeom prst="rect">
            <a:avLst/>
          </a:prstGeom>
          <a:noFill/>
          <a:ln w="12700">
            <a:noFill/>
            <a:bevel/>
            <a:headEnd/>
            <a:tailEnd/>
          </a:ln>
        </p:spPr>
        <p:txBody>
          <a:bodyPr anchor="ctr"/>
          <a:lstStyle/>
          <a:p>
            <a:pPr defTabSz="0">
              <a:spcBef>
                <a:spcPct val="30000"/>
              </a:spcBef>
            </a:pPr>
            <a:r>
              <a:rPr lang="zh-CN" altLang="zh-CN" sz="1200"/>
              <a:t>Click to edit Master text styles</a:t>
            </a:r>
          </a:p>
          <a:p>
            <a:pPr defTabSz="0">
              <a:spcBef>
                <a:spcPct val="30000"/>
              </a:spcBef>
            </a:pPr>
            <a:r>
              <a:rPr lang="zh-CN" altLang="zh-CN" sz="1200"/>
              <a:t>Second level</a:t>
            </a:r>
          </a:p>
          <a:p>
            <a:pPr defTabSz="0">
              <a:spcBef>
                <a:spcPct val="30000"/>
              </a:spcBef>
            </a:pPr>
            <a:r>
              <a:rPr lang="zh-CN" altLang="zh-CN" sz="1200"/>
              <a:t>Third level</a:t>
            </a:r>
          </a:p>
          <a:p>
            <a:pPr defTabSz="0">
              <a:spcBef>
                <a:spcPct val="30000"/>
              </a:spcBef>
            </a:pPr>
            <a:r>
              <a:rPr lang="zh-CN" altLang="zh-CN" sz="1200"/>
              <a:t>Fourth level</a:t>
            </a:r>
          </a:p>
          <a:p>
            <a:pPr defTabSz="0">
              <a:spcBef>
                <a:spcPct val="30000"/>
              </a:spcBef>
            </a:pPr>
            <a:r>
              <a:rPr lang="zh-CN" altLang="zh-CN" sz="1200"/>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HP Simplified" pitchFamily="2" charset="0"/>
                <a:sym typeface="HP Simplified" pitchFamily="2" charset="0"/>
              </a:defRPr>
            </a:lvl1pPr>
          </a:lstStyle>
          <a:p>
            <a:pPr>
              <a:defRPr/>
            </a:pPr>
            <a:endParaRPr lang="zh-CN" altLang="zh-CN"/>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a:lvl1pPr>
          </a:lstStyle>
          <a:p>
            <a:fld id="{79AAB01C-1156-4FEC-8576-12A4092A55E6}" type="slidenum">
              <a:rPr lang="zh-CN" altLang="zh-CN"/>
              <a:pPr/>
              <a:t>‹#›</a:t>
            </a:fld>
            <a:endParaRPr lang="zh-CN" altLang="zh-CN" sz="1200">
              <a:latin typeface="HP Simplified" pitchFamily="2" charset="0"/>
              <a:sym typeface="HP Simplified" pitchFamily="2" charset="0"/>
            </a:endParaRPr>
          </a:p>
        </p:txBody>
      </p:sp>
    </p:spTree>
    <p:extLst>
      <p:ext uri="{BB962C8B-B14F-4D97-AF65-F5344CB8AC3E}">
        <p14:creationId xmlns:p14="http://schemas.microsoft.com/office/powerpoint/2010/main" val="881680919"/>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fld id="{23BCEB58-B1E7-43A4-9F47-A151C2B098A2}" type="datetime1">
              <a:rPr lang="en-US" smtClean="0"/>
              <a:pPr>
                <a:defRPr/>
              </a:pPr>
              <a:t>7/26/2015</a:t>
            </a:fld>
            <a:endParaRPr lang="zh-CN" altLang="en-US" sz="1200">
              <a:latin typeface="HP Simplified" pitchFamily="2" charset="0"/>
              <a:sym typeface="HP Simplified" pitchFamily="2" charset="0"/>
            </a:endParaRPr>
          </a:p>
        </p:txBody>
      </p:sp>
      <p:sp>
        <p:nvSpPr>
          <p:cNvPr id="5" name="灯片编号占位符 4"/>
          <p:cNvSpPr>
            <a:spLocks noGrp="1"/>
          </p:cNvSpPr>
          <p:nvPr>
            <p:ph type="sldNum" sz="quarter" idx="11"/>
          </p:nvPr>
        </p:nvSpPr>
        <p:spPr/>
        <p:txBody>
          <a:bodyPr/>
          <a:lstStyle/>
          <a:p>
            <a:fld id="{79AAB01C-1156-4FEC-8576-12A4092A55E6}" type="slidenum">
              <a:rPr lang="zh-CN" altLang="zh-CN" smtClean="0"/>
              <a:pPr/>
              <a:t>1</a:t>
            </a:fld>
            <a:endParaRPr lang="zh-CN" altLang="zh-CN" sz="1200">
              <a:latin typeface="HP Simplified" pitchFamily="2" charset="0"/>
              <a:sym typeface="HP Simplified" pitchFamily="2" charset="0"/>
            </a:endParaRPr>
          </a:p>
        </p:txBody>
      </p:sp>
    </p:spTree>
    <p:extLst>
      <p:ext uri="{BB962C8B-B14F-4D97-AF65-F5344CB8AC3E}">
        <p14:creationId xmlns:p14="http://schemas.microsoft.com/office/powerpoint/2010/main" val="1205668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950775631"/>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2743689132"/>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842206441"/>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921929216"/>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37407199"/>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728084366"/>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435518303"/>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1314064136"/>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2381647541"/>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3961370385"/>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928100385"/>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3201988" y="0"/>
            <a:ext cx="7570788" cy="5680075"/>
          </a:xfrm>
        </p:spPr>
      </p:sp>
      <p:sp>
        <p:nvSpPr>
          <p:cNvPr id="23555" name="备注占位符 2"/>
          <p:cNvSpPr>
            <a:spLocks noGrp="1" noRot="1" noChangeAspect="1" noChangeArrowheads="1"/>
          </p:cNvSpPr>
          <p:nvPr>
            <p:ph type="body" idx="1"/>
          </p:nvPr>
        </p:nvSpPr>
        <p:spPr bwMode="auto">
          <a:xfrm>
            <a:off x="328613" y="1584325"/>
            <a:ext cx="8120062" cy="4292600"/>
          </a:xfrm>
          <a:prstGeom prst="rect">
            <a:avLst/>
          </a:prstGeom>
          <a:noFill/>
          <a:ln>
            <a:miter lim="800000"/>
            <a:headEnd/>
            <a:tailEnd/>
          </a:ln>
        </p:spPr>
        <p:txBody>
          <a:bodyPr/>
          <a:lstStyle/>
          <a:p>
            <a:endParaRPr lang="zh-CN" altLang="en-US" dirty="0" smtClean="0"/>
          </a:p>
        </p:txBody>
      </p:sp>
    </p:spTree>
    <p:extLst>
      <p:ext uri="{BB962C8B-B14F-4D97-AF65-F5344CB8AC3E}">
        <p14:creationId xmlns:p14="http://schemas.microsoft.com/office/powerpoint/2010/main" val="2627535829"/>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1438" y="314325"/>
            <a:ext cx="2030412" cy="5564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613" y="314325"/>
            <a:ext cx="5940425" cy="55641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328613" y="314325"/>
            <a:ext cx="8123237" cy="574675"/>
          </a:xfrm>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8613" y="1584325"/>
            <a:ext cx="3983037" cy="4294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64050" y="1584325"/>
            <a:ext cx="3984625" cy="4294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微软雅黑" pitchFamily="34" charset="-12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328613" y="314325"/>
            <a:ext cx="8123237" cy="574675"/>
          </a:xfrm>
          <a:prstGeom prst="rect">
            <a:avLst/>
          </a:prstGeom>
          <a:noFill/>
          <a:ln w="9525">
            <a:noFill/>
            <a:bevel/>
            <a:headEnd/>
            <a:tailEnd/>
          </a:ln>
        </p:spPr>
        <p:txBody>
          <a:bodyPr vert="horz" wrap="square" lIns="0" tIns="0" rIns="0" bIns="0" numCol="1" anchor="t" anchorCtr="0" compatLnSpc="1">
            <a:prstTxWarp prst="textNoShape">
              <a:avLst/>
            </a:prstTxWarp>
          </a:bodyPr>
          <a:lstStyle/>
          <a:p>
            <a:pPr lvl="0"/>
            <a:r>
              <a:rPr lang="zh-CN" altLang="zh-CN" smtClean="0">
                <a:sym typeface="微软雅黑" pitchFamily="34" charset="-122"/>
              </a:rPr>
              <a:t>Click to edit master title style</a:t>
            </a:r>
          </a:p>
        </p:txBody>
      </p:sp>
      <p:sp>
        <p:nvSpPr>
          <p:cNvPr id="1027" name="Text Placeholder 6"/>
          <p:cNvSpPr>
            <a:spLocks noGrp="1" noChangeArrowheads="1"/>
          </p:cNvSpPr>
          <p:nvPr>
            <p:ph type="body" idx="1"/>
          </p:nvPr>
        </p:nvSpPr>
        <p:spPr bwMode="auto">
          <a:xfrm>
            <a:off x="328613" y="1584325"/>
            <a:ext cx="8120062" cy="42941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altLang="zh-CN" dirty="0" smtClean="0">
                <a:sym typeface="微软雅黑" pitchFamily="34" charset="-122"/>
              </a:rPr>
              <a:t>Click to edit master text styles</a:t>
            </a:r>
          </a:p>
          <a:p>
            <a:pPr lvl="1"/>
            <a:r>
              <a:rPr lang="zh-CN" altLang="zh-CN" dirty="0" smtClean="0">
                <a:sym typeface="微软雅黑" pitchFamily="34" charset="-122"/>
              </a:rPr>
              <a:t>Second level</a:t>
            </a:r>
          </a:p>
          <a:p>
            <a:pPr lvl="2"/>
            <a:r>
              <a:rPr lang="zh-CN" altLang="zh-CN" dirty="0" smtClean="0">
                <a:sym typeface="微软雅黑" pitchFamily="34" charset="-122"/>
              </a:rPr>
              <a:t>Third level</a:t>
            </a:r>
          </a:p>
          <a:p>
            <a:pPr lvl="3"/>
            <a:r>
              <a:rPr lang="zh-CN" altLang="zh-CN" dirty="0" smtClean="0">
                <a:sym typeface="微软雅黑" pitchFamily="34" charset="-122"/>
              </a:rPr>
              <a:t>Fourth level</a:t>
            </a:r>
          </a:p>
          <a:p>
            <a:pPr lvl="4"/>
            <a:r>
              <a:rPr lang="zh-CN" altLang="zh-CN" dirty="0" smtClean="0">
                <a:sym typeface="微软雅黑" pitchFamily="34" charset="-122"/>
              </a:rPr>
              <a:t>Fifth level</a:t>
            </a:r>
          </a:p>
        </p:txBody>
      </p:sp>
      <p:sp>
        <p:nvSpPr>
          <p:cNvPr id="1028" name="TextBox 8"/>
          <p:cNvSpPr>
            <a:spLocks noChangeArrowheads="1"/>
          </p:cNvSpPr>
          <p:nvPr/>
        </p:nvSpPr>
        <p:spPr bwMode="auto">
          <a:xfrm>
            <a:off x="444500" y="6345238"/>
            <a:ext cx="8012113" cy="304800"/>
          </a:xfrm>
          <a:prstGeom prst="rect">
            <a:avLst/>
          </a:prstGeom>
          <a:noFill/>
          <a:ln w="9525">
            <a:noFill/>
            <a:miter lim="800000"/>
            <a:headEnd/>
            <a:tailEnd/>
          </a:ln>
        </p:spPr>
        <p:txBody>
          <a:bodyPr/>
          <a:lstStyle/>
          <a:p>
            <a:pPr eaLnBrk="1" hangingPunct="1">
              <a:buFont typeface="Arial" pitchFamily="34" charset="0"/>
              <a:buNone/>
            </a:pPr>
            <a:r>
              <a:rPr lang="zh-CN" altLang="en-US" sz="1000" b="1" i="1" dirty="0" smtClean="0">
                <a:solidFill>
                  <a:srgbClr val="87898B"/>
                </a:solidFill>
                <a:latin typeface="HP Simplified" pitchFamily="2" charset="0"/>
                <a:sym typeface="HP Simplified" pitchFamily="2" charset="0"/>
              </a:rPr>
              <a:t>惠普</a:t>
            </a:r>
            <a:r>
              <a:rPr lang="en-US" altLang="zh-CN" sz="1000" b="1" i="1" dirty="0" smtClean="0">
                <a:solidFill>
                  <a:srgbClr val="87898B"/>
                </a:solidFill>
                <a:latin typeface="HP Simplified" pitchFamily="2" charset="0"/>
                <a:sym typeface="HP Simplified" pitchFamily="2" charset="0"/>
              </a:rPr>
              <a:t>-</a:t>
            </a:r>
            <a:r>
              <a:rPr lang="zh-CN" altLang="en-US" sz="1000" b="1" i="1" dirty="0" smtClean="0">
                <a:solidFill>
                  <a:srgbClr val="87898B"/>
                </a:solidFill>
                <a:latin typeface="HP Simplified" pitchFamily="2" charset="0"/>
                <a:sym typeface="HP Simplified" pitchFamily="2" charset="0"/>
              </a:rPr>
              <a:t>济宁国际软件人才及产业基地</a:t>
            </a:r>
            <a:endParaRPr lang="en-US" sz="1000" b="1" i="1" dirty="0">
              <a:solidFill>
                <a:srgbClr val="87898B"/>
              </a:solidFill>
              <a:latin typeface="HP Simplified" pitchFamily="2" charset="0"/>
              <a:sym typeface="HP Simplified" pitchFamily="2" charset="0"/>
            </a:endParaRPr>
          </a:p>
        </p:txBody>
      </p:sp>
      <p:sp>
        <p:nvSpPr>
          <p:cNvPr id="1029" name="TextBox 7"/>
          <p:cNvSpPr>
            <a:spLocks noChangeArrowheads="1"/>
          </p:cNvSpPr>
          <p:nvPr/>
        </p:nvSpPr>
        <p:spPr bwMode="auto">
          <a:xfrm>
            <a:off x="328613" y="6351588"/>
            <a:ext cx="323850" cy="200025"/>
          </a:xfrm>
          <a:prstGeom prst="rect">
            <a:avLst/>
          </a:prstGeom>
          <a:noFill/>
          <a:ln w="9525">
            <a:noFill/>
            <a:miter lim="800000"/>
            <a:headEnd/>
            <a:tailEnd/>
          </a:ln>
        </p:spPr>
        <p:txBody>
          <a:bodyPr wrap="none" lIns="0" anchor="ctr"/>
          <a:lstStyle/>
          <a:p>
            <a:pPr eaLnBrk="1" hangingPunct="1">
              <a:buFont typeface="Arial" pitchFamily="34" charset="0"/>
              <a:buNone/>
            </a:pPr>
            <a:fld id="{FF50DCFE-0001-41BA-9FEF-7301C17E89F0}" type="slidenum">
              <a:rPr lang="en-US" altLang="zh-CN" sz="1000" b="1" i="1">
                <a:solidFill>
                  <a:srgbClr val="87898B"/>
                </a:solidFill>
                <a:latin typeface="HP Simplified" pitchFamily="2" charset="0"/>
                <a:sym typeface="HP Simplified" pitchFamily="2" charset="0"/>
              </a:rPr>
              <a:pPr eaLnBrk="1" hangingPunct="1">
                <a:buFont typeface="Arial" pitchFamily="34" charset="0"/>
                <a:buNone/>
              </a:pPr>
              <a:t>‹#›</a:t>
            </a:fld>
            <a:endParaRPr lang="en-US" altLang="zh-CN" sz="1000" b="1" i="1" dirty="0">
              <a:solidFill>
                <a:srgbClr val="87898B"/>
              </a:solidFill>
              <a:latin typeface="HP Simplified" pitchFamily="2" charset="0"/>
              <a:sym typeface="HP Simplified" pitchFamily="2" charset="0"/>
            </a:endParaRPr>
          </a:p>
        </p:txBody>
      </p:sp>
      <p:pic>
        <p:nvPicPr>
          <p:cNvPr id="1030" name="Picture 3" descr="HP_Blue_RGB_150_SM.png"/>
          <p:cNvPicPr>
            <a:picLocks noChangeAspect="1" noChangeArrowheads="1"/>
          </p:cNvPicPr>
          <p:nvPr/>
        </p:nvPicPr>
        <p:blipFill>
          <a:blip r:embed="rId14"/>
          <a:srcRect/>
          <a:stretch>
            <a:fillRect/>
          </a:stretch>
        </p:blipFill>
        <p:spPr bwMode="auto">
          <a:xfrm>
            <a:off x="8504238" y="6046788"/>
            <a:ext cx="493712" cy="4937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iming>
    <p:tnLst>
      <p:par>
        <p:cTn id="1" dur="indefinite" restart="never" nodeType="tmRoot"/>
      </p:par>
    </p:tnLst>
  </p:timing>
  <p:txStyles>
    <p:titleStyle>
      <a:lvl1pPr marL="457200" indent="-457200" algn="l" rtl="0" eaLnBrk="0" fontAlgn="base" hangingPunct="0">
        <a:spcBef>
          <a:spcPct val="0"/>
        </a:spcBef>
        <a:spcAft>
          <a:spcPct val="0"/>
        </a:spcAft>
        <a:defRPr sz="2800" b="1">
          <a:solidFill>
            <a:srgbClr val="000000"/>
          </a:solidFill>
          <a:latin typeface="+mj-lt"/>
          <a:ea typeface="+mj-ea"/>
          <a:cs typeface="+mj-cs"/>
          <a:sym typeface="微软雅黑" pitchFamily="34" charset="-122"/>
        </a:defRPr>
      </a:lvl1pPr>
      <a:lvl2pPr marL="457200" indent="-457200" algn="l" rtl="0" eaLnBrk="0" fontAlgn="base" hangingPunct="0">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2pPr>
      <a:lvl3pPr marL="457200" indent="-457200" algn="l" rtl="0" eaLnBrk="0" fontAlgn="base" hangingPunct="0">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3pPr>
      <a:lvl4pPr marL="457200" indent="-457200" algn="l" rtl="0" eaLnBrk="0" fontAlgn="base" hangingPunct="0">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4pPr>
      <a:lvl5pPr marL="457200" indent="-457200" algn="l" rtl="0" eaLnBrk="0" fontAlgn="base" hangingPunct="0">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5pPr>
      <a:lvl6pPr marL="914400" indent="-457200" algn="l" rtl="0" fontAlgn="base">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6pPr>
      <a:lvl7pPr marL="1371600" indent="-457200" algn="l" rtl="0" fontAlgn="base">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7pPr>
      <a:lvl8pPr marL="1828800" indent="-457200" algn="l" rtl="0" fontAlgn="base">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8pPr>
      <a:lvl9pPr marL="2286000" indent="-457200" algn="l" rtl="0" fontAlgn="base">
        <a:spcBef>
          <a:spcPct val="0"/>
        </a:spcBef>
        <a:spcAft>
          <a:spcPct val="0"/>
        </a:spcAft>
        <a:defRPr sz="2800" b="1">
          <a:solidFill>
            <a:srgbClr val="000000"/>
          </a:solidFill>
          <a:latin typeface="微软雅黑" pitchFamily="34" charset="-122"/>
          <a:ea typeface="微软雅黑" pitchFamily="34" charset="-122"/>
          <a:sym typeface="微软雅黑" pitchFamily="34" charset="-122"/>
        </a:defRPr>
      </a:lvl9pPr>
    </p:titleStyle>
    <p:bodyStyle>
      <a:lvl1pPr marL="342900" indent="-342900" algn="l" defTabSz="457200" rtl="0" eaLnBrk="0" fontAlgn="base" hangingPunct="0">
        <a:spcBef>
          <a:spcPct val="0"/>
        </a:spcBef>
        <a:spcAft>
          <a:spcPts val="400"/>
        </a:spcAft>
        <a:buSzPct val="100000"/>
        <a:buFont typeface="Arial" pitchFamily="34" charset="0"/>
        <a:defRPr b="1">
          <a:solidFill>
            <a:schemeClr val="tx2"/>
          </a:solidFill>
          <a:latin typeface="+mn-lt"/>
          <a:ea typeface="+mn-ea"/>
          <a:cs typeface="+mn-cs"/>
          <a:sym typeface="微软雅黑" pitchFamily="34" charset="-122"/>
        </a:defRPr>
      </a:lvl1pPr>
      <a:lvl2pPr marL="742950" indent="-285750" algn="l" defTabSz="430213" rtl="0" eaLnBrk="0" fontAlgn="base" hangingPunct="0">
        <a:spcBef>
          <a:spcPct val="0"/>
        </a:spcBef>
        <a:spcAft>
          <a:spcPts val="400"/>
        </a:spcAft>
        <a:buSzPct val="100000"/>
        <a:buFont typeface="Lucida Grande" charset="0"/>
        <a:defRPr>
          <a:solidFill>
            <a:srgbClr val="000000"/>
          </a:solidFill>
          <a:latin typeface="+mn-lt"/>
          <a:ea typeface="+mn-ea"/>
          <a:sym typeface="微软雅黑" pitchFamily="34" charset="-122"/>
        </a:defRPr>
      </a:lvl2pPr>
      <a:lvl3pPr marL="169863" indent="-169863" algn="l" defTabSz="457200" rtl="0" eaLnBrk="0" fontAlgn="base" hangingPunct="0">
        <a:spcBef>
          <a:spcPct val="0"/>
        </a:spcBef>
        <a:spcAft>
          <a:spcPts val="400"/>
        </a:spcAft>
        <a:buSzPct val="100000"/>
        <a:buFont typeface="HP Simplified" pitchFamily="2" charset="0"/>
        <a:buChar char="•"/>
        <a:defRPr>
          <a:solidFill>
            <a:srgbClr val="000000"/>
          </a:solidFill>
          <a:latin typeface="+mn-lt"/>
          <a:ea typeface="+mn-ea"/>
          <a:sym typeface="微软雅黑" pitchFamily="34" charset="-122"/>
        </a:defRPr>
      </a:lvl3pPr>
      <a:lvl4pPr marL="341313" indent="-179388" algn="l" defTabSz="457200" rtl="0" eaLnBrk="0" fontAlgn="base" hangingPunct="0">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4pPr>
      <a:lvl5pPr marL="469900" indent="-150813" algn="l" defTabSz="457200" rtl="0" eaLnBrk="0" fontAlgn="base" hangingPunct="0">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5pPr>
      <a:lvl6pPr marL="927100" indent="-150813" algn="l" defTabSz="457200" rtl="0" fontAlgn="base">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6pPr>
      <a:lvl7pPr marL="1384300" indent="-150813" algn="l" defTabSz="457200" rtl="0" fontAlgn="base">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7pPr>
      <a:lvl8pPr marL="1841500" indent="-150813" algn="l" defTabSz="457200" rtl="0" fontAlgn="base">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8pPr>
      <a:lvl9pPr marL="2298700" indent="-150813" algn="l" defTabSz="457200" rtl="0" fontAlgn="base">
        <a:spcBef>
          <a:spcPct val="0"/>
        </a:spcBef>
        <a:spcAft>
          <a:spcPts val="400"/>
        </a:spcAft>
        <a:buSzPct val="80000"/>
        <a:buFont typeface="HP Simplified" pitchFamily="2" charset="0"/>
        <a:buChar char="•"/>
        <a:defRPr>
          <a:solidFill>
            <a:srgbClr val="000000"/>
          </a:solidFill>
          <a:latin typeface="+mn-lt"/>
          <a:ea typeface="+mn-ea"/>
          <a:sym typeface="微软雅黑" pitchFamily="34"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21010;&#25331;&#28216;&#25103;/&#26426;&#22120;&#20154;2.txt"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hyperlink" Target="&#21010;&#25331;&#28216;&#25103;/&#26426;&#22120;&#20154;1.txt" TargetMode="External"/><Relationship Id="rId5" Type="http://schemas.openxmlformats.org/officeDocument/2006/relationships/hyperlink" Target="&#21010;&#25331;&#28216;&#25103;/&#20027;&#25511;&#31243;&#24207;.txt" TargetMode="Externa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gif"/><Relationship Id="rId5" Type="http://schemas.openxmlformats.org/officeDocument/2006/relationships/hyperlink" Target="&#36807;&#20851;&#23567;&#28216;&#25103;/&#31532;1&#20851;.txt" TargetMode="Externa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gif"/><Relationship Id="rId5" Type="http://schemas.openxmlformats.org/officeDocument/2006/relationships/hyperlink" Target="&#36807;&#20851;&#23567;&#28216;&#25103;/&#31532;2&#20851;.txt" TargetMode="Externa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8.gif"/><Relationship Id="rId5" Type="http://schemas.openxmlformats.org/officeDocument/2006/relationships/hyperlink" Target="&#36807;&#20851;&#23567;&#28216;&#25103;/&#31532;3&#20851;.txt" TargetMode="Externa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9.gif"/><Relationship Id="rId5" Type="http://schemas.openxmlformats.org/officeDocument/2006/relationships/hyperlink" Target="&#36807;&#20851;&#23567;&#28216;&#25103;/&#31532;4&#20851;.txt" TargetMode="Externa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0.gif"/><Relationship Id="rId5" Type="http://schemas.openxmlformats.org/officeDocument/2006/relationships/hyperlink" Target="&#36807;&#20851;&#23567;&#28216;&#25103;/&#31532;5&#20851;.txt" TargetMode="Externa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solidFill>
          <a:schemeClr val="bg2"/>
        </a:solidFill>
        <a:effectLst/>
      </p:bgPr>
    </p:bg>
    <p:spTree>
      <p:nvGrpSpPr>
        <p:cNvPr id="1" name=""/>
        <p:cNvGrpSpPr/>
        <p:nvPr/>
      </p:nvGrpSpPr>
      <p:grpSpPr>
        <a:xfrm>
          <a:off x="0" y="0"/>
          <a:ext cx="0" cy="0"/>
          <a:chOff x="0" y="0"/>
          <a:chExt cx="0" cy="0"/>
        </a:xfrm>
      </p:grpSpPr>
      <p:sp>
        <p:nvSpPr>
          <p:cNvPr id="3074" name="矩形 8"/>
          <p:cNvSpPr>
            <a:spLocks noChangeArrowheads="1"/>
          </p:cNvSpPr>
          <p:nvPr/>
        </p:nvSpPr>
        <p:spPr bwMode="auto">
          <a:xfrm>
            <a:off x="0" y="2624138"/>
            <a:ext cx="9144000" cy="1655762"/>
          </a:xfrm>
          <a:prstGeom prst="rect">
            <a:avLst/>
          </a:prstGeom>
          <a:solidFill>
            <a:schemeClr val="tx2"/>
          </a:solidFill>
          <a:ln w="25400">
            <a:noFill/>
            <a:miter lim="800000"/>
            <a:headEnd/>
            <a:tailEnd/>
          </a:ln>
        </p:spPr>
        <p:txBody>
          <a:bodyPr anchor="ctr"/>
          <a:lstStyle/>
          <a:p>
            <a:pPr algn="ctr" eaLnBrk="1" hangingPunct="1">
              <a:buFont typeface="Arial" pitchFamily="34" charset="0"/>
              <a:buNone/>
            </a:pPr>
            <a:endParaRPr lang="zh-CN" altLang="zh-CN">
              <a:solidFill>
                <a:srgbClr val="FFFFFF"/>
              </a:solidFill>
            </a:endParaRPr>
          </a:p>
        </p:txBody>
      </p:sp>
      <p:pic>
        <p:nvPicPr>
          <p:cNvPr id="3075" name="Picture 1" descr="HP_White_RGB_150_LG.png"/>
          <p:cNvPicPr>
            <a:picLocks noChangeAspect="1" noChangeArrowheads="1"/>
          </p:cNvPicPr>
          <p:nvPr/>
        </p:nvPicPr>
        <p:blipFill>
          <a:blip r:embed="rId4"/>
          <a:srcRect/>
          <a:stretch>
            <a:fillRect/>
          </a:stretch>
        </p:blipFill>
        <p:spPr bwMode="auto">
          <a:xfrm>
            <a:off x="6950075" y="487363"/>
            <a:ext cx="1974850" cy="1974850"/>
          </a:xfrm>
          <a:prstGeom prst="rect">
            <a:avLst/>
          </a:prstGeom>
          <a:noFill/>
          <a:ln w="9525">
            <a:noFill/>
            <a:miter lim="800000"/>
            <a:headEnd/>
            <a:tailEnd/>
          </a:ln>
        </p:spPr>
      </p:pic>
      <p:sp>
        <p:nvSpPr>
          <p:cNvPr id="3076" name="TextBox 5"/>
          <p:cNvSpPr>
            <a:spLocks noChangeArrowheads="1"/>
          </p:cNvSpPr>
          <p:nvPr/>
        </p:nvSpPr>
        <p:spPr bwMode="auto">
          <a:xfrm>
            <a:off x="328613" y="6345238"/>
            <a:ext cx="8012112" cy="304800"/>
          </a:xfrm>
          <a:prstGeom prst="rect">
            <a:avLst/>
          </a:prstGeom>
          <a:noFill/>
          <a:ln w="9525">
            <a:noFill/>
            <a:miter lim="800000"/>
            <a:headEnd/>
            <a:tailEnd/>
          </a:ln>
        </p:spPr>
        <p:txBody>
          <a:bodyPr lIns="0"/>
          <a:lstStyle/>
          <a:p>
            <a:pPr eaLnBrk="1" hangingPunct="1">
              <a:buFont typeface="Arial" pitchFamily="34" charset="0"/>
              <a:buNone/>
            </a:pPr>
            <a:r>
              <a:rPr lang="zh-CN" altLang="en-US" sz="1000" b="1" i="1" dirty="0" smtClean="0">
                <a:solidFill>
                  <a:schemeClr val="bg1"/>
                </a:solidFill>
                <a:latin typeface="HP Simplified" pitchFamily="2" charset="0"/>
                <a:sym typeface="HP Simplified" pitchFamily="2" charset="0"/>
              </a:rPr>
              <a:t>惠普</a:t>
            </a:r>
            <a:r>
              <a:rPr lang="en-US" altLang="zh-CN" sz="1000" b="1" i="1" dirty="0" smtClean="0">
                <a:solidFill>
                  <a:schemeClr val="bg1"/>
                </a:solidFill>
                <a:latin typeface="HP Simplified" pitchFamily="2" charset="0"/>
                <a:sym typeface="HP Simplified" pitchFamily="2" charset="0"/>
              </a:rPr>
              <a:t>-</a:t>
            </a:r>
            <a:r>
              <a:rPr lang="zh-CN" altLang="en-US" sz="1000" b="1" i="1" dirty="0" smtClean="0">
                <a:solidFill>
                  <a:schemeClr val="bg1"/>
                </a:solidFill>
                <a:latin typeface="HP Simplified" pitchFamily="2" charset="0"/>
                <a:sym typeface="HP Simplified" pitchFamily="2" charset="0"/>
              </a:rPr>
              <a:t>济宁国际软件人才及产业基地</a:t>
            </a:r>
            <a:endParaRPr lang="zh-CN" sz="1000" b="1" i="1" dirty="0">
              <a:solidFill>
                <a:schemeClr val="bg1"/>
              </a:solidFill>
              <a:latin typeface="HP Simplified" pitchFamily="2" charset="0"/>
              <a:sym typeface="HP Simplified" pitchFamily="2" charset="0"/>
            </a:endParaRPr>
          </a:p>
        </p:txBody>
      </p:sp>
      <p:sp>
        <p:nvSpPr>
          <p:cNvPr id="3077" name="标题 3"/>
          <p:cNvSpPr>
            <a:spLocks noGrp="1" noChangeArrowheads="1"/>
          </p:cNvSpPr>
          <p:nvPr>
            <p:ph type="ctrTitle" idx="4294967295"/>
          </p:nvPr>
        </p:nvSpPr>
        <p:spPr>
          <a:xfrm>
            <a:off x="115888" y="2624138"/>
            <a:ext cx="8874125" cy="1520825"/>
          </a:xfrm>
        </p:spPr>
        <p:txBody>
          <a:bodyPr anchor="b"/>
          <a:lstStyle/>
          <a:p>
            <a:pPr marL="0" indent="0" eaLnBrk="1" hangingPunct="1">
              <a:lnSpc>
                <a:spcPct val="90000"/>
              </a:lnSpc>
            </a:pPr>
            <a:r>
              <a:rPr lang="en-US" altLang="zh-CN" sz="4800" dirty="0" smtClean="0">
                <a:solidFill>
                  <a:schemeClr val="bg1"/>
                </a:solidFill>
              </a:rPr>
              <a:t>    SQL</a:t>
            </a:r>
            <a:r>
              <a:rPr lang="zh-CN" altLang="en-US" sz="4800" dirty="0">
                <a:solidFill>
                  <a:schemeClr val="bg1"/>
                </a:solidFill>
              </a:rPr>
              <a:t>查询</a:t>
            </a:r>
            <a:r>
              <a:rPr lang="zh-CN" altLang="en-US" sz="4800" dirty="0" smtClean="0">
                <a:solidFill>
                  <a:schemeClr val="bg1"/>
                </a:solidFill>
              </a:rPr>
              <a:t>艺术</a:t>
            </a:r>
            <a:r>
              <a:rPr lang="en-US" altLang="zh-CN" sz="4800" dirty="0" smtClean="0">
                <a:solidFill>
                  <a:schemeClr val="bg1"/>
                </a:solidFill>
              </a:rPr>
              <a:t/>
            </a:r>
            <a:br>
              <a:rPr lang="en-US" altLang="zh-CN" sz="4800" dirty="0" smtClean="0">
                <a:solidFill>
                  <a:schemeClr val="bg1"/>
                </a:solidFill>
              </a:rPr>
            </a:br>
            <a:endParaRPr lang="zh-CN" altLang="en-US" b="0" dirty="0" smtClean="0">
              <a:solidFill>
                <a:schemeClr val="bg1"/>
              </a:solidFill>
            </a:endParaRPr>
          </a:p>
        </p:txBody>
      </p:sp>
      <p:sp>
        <p:nvSpPr>
          <p:cNvPr id="3078" name="矩形 4"/>
          <p:cNvSpPr>
            <a:spLocks noChangeArrowheads="1"/>
          </p:cNvSpPr>
          <p:nvPr/>
        </p:nvSpPr>
        <p:spPr bwMode="auto">
          <a:xfrm>
            <a:off x="-3342" y="4216400"/>
            <a:ext cx="9144000" cy="222250"/>
          </a:xfrm>
          <a:prstGeom prst="rect">
            <a:avLst/>
          </a:prstGeom>
          <a:solidFill>
            <a:srgbClr val="94CCFF"/>
          </a:solidFill>
          <a:ln w="25400">
            <a:noFill/>
            <a:miter lim="800000"/>
            <a:headEnd/>
            <a:tailEnd/>
          </a:ln>
        </p:spPr>
        <p:txBody>
          <a:bodyPr anchor="ctr"/>
          <a:lstStyle/>
          <a:p>
            <a:pPr algn="ctr" eaLnBrk="1" hangingPunct="1">
              <a:buFont typeface="Arial" pitchFamily="34" charset="0"/>
              <a:buNone/>
            </a:pPr>
            <a:endParaRPr lang="zh-CN" altLang="zh-CN">
              <a:solidFill>
                <a:srgbClr val="FFFFFF"/>
              </a:solidFill>
            </a:endParaRPr>
          </a:p>
        </p:txBody>
      </p:sp>
    </p:spTree>
  </p:cSld>
  <p:clrMapOvr>
    <a:overrideClrMapping bg1="dk2" tx1="lt1" bg2="dk1" tx2="lt2" accent1="accent1" accent2="accent2" accent3="accent3" accent4="accent4" accent5="accent5" accent6="accent6" hlink="hlink" folHlink="folHlink"/>
  </p:clrMapOvr>
  <p:transition spd="med">
    <p:comb/>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a:t>
            </a:r>
            <a:r>
              <a:rPr lang="zh-CN" altLang="en-US" sz="2400" b="1" dirty="0" smtClean="0">
                <a:solidFill>
                  <a:schemeClr val="bg1"/>
                </a:solidFill>
                <a:latin typeface="微软雅黑" pitchFamily="34" charset="-122"/>
                <a:ea typeface="微软雅黑" pitchFamily="34" charset="-122"/>
              </a:rPr>
              <a:t>讲：</a:t>
            </a:r>
            <a:r>
              <a:rPr lang="en-US" altLang="zh-CN" sz="2400" b="1" dirty="0" smtClean="0">
                <a:solidFill>
                  <a:schemeClr val="bg1"/>
                </a:solidFill>
                <a:latin typeface="微软雅黑" pitchFamily="34" charset="-122"/>
                <a:ea typeface="微软雅黑" pitchFamily="34" charset="-122"/>
              </a:rPr>
              <a:t>SQL</a:t>
            </a:r>
            <a:r>
              <a:rPr lang="zh-CN" altLang="en-US" sz="2400" b="1" dirty="0" smtClean="0">
                <a:solidFill>
                  <a:schemeClr val="bg1"/>
                </a:solidFill>
                <a:latin typeface="微软雅黑" pitchFamily="34" charset="-122"/>
                <a:ea typeface="微软雅黑" pitchFamily="34" charset="-122"/>
              </a:rPr>
              <a:t>语言</a:t>
            </a:r>
            <a:r>
              <a:rPr lang="zh-CN" altLang="en-US" sz="2400" b="1" dirty="0">
                <a:solidFill>
                  <a:schemeClr val="bg1"/>
                </a:solidFill>
                <a:latin typeface="微软雅黑" pitchFamily="34" charset="-122"/>
                <a:ea typeface="微软雅黑" pitchFamily="34" charset="-122"/>
              </a:rPr>
              <a:t>体验</a:t>
            </a: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第三节：机器人划拳游戏</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96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888061" y="1725505"/>
            <a:ext cx="7550085" cy="3416320"/>
          </a:xfrm>
          <a:prstGeom prst="rect">
            <a:avLst/>
          </a:prstGeom>
          <a:noFill/>
          <a:ln w="9525">
            <a:noFill/>
            <a:miter lim="800000"/>
            <a:headEnd/>
            <a:tailEnd/>
          </a:ln>
        </p:spPr>
        <p:txBody>
          <a:bodyPr wrap="square">
            <a:spAutoFit/>
          </a:bodyPr>
          <a:lstStyle/>
          <a:p>
            <a:pPr>
              <a:lnSpc>
                <a:spcPct val="150000"/>
              </a:lnSpc>
            </a:pPr>
            <a:r>
              <a:rPr lang="en-US" altLang="zh-CN" dirty="0" smtClean="0"/>
              <a:t>	</a:t>
            </a:r>
            <a:r>
              <a:rPr lang="zh-CN" altLang="zh-CN" dirty="0" smtClean="0"/>
              <a:t>划拳</a:t>
            </a:r>
            <a:r>
              <a:rPr lang="zh-CN" altLang="zh-CN" dirty="0"/>
              <a:t>又叫豁拳、猜枚、猜拳、拇战，即饮酒时两人同时伸出手指并各说一个数，谁说的数目跟双方所伸手指的总数相符，谁就算赢，输的人喝酒。此乃我国古传至今仍时尚流行的饮酒游戏，它增添酒兴，烘托喜庆，是一种民间的酒令。其技巧性颇强，给玩者留有神机斗智的余地，且因玩时须喊叫，易让人兴奋，极富竞争性。两人同时伸出一只手，用攥起的拳头和伸出一到五个手指，表示从零到五这几个数字，与此同时，嘴里喊出从零到</a:t>
            </a:r>
            <a:r>
              <a:rPr lang="en-US" altLang="zh-CN" dirty="0"/>
              <a:t>10</a:t>
            </a:r>
            <a:r>
              <a:rPr lang="zh-CN" altLang="zh-CN" dirty="0"/>
              <a:t>的数字，如果两人伸出的手指表示的数字相加与其中一个人嘴里喊出的数字相同，那么这个人就算赢了这一拳</a:t>
            </a:r>
            <a:r>
              <a:rPr lang="zh-CN" altLang="zh-CN" dirty="0" smtClean="0"/>
              <a:t>。</a:t>
            </a:r>
            <a:endParaRPr lang="zh-CN" altLang="zh-CN" dirty="0"/>
          </a:p>
        </p:txBody>
      </p:sp>
    </p:spTree>
    <p:extLst>
      <p:ext uri="{BB962C8B-B14F-4D97-AF65-F5344CB8AC3E}">
        <p14:creationId xmlns:p14="http://schemas.microsoft.com/office/powerpoint/2010/main" val="3089446746"/>
      </p:ext>
    </p:extLst>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a:t>
            </a:r>
            <a:r>
              <a:rPr lang="zh-CN" altLang="en-US" sz="2400" b="1" dirty="0" smtClean="0">
                <a:solidFill>
                  <a:schemeClr val="bg1"/>
                </a:solidFill>
                <a:latin typeface="微软雅黑" pitchFamily="34" charset="-122"/>
                <a:ea typeface="微软雅黑" pitchFamily="34" charset="-122"/>
              </a:rPr>
              <a:t>讲：</a:t>
            </a:r>
            <a:r>
              <a:rPr lang="en-US" altLang="zh-CN" sz="2400" b="1" dirty="0" smtClean="0">
                <a:solidFill>
                  <a:schemeClr val="bg1"/>
                </a:solidFill>
                <a:latin typeface="微软雅黑" pitchFamily="34" charset="-122"/>
                <a:ea typeface="微软雅黑" pitchFamily="34" charset="-122"/>
              </a:rPr>
              <a:t>SQL</a:t>
            </a:r>
            <a:r>
              <a:rPr lang="zh-CN" altLang="en-US" sz="2400" b="1" dirty="0" smtClean="0">
                <a:solidFill>
                  <a:schemeClr val="bg1"/>
                </a:solidFill>
                <a:latin typeface="微软雅黑" pitchFamily="34" charset="-122"/>
                <a:ea typeface="微软雅黑" pitchFamily="34" charset="-122"/>
              </a:rPr>
              <a:t>语言</a:t>
            </a:r>
            <a:r>
              <a:rPr lang="zh-CN" altLang="en-US" sz="2400" b="1" dirty="0">
                <a:solidFill>
                  <a:schemeClr val="bg1"/>
                </a:solidFill>
                <a:latin typeface="微软雅黑" pitchFamily="34" charset="-122"/>
                <a:ea typeface="微软雅黑" pitchFamily="34" charset="-122"/>
              </a:rPr>
              <a:t>体验</a:t>
            </a: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第三节：机器人划拳游戏</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96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888061" y="1725505"/>
            <a:ext cx="7501959" cy="3000821"/>
          </a:xfrm>
          <a:prstGeom prst="rect">
            <a:avLst/>
          </a:prstGeom>
          <a:noFill/>
          <a:ln w="9525">
            <a:noFill/>
            <a:miter lim="800000"/>
            <a:headEnd/>
            <a:tailEnd/>
          </a:ln>
        </p:spPr>
        <p:txBody>
          <a:bodyPr wrap="square">
            <a:spAutoFit/>
          </a:bodyPr>
          <a:lstStyle/>
          <a:p>
            <a:pPr>
              <a:lnSpc>
                <a:spcPct val="150000"/>
              </a:lnSpc>
            </a:pPr>
            <a:r>
              <a:rPr lang="en-US" altLang="zh-CN" dirty="0"/>
              <a:t>	</a:t>
            </a:r>
            <a:r>
              <a:rPr lang="zh-CN" altLang="zh-CN" dirty="0" smtClean="0"/>
              <a:t>举例说明</a:t>
            </a:r>
            <a:r>
              <a:rPr lang="zh-CN" altLang="zh-CN" dirty="0"/>
              <a:t>：比如一个人伸出了三个手指，另一个人伸出了四个手指，一个人喊了七，另一个喊了六，那么这个人喊七的人就赢了；如一个人伸出攥紧的拳头（表示零），嘴里喊出了三，而另一个恰好伸出了三个手指可嘴里喊的七，那么喊三的就赢了，就这么简单。</a:t>
            </a:r>
          </a:p>
          <a:p>
            <a:pPr>
              <a:lnSpc>
                <a:spcPct val="150000"/>
              </a:lnSpc>
            </a:pPr>
            <a:r>
              <a:rPr lang="en-US" altLang="zh-CN" dirty="0" smtClean="0"/>
              <a:t>	</a:t>
            </a:r>
            <a:r>
              <a:rPr lang="zh-CN" altLang="zh-CN" dirty="0" smtClean="0"/>
              <a:t>当然</a:t>
            </a:r>
            <a:r>
              <a:rPr lang="zh-CN" altLang="zh-CN" dirty="0"/>
              <a:t>，如果自己喊的是“八仙过海”，而自己仅伸出了一个手指，那么对方即使伸出五指也不可能凑成八，这种拳就叫臭拳，如果不是事先约定，是要罚酒的。</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317513303"/>
      </p:ext>
    </p:extLst>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a:t>
            </a:r>
            <a:r>
              <a:rPr lang="zh-CN" altLang="en-US" sz="2400" b="1" dirty="0" smtClean="0">
                <a:solidFill>
                  <a:schemeClr val="bg1"/>
                </a:solidFill>
                <a:latin typeface="微软雅黑" pitchFamily="34" charset="-122"/>
                <a:ea typeface="微软雅黑" pitchFamily="34" charset="-122"/>
              </a:rPr>
              <a:t>讲：</a:t>
            </a:r>
            <a:r>
              <a:rPr lang="en-US" altLang="zh-CN" sz="2400" b="1" dirty="0" smtClean="0">
                <a:solidFill>
                  <a:schemeClr val="bg1"/>
                </a:solidFill>
                <a:latin typeface="微软雅黑" pitchFamily="34" charset="-122"/>
                <a:ea typeface="微软雅黑" pitchFamily="34" charset="-122"/>
              </a:rPr>
              <a:t>SQL</a:t>
            </a:r>
            <a:r>
              <a:rPr lang="zh-CN" altLang="en-US" sz="2400" b="1" dirty="0" smtClean="0">
                <a:solidFill>
                  <a:schemeClr val="bg1"/>
                </a:solidFill>
                <a:latin typeface="微软雅黑" pitchFamily="34" charset="-122"/>
                <a:ea typeface="微软雅黑" pitchFamily="34" charset="-122"/>
              </a:rPr>
              <a:t>语言</a:t>
            </a:r>
            <a:r>
              <a:rPr lang="zh-CN" altLang="en-US" sz="2400" b="1" dirty="0">
                <a:solidFill>
                  <a:schemeClr val="bg1"/>
                </a:solidFill>
                <a:latin typeface="微软雅黑" pitchFamily="34" charset="-122"/>
                <a:ea typeface="微软雅黑" pitchFamily="34" charset="-122"/>
              </a:rPr>
              <a:t>体验</a:t>
            </a: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第三节：机器人划拳游戏</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96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888061" y="1725505"/>
            <a:ext cx="7566127" cy="4247317"/>
          </a:xfrm>
          <a:prstGeom prst="rect">
            <a:avLst/>
          </a:prstGeom>
          <a:noFill/>
          <a:ln w="9525">
            <a:noFill/>
            <a:miter lim="800000"/>
            <a:headEnd/>
            <a:tailEnd/>
          </a:ln>
        </p:spPr>
        <p:txBody>
          <a:bodyPr wrap="square">
            <a:spAutoFit/>
          </a:bodyPr>
          <a:lstStyle/>
          <a:p>
            <a:pPr>
              <a:lnSpc>
                <a:spcPct val="150000"/>
              </a:lnSpc>
            </a:pPr>
            <a:r>
              <a:rPr lang="en-US" altLang="zh-CN" dirty="0" smtClean="0"/>
              <a:t>【</a:t>
            </a:r>
            <a:r>
              <a:rPr lang="zh-CN" altLang="en-US" dirty="0" smtClean="0"/>
              <a:t>游戏规则</a:t>
            </a:r>
            <a:r>
              <a:rPr lang="en-US" altLang="zh-CN" dirty="0" smtClean="0"/>
              <a:t>】</a:t>
            </a:r>
            <a:r>
              <a:rPr lang="en-US" altLang="zh-CN" dirty="0"/>
              <a:t> </a:t>
            </a:r>
            <a:r>
              <a:rPr lang="zh-CN" altLang="en-US" dirty="0"/>
              <a:t/>
            </a:r>
            <a:br>
              <a:rPr lang="zh-CN" altLang="en-US" dirty="0"/>
            </a:br>
            <a:r>
              <a:rPr lang="en-US" altLang="zh-CN" dirty="0"/>
              <a:t>1</a:t>
            </a:r>
            <a:r>
              <a:rPr lang="zh-CN" altLang="en-US" dirty="0"/>
              <a:t>、比赛共</a:t>
            </a:r>
            <a:r>
              <a:rPr lang="en-US" altLang="zh-CN" dirty="0"/>
              <a:t>1000</a:t>
            </a:r>
            <a:r>
              <a:rPr lang="zh-CN" altLang="en-US" dirty="0"/>
              <a:t>局，即：出现胜负算一局，如出拳</a:t>
            </a:r>
            <a:r>
              <a:rPr lang="en-US" altLang="zh-CN" dirty="0"/>
              <a:t>100</a:t>
            </a:r>
            <a:r>
              <a:rPr lang="zh-CN" altLang="en-US" dirty="0"/>
              <a:t>次没有结果也算一局并双方均不得分； </a:t>
            </a:r>
            <a:br>
              <a:rPr lang="zh-CN" altLang="en-US" dirty="0"/>
            </a:br>
            <a:r>
              <a:rPr lang="en-US" altLang="zh-CN" dirty="0"/>
              <a:t>2</a:t>
            </a:r>
            <a:r>
              <a:rPr lang="zh-CN" altLang="en-US" dirty="0"/>
              <a:t>、赢一局得</a:t>
            </a:r>
            <a:r>
              <a:rPr lang="en-US" altLang="zh-CN" dirty="0"/>
              <a:t>1</a:t>
            </a:r>
            <a:r>
              <a:rPr lang="zh-CN" altLang="en-US" dirty="0"/>
              <a:t>分、输不扣分； </a:t>
            </a:r>
            <a:br>
              <a:rPr lang="zh-CN" altLang="en-US" dirty="0"/>
            </a:br>
            <a:r>
              <a:rPr lang="en-US" altLang="zh-CN" dirty="0"/>
              <a:t>3</a:t>
            </a:r>
            <a:r>
              <a:rPr lang="zh-CN" altLang="en-US" dirty="0"/>
              <a:t>、这里暂时不引入异常处罚机制，如果你的代码发生异常请自觉认输； </a:t>
            </a:r>
            <a:br>
              <a:rPr lang="zh-CN" altLang="en-US" dirty="0"/>
            </a:br>
            <a:r>
              <a:rPr lang="en-US" altLang="zh-CN" dirty="0"/>
              <a:t>4</a:t>
            </a:r>
            <a:r>
              <a:rPr lang="zh-CN" altLang="en-US" dirty="0"/>
              <a:t>、机器人执行中反应超时</a:t>
            </a:r>
            <a:r>
              <a:rPr lang="en-US" altLang="zh-CN" dirty="0"/>
              <a:t>2000</a:t>
            </a:r>
            <a:r>
              <a:rPr lang="zh-CN" altLang="en-US" dirty="0"/>
              <a:t>毫秒直接判负，每超时</a:t>
            </a:r>
            <a:r>
              <a:rPr lang="en-US" altLang="zh-CN" dirty="0"/>
              <a:t>300</a:t>
            </a:r>
            <a:r>
              <a:rPr lang="zh-CN" altLang="en-US" dirty="0"/>
              <a:t>毫秒，扣</a:t>
            </a:r>
            <a:r>
              <a:rPr lang="en-US" altLang="zh-CN" dirty="0"/>
              <a:t>1</a:t>
            </a:r>
            <a:r>
              <a:rPr lang="zh-CN" altLang="en-US" dirty="0"/>
              <a:t>分，超时</a:t>
            </a:r>
            <a:r>
              <a:rPr lang="en-US" altLang="zh-CN" dirty="0"/>
              <a:t>10</a:t>
            </a:r>
            <a:r>
              <a:rPr lang="zh-CN" altLang="en-US" dirty="0"/>
              <a:t>次直接判负； </a:t>
            </a:r>
            <a:br>
              <a:rPr lang="zh-CN" altLang="en-US" dirty="0"/>
            </a:br>
            <a:r>
              <a:rPr lang="en-US" altLang="zh-CN" dirty="0"/>
              <a:t>5</a:t>
            </a:r>
            <a:r>
              <a:rPr lang="zh-CN" altLang="en-US" dirty="0"/>
              <a:t>、自己得分高于对手并大于</a:t>
            </a:r>
            <a:r>
              <a:rPr lang="en-US" altLang="zh-CN" dirty="0"/>
              <a:t>600</a:t>
            </a:r>
            <a:r>
              <a:rPr lang="zh-CN" altLang="en-US" dirty="0"/>
              <a:t>分判胜； </a:t>
            </a:r>
            <a:br>
              <a:rPr lang="zh-CN" altLang="en-US" dirty="0"/>
            </a:br>
            <a:r>
              <a:rPr lang="en-US" altLang="zh-CN" dirty="0"/>
              <a:t>6</a:t>
            </a:r>
            <a:r>
              <a:rPr lang="zh-CN" altLang="en-US" dirty="0"/>
              <a:t>、自己得分为正数对手得分为负数判胜； </a:t>
            </a:r>
            <a:br>
              <a:rPr lang="zh-CN" altLang="en-US" dirty="0"/>
            </a:br>
            <a:r>
              <a:rPr lang="en-US" altLang="zh-CN" dirty="0"/>
              <a:t>7</a:t>
            </a:r>
            <a:r>
              <a:rPr lang="zh-CN" altLang="en-US" dirty="0"/>
              <a:t>、其他情况则判平。 </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2669208387"/>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a:t>
            </a:r>
            <a:r>
              <a:rPr lang="zh-CN" altLang="en-US" sz="2400" b="1" dirty="0" smtClean="0">
                <a:solidFill>
                  <a:schemeClr val="bg1"/>
                </a:solidFill>
                <a:latin typeface="微软雅黑" pitchFamily="34" charset="-122"/>
                <a:ea typeface="微软雅黑" pitchFamily="34" charset="-122"/>
              </a:rPr>
              <a:t>讲：</a:t>
            </a:r>
            <a:r>
              <a:rPr lang="en-US" altLang="zh-CN" sz="2400" b="1" dirty="0" smtClean="0">
                <a:solidFill>
                  <a:schemeClr val="bg1"/>
                </a:solidFill>
                <a:latin typeface="微软雅黑" pitchFamily="34" charset="-122"/>
                <a:ea typeface="微软雅黑" pitchFamily="34" charset="-122"/>
              </a:rPr>
              <a:t>SQL</a:t>
            </a:r>
            <a:r>
              <a:rPr lang="zh-CN" altLang="en-US" sz="2400" b="1" dirty="0" smtClean="0">
                <a:solidFill>
                  <a:schemeClr val="bg1"/>
                </a:solidFill>
                <a:latin typeface="微软雅黑" pitchFamily="34" charset="-122"/>
                <a:ea typeface="微软雅黑" pitchFamily="34" charset="-122"/>
              </a:rPr>
              <a:t>语言</a:t>
            </a:r>
            <a:r>
              <a:rPr lang="zh-CN" altLang="en-US" sz="2400" b="1" dirty="0">
                <a:solidFill>
                  <a:schemeClr val="bg1"/>
                </a:solidFill>
                <a:latin typeface="微软雅黑" pitchFamily="34" charset="-122"/>
                <a:ea typeface="微软雅黑" pitchFamily="34" charset="-122"/>
              </a:rPr>
              <a:t>体验</a:t>
            </a: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第三节：机器人划拳游戏</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96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1" name="Text Box 59"/>
          <p:cNvSpPr txBox="1">
            <a:spLocks noChangeArrowheads="1"/>
          </p:cNvSpPr>
          <p:nvPr/>
        </p:nvSpPr>
        <p:spPr bwMode="auto">
          <a:xfrm>
            <a:off x="888062" y="1725505"/>
            <a:ext cx="7420386" cy="1754326"/>
          </a:xfrm>
          <a:prstGeom prst="rect">
            <a:avLst/>
          </a:prstGeom>
          <a:noFill/>
          <a:ln w="9525">
            <a:noFill/>
            <a:miter lim="800000"/>
            <a:headEnd/>
            <a:tailEnd/>
          </a:ln>
        </p:spPr>
        <p:txBody>
          <a:bodyPr wrap="square">
            <a:spAutoFit/>
          </a:bodyPr>
          <a:lstStyle/>
          <a:p>
            <a:pPr>
              <a:lnSpc>
                <a:spcPct val="150000"/>
              </a:lnSpc>
            </a:pPr>
            <a:r>
              <a:rPr lang="en-US" altLang="zh-CN" dirty="0" smtClean="0"/>
              <a:t>【</a:t>
            </a:r>
            <a:r>
              <a:rPr lang="zh-CN" altLang="en-US" dirty="0" smtClean="0"/>
              <a:t>代码</a:t>
            </a:r>
            <a:r>
              <a:rPr lang="en-US" altLang="zh-CN" dirty="0" smtClean="0"/>
              <a:t>】</a:t>
            </a:r>
            <a:r>
              <a:rPr lang="en-US" altLang="zh-CN" dirty="0"/>
              <a:t> </a:t>
            </a:r>
            <a:r>
              <a:rPr lang="zh-CN" altLang="en-US" dirty="0"/>
              <a:t/>
            </a:r>
            <a:br>
              <a:rPr lang="zh-CN" altLang="en-US" dirty="0"/>
            </a:br>
            <a:r>
              <a:rPr lang="en-US" altLang="zh-CN" dirty="0"/>
              <a:t>1</a:t>
            </a:r>
            <a:r>
              <a:rPr lang="zh-CN" altLang="en-US" dirty="0" smtClean="0"/>
              <a:t>、</a:t>
            </a:r>
            <a:r>
              <a:rPr lang="zh-CN" altLang="en-US" dirty="0">
                <a:hlinkClick r:id="rId5" action="ppaction://hlinkfile"/>
              </a:rPr>
              <a:t>主</a:t>
            </a:r>
            <a:r>
              <a:rPr lang="zh-CN" altLang="en-US" dirty="0" smtClean="0">
                <a:hlinkClick r:id="rId5" action="ppaction://hlinkfile"/>
              </a:rPr>
              <a:t>控代码</a:t>
            </a:r>
            <a:r>
              <a:rPr lang="zh-CN" altLang="en-US" dirty="0">
                <a:hlinkClick r:id="rId5" action="ppaction://hlinkfile"/>
              </a:rPr>
              <a:t> </a:t>
            </a:r>
            <a:r>
              <a:rPr lang="zh-CN" altLang="en-US" dirty="0"/>
              <a:t/>
            </a:r>
            <a:br>
              <a:rPr lang="zh-CN" altLang="en-US" dirty="0"/>
            </a:br>
            <a:r>
              <a:rPr lang="en-US" altLang="zh-CN" dirty="0"/>
              <a:t>2</a:t>
            </a:r>
            <a:r>
              <a:rPr lang="zh-CN" altLang="en-US" dirty="0" smtClean="0"/>
              <a:t>、</a:t>
            </a:r>
            <a:r>
              <a:rPr lang="zh-CN" altLang="en-US" dirty="0" smtClean="0">
                <a:hlinkClick r:id="rId6" action="ppaction://hlinkfile"/>
              </a:rPr>
              <a:t>机器人</a:t>
            </a:r>
            <a:r>
              <a:rPr lang="en-US" altLang="zh-CN" dirty="0" smtClean="0">
                <a:hlinkClick r:id="rId6" action="ppaction://hlinkfile"/>
              </a:rPr>
              <a:t>1</a:t>
            </a:r>
            <a:r>
              <a:rPr lang="zh-CN" altLang="en-US" dirty="0" smtClean="0">
                <a:hlinkClick r:id="rId6" action="ppaction://hlinkfile"/>
              </a:rPr>
              <a:t>代码</a:t>
            </a:r>
            <a:r>
              <a:rPr lang="zh-CN" altLang="en-US" dirty="0"/>
              <a:t> </a:t>
            </a:r>
            <a:br>
              <a:rPr lang="zh-CN" altLang="en-US" dirty="0"/>
            </a:br>
            <a:r>
              <a:rPr lang="en-US" altLang="zh-CN" dirty="0"/>
              <a:t>3</a:t>
            </a:r>
            <a:r>
              <a:rPr lang="zh-CN" altLang="en-US" dirty="0" smtClean="0"/>
              <a:t>、</a:t>
            </a:r>
            <a:r>
              <a:rPr lang="zh-CN" altLang="en-US" dirty="0" smtClean="0">
                <a:hlinkClick r:id="rId7" action="ppaction://hlinkfile"/>
              </a:rPr>
              <a:t>机器人</a:t>
            </a:r>
            <a:r>
              <a:rPr lang="en-US" altLang="zh-CN" dirty="0" smtClean="0">
                <a:hlinkClick r:id="rId7" action="ppaction://hlinkfile"/>
              </a:rPr>
              <a:t>2</a:t>
            </a:r>
            <a:r>
              <a:rPr lang="zh-CN" altLang="en-US" dirty="0" smtClean="0">
                <a:hlinkClick r:id="rId7" action="ppaction://hlinkfile"/>
              </a:rPr>
              <a:t>代码</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3430720089"/>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010602water8_1"/>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8915" name="Text Box 3"/>
          <p:cNvSpPr txBox="1">
            <a:spLocks noChangeArrowheads="1"/>
          </p:cNvSpPr>
          <p:nvPr/>
        </p:nvSpPr>
        <p:spPr bwMode="auto">
          <a:xfrm>
            <a:off x="1979613" y="1052513"/>
            <a:ext cx="5257800" cy="15557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9600" dirty="0" smtClean="0">
                <a:solidFill>
                  <a:srgbClr val="993300"/>
                </a:solidFill>
                <a:latin typeface="Times New Roman" pitchFamily="18" charset="0"/>
              </a:rPr>
              <a:t>谢谢！</a:t>
            </a:r>
            <a:endParaRPr lang="en-US" altLang="zh-CN" sz="9600" dirty="0">
              <a:solidFill>
                <a:srgbClr val="993300"/>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4"/>
          <p:cNvPicPr>
            <a:picLocks noChangeAspect="1" noChangeArrowheads="1"/>
          </p:cNvPicPr>
          <p:nvPr/>
        </p:nvPicPr>
        <p:blipFill>
          <a:blip r:embed="rId3"/>
          <a:srcRect/>
          <a:stretch>
            <a:fillRect/>
          </a:stretch>
        </p:blipFill>
        <p:spPr bwMode="auto">
          <a:xfrm>
            <a:off x="-19050" y="255724"/>
            <a:ext cx="9172575" cy="504825"/>
          </a:xfrm>
          <a:prstGeom prst="rect">
            <a:avLst/>
          </a:prstGeom>
          <a:noFill/>
          <a:ln w="9525">
            <a:noFill/>
            <a:miter lim="800000"/>
            <a:headEnd/>
            <a:tailEnd/>
          </a:ln>
        </p:spPr>
      </p:pic>
      <p:sp>
        <p:nvSpPr>
          <p:cNvPr id="22568" name="TextBox 15"/>
          <p:cNvSpPr>
            <a:spLocks noChangeArrowheads="1"/>
          </p:cNvSpPr>
          <p:nvPr/>
        </p:nvSpPr>
        <p:spPr bwMode="auto">
          <a:xfrm>
            <a:off x="1019877" y="1284171"/>
            <a:ext cx="5634924" cy="369332"/>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400" b="1" dirty="0" smtClean="0">
                <a:solidFill>
                  <a:srgbClr val="000000"/>
                </a:solidFill>
                <a:latin typeface="Calibri" pitchFamily="34" charset="0"/>
                <a:ea typeface="微软雅黑" pitchFamily="34" charset="-122"/>
                <a:sym typeface="宋体" pitchFamily="2" charset="-122"/>
              </a:rPr>
              <a:t>目录</a:t>
            </a:r>
            <a:endParaRPr lang="zh-CN" altLang="en-US" sz="2400" b="1" dirty="0">
              <a:solidFill>
                <a:srgbClr val="000000"/>
              </a:solidFill>
              <a:latin typeface="Calibri" pitchFamily="34" charset="0"/>
              <a:ea typeface="微软雅黑" pitchFamily="34" charset="-122"/>
              <a:sym typeface="宋体" pitchFamily="2" charset="-122"/>
            </a:endParaRPr>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sp>
        <p:nvSpPr>
          <p:cNvPr id="16" name="矩形 15"/>
          <p:cNvSpPr/>
          <p:nvPr/>
        </p:nvSpPr>
        <p:spPr bwMode="auto">
          <a:xfrm>
            <a:off x="982133" y="1815390"/>
            <a:ext cx="5283200" cy="4571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7" name="矩形 6"/>
          <p:cNvSpPr/>
          <p:nvPr/>
        </p:nvSpPr>
        <p:spPr>
          <a:xfrm>
            <a:off x="1071571" y="276023"/>
            <a:ext cx="6158962" cy="523220"/>
          </a:xfrm>
          <a:prstGeom prst="rect">
            <a:avLst/>
          </a:prstGeom>
        </p:spPr>
        <p:txBody>
          <a:bodyPr wrap="square">
            <a:spAutoFit/>
          </a:bodyPr>
          <a:lstStyle/>
          <a:p>
            <a:r>
              <a:rPr lang="zh-CN" altLang="en-US" sz="2800" b="1" dirty="0" smtClean="0">
                <a:latin typeface="+mn-lt"/>
                <a:ea typeface="微软雅黑" pitchFamily="34" charset="-122"/>
              </a:rPr>
              <a:t>第</a:t>
            </a:r>
            <a:r>
              <a:rPr lang="en-US" altLang="zh-CN" sz="2800" b="1" dirty="0" smtClean="0">
                <a:latin typeface="+mn-lt"/>
                <a:ea typeface="微软雅黑" pitchFamily="34" charset="-122"/>
              </a:rPr>
              <a:t>1</a:t>
            </a:r>
            <a:r>
              <a:rPr lang="zh-CN" altLang="en-US" sz="2800" b="1" dirty="0" smtClean="0">
                <a:latin typeface="+mn-lt"/>
                <a:ea typeface="微软雅黑" pitchFamily="34" charset="-122"/>
              </a:rPr>
              <a:t>讲：</a:t>
            </a:r>
            <a:r>
              <a:rPr lang="en-US" altLang="zh-CN" sz="2800" b="1" dirty="0" smtClean="0">
                <a:latin typeface="+mn-lt"/>
                <a:ea typeface="微软雅黑" pitchFamily="34" charset="-122"/>
              </a:rPr>
              <a:t>SQL</a:t>
            </a:r>
            <a:r>
              <a:rPr lang="zh-CN" altLang="en-US" sz="2800" b="1" dirty="0" smtClean="0">
                <a:latin typeface="+mn-lt"/>
                <a:ea typeface="微软雅黑" pitchFamily="34" charset="-122"/>
              </a:rPr>
              <a:t>语言</a:t>
            </a:r>
            <a:r>
              <a:rPr lang="zh-CN" altLang="en-US" sz="2800" b="1" dirty="0">
                <a:latin typeface="+mn-lt"/>
                <a:ea typeface="微软雅黑" pitchFamily="34" charset="-122"/>
              </a:rPr>
              <a:t>体验</a:t>
            </a:r>
          </a:p>
        </p:txBody>
      </p:sp>
      <p:sp>
        <p:nvSpPr>
          <p:cNvPr id="18" name="Text Box 59"/>
          <p:cNvSpPr txBox="1">
            <a:spLocks noChangeArrowheads="1"/>
          </p:cNvSpPr>
          <p:nvPr/>
        </p:nvSpPr>
        <p:spPr bwMode="auto">
          <a:xfrm>
            <a:off x="901923" y="1929885"/>
            <a:ext cx="7263509" cy="1338828"/>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dirty="0" smtClean="0">
                <a:latin typeface="微软雅黑" pitchFamily="34" charset="-122"/>
                <a:ea typeface="微软雅黑" pitchFamily="34" charset="-122"/>
              </a:rPr>
              <a:t>第一节：认识</a:t>
            </a:r>
            <a:r>
              <a:rPr lang="en-US" altLang="zh-CN" dirty="0" smtClean="0">
                <a:latin typeface="微软雅黑" pitchFamily="34" charset="-122"/>
                <a:ea typeface="微软雅黑" pitchFamily="34" charset="-122"/>
              </a:rPr>
              <a:t>SQL Server 2008 R2</a:t>
            </a: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第二节：过关小游戏</a:t>
            </a:r>
            <a:endParaRPr lang="en-US" altLang="zh-CN" dirty="0" smtClean="0">
              <a:latin typeface="微软雅黑" pitchFamily="34" charset="-122"/>
              <a:ea typeface="微软雅黑" pitchFamily="34" charset="-122"/>
            </a:endParaRPr>
          </a:p>
          <a:p>
            <a:pPr eaLnBrk="1" hangingPunct="1">
              <a:lnSpc>
                <a:spcPct val="150000"/>
              </a:lnSpc>
              <a:buFont typeface="Arial" pitchFamily="34" charset="0"/>
              <a:buNone/>
            </a:pPr>
            <a:r>
              <a:rPr lang="zh-CN" altLang="en-US" dirty="0" smtClean="0">
                <a:latin typeface="微软雅黑" pitchFamily="34" charset="-122"/>
                <a:ea typeface="微软雅黑" pitchFamily="34" charset="-122"/>
              </a:rPr>
              <a:t>第三节：机器人划拳游戏</a:t>
            </a: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val="3197314782"/>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a:t>
            </a:r>
            <a:r>
              <a:rPr lang="zh-CN" altLang="en-US" sz="2400" b="1" dirty="0" smtClean="0">
                <a:solidFill>
                  <a:schemeClr val="bg1"/>
                </a:solidFill>
                <a:latin typeface="微软雅黑" pitchFamily="34" charset="-122"/>
                <a:ea typeface="微软雅黑" pitchFamily="34" charset="-122"/>
              </a:rPr>
              <a:t>讲：</a:t>
            </a:r>
            <a:r>
              <a:rPr lang="en-US" altLang="zh-CN" sz="2400" b="1" dirty="0" smtClean="0">
                <a:solidFill>
                  <a:schemeClr val="bg1"/>
                </a:solidFill>
                <a:latin typeface="微软雅黑" pitchFamily="34" charset="-122"/>
                <a:ea typeface="微软雅黑" pitchFamily="34" charset="-122"/>
              </a:rPr>
              <a:t>SQL</a:t>
            </a:r>
            <a:r>
              <a:rPr lang="zh-CN" altLang="en-US" sz="2400" b="1" dirty="0" smtClean="0">
                <a:solidFill>
                  <a:schemeClr val="bg1"/>
                </a:solidFill>
                <a:latin typeface="微软雅黑" pitchFamily="34" charset="-122"/>
                <a:ea typeface="微软雅黑" pitchFamily="34" charset="-122"/>
              </a:rPr>
              <a:t>语言</a:t>
            </a:r>
            <a:r>
              <a:rPr lang="zh-CN" altLang="en-US" sz="2400" b="1" dirty="0">
                <a:solidFill>
                  <a:schemeClr val="bg1"/>
                </a:solidFill>
                <a:latin typeface="微软雅黑" pitchFamily="34" charset="-122"/>
                <a:ea typeface="微软雅黑" pitchFamily="34" charset="-122"/>
              </a:rPr>
              <a:t>体验</a:t>
            </a:r>
          </a:p>
        </p:txBody>
      </p:sp>
      <p:sp>
        <p:nvSpPr>
          <p:cNvPr id="22568" name="TextBox 15"/>
          <p:cNvSpPr>
            <a:spLocks noChangeArrowheads="1"/>
          </p:cNvSpPr>
          <p:nvPr/>
        </p:nvSpPr>
        <p:spPr bwMode="auto">
          <a:xfrm>
            <a:off x="1019876" y="1195989"/>
            <a:ext cx="4225892"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第一节：认识</a:t>
            </a:r>
            <a:r>
              <a:rPr lang="en-US" altLang="zh-CN" sz="2000" b="1" dirty="0" smtClean="0">
                <a:solidFill>
                  <a:srgbClr val="000000"/>
                </a:solidFill>
                <a:latin typeface="Calibri" pitchFamily="34" charset="0"/>
                <a:ea typeface="微软雅黑" pitchFamily="34" charset="-122"/>
                <a:sym typeface="宋体" pitchFamily="2" charset="-122"/>
              </a:rPr>
              <a:t>SQL Server 2008 R2</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96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62" y="1909835"/>
            <a:ext cx="7433394" cy="3961575"/>
          </a:xfrm>
          <a:prstGeom prst="rect">
            <a:avLst/>
          </a:prstGeom>
        </p:spPr>
      </p:pic>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a:t>
            </a:r>
            <a:r>
              <a:rPr lang="zh-CN" altLang="en-US" sz="2400" b="1" dirty="0" smtClean="0">
                <a:solidFill>
                  <a:schemeClr val="bg1"/>
                </a:solidFill>
                <a:latin typeface="微软雅黑" pitchFamily="34" charset="-122"/>
                <a:ea typeface="微软雅黑" pitchFamily="34" charset="-122"/>
              </a:rPr>
              <a:t>讲：</a:t>
            </a:r>
            <a:r>
              <a:rPr lang="en-US" altLang="zh-CN" sz="2400" b="1" dirty="0" smtClean="0">
                <a:solidFill>
                  <a:schemeClr val="bg1"/>
                </a:solidFill>
                <a:latin typeface="微软雅黑" pitchFamily="34" charset="-122"/>
                <a:ea typeface="微软雅黑" pitchFamily="34" charset="-122"/>
              </a:rPr>
              <a:t>SQL</a:t>
            </a:r>
            <a:r>
              <a:rPr lang="zh-CN" altLang="en-US" sz="2400" b="1" dirty="0" smtClean="0">
                <a:solidFill>
                  <a:schemeClr val="bg1"/>
                </a:solidFill>
                <a:latin typeface="微软雅黑" pitchFamily="34" charset="-122"/>
                <a:ea typeface="微软雅黑" pitchFamily="34" charset="-122"/>
              </a:rPr>
              <a:t>语言</a:t>
            </a:r>
            <a:r>
              <a:rPr lang="zh-CN" altLang="en-US" sz="2400" b="1" dirty="0">
                <a:solidFill>
                  <a:schemeClr val="bg1"/>
                </a:solidFill>
                <a:latin typeface="微软雅黑" pitchFamily="34" charset="-122"/>
                <a:ea typeface="微软雅黑" pitchFamily="34" charset="-122"/>
              </a:rPr>
              <a:t>体验</a:t>
            </a: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a:t>
            </a:r>
            <a:r>
              <a:rPr lang="zh-CN" altLang="en-US" sz="2000" b="1" dirty="0">
                <a:solidFill>
                  <a:srgbClr val="000000"/>
                </a:solidFill>
                <a:latin typeface="Calibri" pitchFamily="34" charset="0"/>
                <a:ea typeface="微软雅黑" pitchFamily="34" charset="-122"/>
                <a:sym typeface="宋体" pitchFamily="2" charset="-122"/>
              </a:rPr>
              <a:t>二</a:t>
            </a:r>
            <a:r>
              <a:rPr lang="zh-CN" altLang="en-US" sz="2000" b="1" dirty="0" smtClean="0">
                <a:solidFill>
                  <a:srgbClr val="000000"/>
                </a:solidFill>
                <a:latin typeface="Calibri" pitchFamily="34" charset="0"/>
                <a:ea typeface="微软雅黑" pitchFamily="34" charset="-122"/>
                <a:sym typeface="宋体" pitchFamily="2" charset="-122"/>
              </a:rPr>
              <a:t>节：过关小游戏</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96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pic>
        <p:nvPicPr>
          <p:cNvPr id="9" name="图片 8">
            <a:hlinkClick r:id="rId5" action="ppaction://hlinkfile"/>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9551" y="1694727"/>
            <a:ext cx="6055372" cy="4558760"/>
          </a:xfrm>
          <a:prstGeom prst="rect">
            <a:avLst/>
          </a:prstGeom>
        </p:spPr>
      </p:pic>
    </p:spTree>
    <p:extLst>
      <p:ext uri="{BB962C8B-B14F-4D97-AF65-F5344CB8AC3E}">
        <p14:creationId xmlns:p14="http://schemas.microsoft.com/office/powerpoint/2010/main" val="1402508725"/>
      </p:ext>
    </p:extLst>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a:t>
            </a:r>
            <a:r>
              <a:rPr lang="zh-CN" altLang="en-US" sz="2400" b="1" dirty="0" smtClean="0">
                <a:solidFill>
                  <a:schemeClr val="bg1"/>
                </a:solidFill>
                <a:latin typeface="微软雅黑" pitchFamily="34" charset="-122"/>
                <a:ea typeface="微软雅黑" pitchFamily="34" charset="-122"/>
              </a:rPr>
              <a:t>讲：</a:t>
            </a:r>
            <a:r>
              <a:rPr lang="en-US" altLang="zh-CN" sz="2400" b="1" dirty="0" smtClean="0">
                <a:solidFill>
                  <a:schemeClr val="bg1"/>
                </a:solidFill>
                <a:latin typeface="微软雅黑" pitchFamily="34" charset="-122"/>
                <a:ea typeface="微软雅黑" pitchFamily="34" charset="-122"/>
              </a:rPr>
              <a:t>SQL</a:t>
            </a:r>
            <a:r>
              <a:rPr lang="zh-CN" altLang="en-US" sz="2400" b="1" dirty="0" smtClean="0">
                <a:solidFill>
                  <a:schemeClr val="bg1"/>
                </a:solidFill>
                <a:latin typeface="微软雅黑" pitchFamily="34" charset="-122"/>
                <a:ea typeface="微软雅黑" pitchFamily="34" charset="-122"/>
              </a:rPr>
              <a:t>语言</a:t>
            </a:r>
            <a:r>
              <a:rPr lang="zh-CN" altLang="en-US" sz="2400" b="1" dirty="0">
                <a:solidFill>
                  <a:schemeClr val="bg1"/>
                </a:solidFill>
                <a:latin typeface="微软雅黑" pitchFamily="34" charset="-122"/>
                <a:ea typeface="微软雅黑" pitchFamily="34" charset="-122"/>
              </a:rPr>
              <a:t>体验</a:t>
            </a: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a:t>
            </a:r>
            <a:r>
              <a:rPr lang="zh-CN" altLang="en-US" sz="2000" b="1" dirty="0">
                <a:solidFill>
                  <a:srgbClr val="000000"/>
                </a:solidFill>
                <a:latin typeface="Calibri" pitchFamily="34" charset="0"/>
                <a:ea typeface="微软雅黑" pitchFamily="34" charset="-122"/>
                <a:sym typeface="宋体" pitchFamily="2" charset="-122"/>
              </a:rPr>
              <a:t>二</a:t>
            </a:r>
            <a:r>
              <a:rPr lang="zh-CN" altLang="en-US" sz="2000" b="1" dirty="0" smtClean="0">
                <a:solidFill>
                  <a:srgbClr val="000000"/>
                </a:solidFill>
                <a:latin typeface="Calibri" pitchFamily="34" charset="0"/>
                <a:ea typeface="微软雅黑" pitchFamily="34" charset="-122"/>
                <a:sym typeface="宋体" pitchFamily="2" charset="-122"/>
              </a:rPr>
              <a:t>节：过关小游戏</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96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pic>
        <p:nvPicPr>
          <p:cNvPr id="2" name="图片 1">
            <a:hlinkClick r:id="rId5" action="ppaction://hlinkfile"/>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0367" y="1694727"/>
            <a:ext cx="6313739" cy="4557600"/>
          </a:xfrm>
          <a:prstGeom prst="rect">
            <a:avLst/>
          </a:prstGeom>
        </p:spPr>
      </p:pic>
    </p:spTree>
    <p:extLst>
      <p:ext uri="{BB962C8B-B14F-4D97-AF65-F5344CB8AC3E}">
        <p14:creationId xmlns:p14="http://schemas.microsoft.com/office/powerpoint/2010/main" val="3254068838"/>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a:t>
            </a:r>
            <a:r>
              <a:rPr lang="zh-CN" altLang="en-US" sz="2400" b="1" dirty="0" smtClean="0">
                <a:solidFill>
                  <a:schemeClr val="bg1"/>
                </a:solidFill>
                <a:latin typeface="微软雅黑" pitchFamily="34" charset="-122"/>
                <a:ea typeface="微软雅黑" pitchFamily="34" charset="-122"/>
              </a:rPr>
              <a:t>讲：</a:t>
            </a:r>
            <a:r>
              <a:rPr lang="en-US" altLang="zh-CN" sz="2400" b="1" dirty="0" smtClean="0">
                <a:solidFill>
                  <a:schemeClr val="bg1"/>
                </a:solidFill>
                <a:latin typeface="微软雅黑" pitchFamily="34" charset="-122"/>
                <a:ea typeface="微软雅黑" pitchFamily="34" charset="-122"/>
              </a:rPr>
              <a:t>SQL</a:t>
            </a:r>
            <a:r>
              <a:rPr lang="zh-CN" altLang="en-US" sz="2400" b="1" dirty="0" smtClean="0">
                <a:solidFill>
                  <a:schemeClr val="bg1"/>
                </a:solidFill>
                <a:latin typeface="微软雅黑" pitchFamily="34" charset="-122"/>
                <a:ea typeface="微软雅黑" pitchFamily="34" charset="-122"/>
              </a:rPr>
              <a:t>语言</a:t>
            </a:r>
            <a:r>
              <a:rPr lang="zh-CN" altLang="en-US" sz="2400" b="1" dirty="0">
                <a:solidFill>
                  <a:schemeClr val="bg1"/>
                </a:solidFill>
                <a:latin typeface="微软雅黑" pitchFamily="34" charset="-122"/>
                <a:ea typeface="微软雅黑" pitchFamily="34" charset="-122"/>
              </a:rPr>
              <a:t>体验</a:t>
            </a: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a:t>
            </a:r>
            <a:r>
              <a:rPr lang="zh-CN" altLang="en-US" sz="2000" b="1" dirty="0">
                <a:solidFill>
                  <a:srgbClr val="000000"/>
                </a:solidFill>
                <a:latin typeface="Calibri" pitchFamily="34" charset="0"/>
                <a:ea typeface="微软雅黑" pitchFamily="34" charset="-122"/>
                <a:sym typeface="宋体" pitchFamily="2" charset="-122"/>
              </a:rPr>
              <a:t>二</a:t>
            </a:r>
            <a:r>
              <a:rPr lang="zh-CN" altLang="en-US" sz="2000" b="1" dirty="0" smtClean="0">
                <a:solidFill>
                  <a:srgbClr val="000000"/>
                </a:solidFill>
                <a:latin typeface="Calibri" pitchFamily="34" charset="0"/>
                <a:ea typeface="微软雅黑" pitchFamily="34" charset="-122"/>
                <a:sym typeface="宋体" pitchFamily="2" charset="-122"/>
              </a:rPr>
              <a:t>节：过关小游戏</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96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pic>
        <p:nvPicPr>
          <p:cNvPr id="3" name="图片 2">
            <a:hlinkClick r:id="rId5" action="ppaction://hlinkfile"/>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5882" y="1694727"/>
            <a:ext cx="5962709" cy="4557600"/>
          </a:xfrm>
          <a:prstGeom prst="rect">
            <a:avLst/>
          </a:prstGeom>
        </p:spPr>
      </p:pic>
    </p:spTree>
    <p:extLst>
      <p:ext uri="{BB962C8B-B14F-4D97-AF65-F5344CB8AC3E}">
        <p14:creationId xmlns:p14="http://schemas.microsoft.com/office/powerpoint/2010/main" val="1583271894"/>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a:t>
            </a:r>
            <a:r>
              <a:rPr lang="zh-CN" altLang="en-US" sz="2400" b="1" dirty="0" smtClean="0">
                <a:solidFill>
                  <a:schemeClr val="bg1"/>
                </a:solidFill>
                <a:latin typeface="微软雅黑" pitchFamily="34" charset="-122"/>
                <a:ea typeface="微软雅黑" pitchFamily="34" charset="-122"/>
              </a:rPr>
              <a:t>讲：</a:t>
            </a:r>
            <a:r>
              <a:rPr lang="en-US" altLang="zh-CN" sz="2400" b="1" dirty="0" smtClean="0">
                <a:solidFill>
                  <a:schemeClr val="bg1"/>
                </a:solidFill>
                <a:latin typeface="微软雅黑" pitchFamily="34" charset="-122"/>
                <a:ea typeface="微软雅黑" pitchFamily="34" charset="-122"/>
              </a:rPr>
              <a:t>SQL</a:t>
            </a:r>
            <a:r>
              <a:rPr lang="zh-CN" altLang="en-US" sz="2400" b="1" dirty="0" smtClean="0">
                <a:solidFill>
                  <a:schemeClr val="bg1"/>
                </a:solidFill>
                <a:latin typeface="微软雅黑" pitchFamily="34" charset="-122"/>
                <a:ea typeface="微软雅黑" pitchFamily="34" charset="-122"/>
              </a:rPr>
              <a:t>语言</a:t>
            </a:r>
            <a:r>
              <a:rPr lang="zh-CN" altLang="en-US" sz="2400" b="1" dirty="0">
                <a:solidFill>
                  <a:schemeClr val="bg1"/>
                </a:solidFill>
                <a:latin typeface="微软雅黑" pitchFamily="34" charset="-122"/>
                <a:ea typeface="微软雅黑" pitchFamily="34" charset="-122"/>
              </a:rPr>
              <a:t>体验</a:t>
            </a: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a:t>
            </a:r>
            <a:r>
              <a:rPr lang="zh-CN" altLang="en-US" sz="2000" b="1" dirty="0">
                <a:solidFill>
                  <a:srgbClr val="000000"/>
                </a:solidFill>
                <a:latin typeface="Calibri" pitchFamily="34" charset="0"/>
                <a:ea typeface="微软雅黑" pitchFamily="34" charset="-122"/>
                <a:sym typeface="宋体" pitchFamily="2" charset="-122"/>
              </a:rPr>
              <a:t>二</a:t>
            </a:r>
            <a:r>
              <a:rPr lang="zh-CN" altLang="en-US" sz="2000" b="1" dirty="0" smtClean="0">
                <a:solidFill>
                  <a:srgbClr val="000000"/>
                </a:solidFill>
                <a:latin typeface="Calibri" pitchFamily="34" charset="0"/>
                <a:ea typeface="微软雅黑" pitchFamily="34" charset="-122"/>
                <a:sym typeface="宋体" pitchFamily="2" charset="-122"/>
              </a:rPr>
              <a:t>节：过关小游戏</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96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pic>
        <p:nvPicPr>
          <p:cNvPr id="2" name="图片 1">
            <a:hlinkClick r:id="rId5" action="ppaction://hlinkfile"/>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62941" y="1694727"/>
            <a:ext cx="6008591" cy="4557600"/>
          </a:xfrm>
          <a:prstGeom prst="rect">
            <a:avLst/>
          </a:prstGeom>
        </p:spPr>
      </p:pic>
    </p:spTree>
    <p:extLst>
      <p:ext uri="{BB962C8B-B14F-4D97-AF65-F5344CB8AC3E}">
        <p14:creationId xmlns:p14="http://schemas.microsoft.com/office/powerpoint/2010/main" val="547146321"/>
      </p:ext>
    </p:extLst>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a:t>
            </a:r>
            <a:r>
              <a:rPr lang="zh-CN" altLang="en-US" sz="2400" b="1" dirty="0" smtClean="0">
                <a:solidFill>
                  <a:schemeClr val="bg1"/>
                </a:solidFill>
                <a:latin typeface="微软雅黑" pitchFamily="34" charset="-122"/>
                <a:ea typeface="微软雅黑" pitchFamily="34" charset="-122"/>
              </a:rPr>
              <a:t>讲：</a:t>
            </a:r>
            <a:r>
              <a:rPr lang="en-US" altLang="zh-CN" sz="2400" b="1" dirty="0" smtClean="0">
                <a:solidFill>
                  <a:schemeClr val="bg1"/>
                </a:solidFill>
                <a:latin typeface="微软雅黑" pitchFamily="34" charset="-122"/>
                <a:ea typeface="微软雅黑" pitchFamily="34" charset="-122"/>
              </a:rPr>
              <a:t>SQL</a:t>
            </a:r>
            <a:r>
              <a:rPr lang="zh-CN" altLang="en-US" sz="2400" b="1" dirty="0" smtClean="0">
                <a:solidFill>
                  <a:schemeClr val="bg1"/>
                </a:solidFill>
                <a:latin typeface="微软雅黑" pitchFamily="34" charset="-122"/>
                <a:ea typeface="微软雅黑" pitchFamily="34" charset="-122"/>
              </a:rPr>
              <a:t>语言</a:t>
            </a:r>
            <a:r>
              <a:rPr lang="zh-CN" altLang="en-US" sz="2400" b="1" dirty="0">
                <a:solidFill>
                  <a:schemeClr val="bg1"/>
                </a:solidFill>
                <a:latin typeface="微软雅黑" pitchFamily="34" charset="-122"/>
                <a:ea typeface="微软雅黑" pitchFamily="34" charset="-122"/>
              </a:rPr>
              <a:t>体验</a:t>
            </a: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a:t>
            </a:r>
            <a:r>
              <a:rPr lang="zh-CN" altLang="en-US" sz="2000" b="1" dirty="0">
                <a:solidFill>
                  <a:srgbClr val="000000"/>
                </a:solidFill>
                <a:latin typeface="Calibri" pitchFamily="34" charset="0"/>
                <a:ea typeface="微软雅黑" pitchFamily="34" charset="-122"/>
                <a:sym typeface="宋体" pitchFamily="2" charset="-122"/>
              </a:rPr>
              <a:t>二</a:t>
            </a:r>
            <a:r>
              <a:rPr lang="zh-CN" altLang="en-US" sz="2000" b="1" dirty="0" smtClean="0">
                <a:solidFill>
                  <a:srgbClr val="000000"/>
                </a:solidFill>
                <a:latin typeface="Calibri" pitchFamily="34" charset="0"/>
                <a:ea typeface="微软雅黑" pitchFamily="34" charset="-122"/>
                <a:sym typeface="宋体" pitchFamily="2" charset="-122"/>
              </a:rPr>
              <a:t>节：过关小游戏</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96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grpSp>
        <p:nvGrpSpPr>
          <p:cNvPr id="6" name="组合 5"/>
          <p:cNvGrpSpPr/>
          <p:nvPr/>
        </p:nvGrpSpPr>
        <p:grpSpPr>
          <a:xfrm>
            <a:off x="2654906" y="1969861"/>
            <a:ext cx="3826105" cy="3838978"/>
            <a:chOff x="1316375" y="2016000"/>
            <a:chExt cx="3215061" cy="3294099"/>
          </a:xfrm>
        </p:grpSpPr>
        <p:grpSp>
          <p:nvGrpSpPr>
            <p:cNvPr id="5" name="组合 4"/>
            <p:cNvGrpSpPr/>
            <p:nvPr/>
          </p:nvGrpSpPr>
          <p:grpSpPr>
            <a:xfrm>
              <a:off x="1316375" y="2016000"/>
              <a:ext cx="3215061" cy="731518"/>
              <a:chOff x="1316375" y="2016000"/>
              <a:chExt cx="3215061" cy="731518"/>
            </a:xfrm>
          </p:grpSpPr>
          <p:sp>
            <p:nvSpPr>
              <p:cNvPr id="3" name="矩形 2"/>
              <p:cNvSpPr/>
              <p:nvPr/>
            </p:nvSpPr>
            <p:spPr bwMode="auto">
              <a:xfrm>
                <a:off x="1316375" y="2016000"/>
                <a:ext cx="720000" cy="72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bg1"/>
                    </a:solidFill>
                    <a:effectLst/>
                    <a:latin typeface="Arial" pitchFamily="34" charset="0"/>
                    <a:ea typeface="宋体" pitchFamily="2" charset="-122"/>
                  </a:rPr>
                  <a:t>11</a:t>
                </a:r>
                <a:endParaRPr kumimoji="0" lang="zh-CN" altLang="en-US" sz="2000" b="1" i="0" u="none" strike="noStrike" cap="none" normalizeH="0" baseline="0" dirty="0" smtClean="0">
                  <a:ln>
                    <a:noFill/>
                  </a:ln>
                  <a:solidFill>
                    <a:schemeClr val="bg1"/>
                  </a:solidFill>
                  <a:effectLst/>
                  <a:latin typeface="Arial" pitchFamily="34" charset="0"/>
                  <a:ea typeface="宋体" pitchFamily="2" charset="-122"/>
                </a:endParaRPr>
              </a:p>
            </p:txBody>
          </p:sp>
          <p:sp>
            <p:nvSpPr>
              <p:cNvPr id="9" name="矩形 8"/>
              <p:cNvSpPr/>
              <p:nvPr/>
            </p:nvSpPr>
            <p:spPr bwMode="auto">
              <a:xfrm>
                <a:off x="2148062" y="2017162"/>
                <a:ext cx="720000" cy="72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bg1"/>
                    </a:solidFill>
                    <a:effectLst/>
                    <a:latin typeface="Arial" pitchFamily="34" charset="0"/>
                    <a:ea typeface="宋体" pitchFamily="2" charset="-122"/>
                  </a:rPr>
                  <a:t>12</a:t>
                </a:r>
                <a:endParaRPr kumimoji="0" lang="zh-CN" altLang="en-US" sz="2000" b="1" i="0" u="none" strike="noStrike" cap="none" normalizeH="0" baseline="0" dirty="0" smtClean="0">
                  <a:ln>
                    <a:noFill/>
                  </a:ln>
                  <a:solidFill>
                    <a:schemeClr val="bg1"/>
                  </a:solidFill>
                  <a:effectLst/>
                  <a:latin typeface="Arial" pitchFamily="34" charset="0"/>
                  <a:ea typeface="宋体" pitchFamily="2" charset="-122"/>
                </a:endParaRPr>
              </a:p>
            </p:txBody>
          </p:sp>
          <p:sp>
            <p:nvSpPr>
              <p:cNvPr id="10" name="矩形 9"/>
              <p:cNvSpPr/>
              <p:nvPr/>
            </p:nvSpPr>
            <p:spPr bwMode="auto">
              <a:xfrm>
                <a:off x="2979749" y="2027518"/>
                <a:ext cx="720000" cy="72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bg1"/>
                    </a:solidFill>
                    <a:effectLst/>
                    <a:latin typeface="Arial" pitchFamily="34" charset="0"/>
                    <a:ea typeface="宋体" pitchFamily="2" charset="-122"/>
                  </a:rPr>
                  <a:t>13</a:t>
                </a:r>
                <a:endParaRPr kumimoji="0" lang="zh-CN" altLang="en-US" sz="2000" b="1" i="0" u="none" strike="noStrike" cap="none" normalizeH="0" baseline="0" dirty="0" smtClean="0">
                  <a:ln>
                    <a:noFill/>
                  </a:ln>
                  <a:solidFill>
                    <a:schemeClr val="bg1"/>
                  </a:solidFill>
                  <a:effectLst/>
                  <a:latin typeface="Arial" pitchFamily="34" charset="0"/>
                  <a:ea typeface="宋体" pitchFamily="2" charset="-122"/>
                </a:endParaRPr>
              </a:p>
            </p:txBody>
          </p:sp>
          <p:sp>
            <p:nvSpPr>
              <p:cNvPr id="11" name="矩形 10"/>
              <p:cNvSpPr/>
              <p:nvPr/>
            </p:nvSpPr>
            <p:spPr bwMode="auto">
              <a:xfrm>
                <a:off x="3811436" y="2027518"/>
                <a:ext cx="720000" cy="72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bg1"/>
                    </a:solidFill>
                    <a:effectLst/>
                    <a:latin typeface="Arial" pitchFamily="34" charset="0"/>
                    <a:ea typeface="宋体" pitchFamily="2" charset="-122"/>
                  </a:rPr>
                  <a:t>14</a:t>
                </a:r>
                <a:endParaRPr kumimoji="0" lang="zh-CN" altLang="en-US" sz="2000" b="1" i="0" u="none" strike="noStrike" cap="none" normalizeH="0" baseline="0" dirty="0" smtClean="0">
                  <a:ln>
                    <a:noFill/>
                  </a:ln>
                  <a:solidFill>
                    <a:schemeClr val="bg1"/>
                  </a:solidFill>
                  <a:effectLst/>
                  <a:latin typeface="Arial" pitchFamily="34" charset="0"/>
                  <a:ea typeface="宋体" pitchFamily="2" charset="-122"/>
                </a:endParaRPr>
              </a:p>
            </p:txBody>
          </p:sp>
        </p:grpSp>
        <p:grpSp>
          <p:nvGrpSpPr>
            <p:cNvPr id="29" name="组合 28"/>
            <p:cNvGrpSpPr/>
            <p:nvPr/>
          </p:nvGrpSpPr>
          <p:grpSpPr>
            <a:xfrm>
              <a:off x="1316375" y="2862515"/>
              <a:ext cx="3215061" cy="731518"/>
              <a:chOff x="1316375" y="2016000"/>
              <a:chExt cx="3215061" cy="731518"/>
            </a:xfrm>
          </p:grpSpPr>
          <p:sp>
            <p:nvSpPr>
              <p:cNvPr id="30" name="矩形 29"/>
              <p:cNvSpPr/>
              <p:nvPr/>
            </p:nvSpPr>
            <p:spPr bwMode="auto">
              <a:xfrm>
                <a:off x="1316375" y="2016000"/>
                <a:ext cx="720000" cy="72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bg1"/>
                    </a:solidFill>
                    <a:effectLst/>
                    <a:latin typeface="Arial" pitchFamily="34" charset="0"/>
                    <a:ea typeface="宋体" pitchFamily="2" charset="-122"/>
                  </a:rPr>
                  <a:t>21</a:t>
                </a:r>
                <a:endParaRPr kumimoji="0" lang="zh-CN" altLang="en-US" sz="2000" b="1" i="0" u="none" strike="noStrike" cap="none" normalizeH="0" baseline="0" dirty="0" smtClean="0">
                  <a:ln>
                    <a:noFill/>
                  </a:ln>
                  <a:solidFill>
                    <a:schemeClr val="bg1"/>
                  </a:solidFill>
                  <a:effectLst/>
                  <a:latin typeface="Arial" pitchFamily="34" charset="0"/>
                  <a:ea typeface="宋体" pitchFamily="2" charset="-122"/>
                </a:endParaRPr>
              </a:p>
            </p:txBody>
          </p:sp>
          <p:sp>
            <p:nvSpPr>
              <p:cNvPr id="31" name="矩形 30"/>
              <p:cNvSpPr/>
              <p:nvPr/>
            </p:nvSpPr>
            <p:spPr bwMode="auto">
              <a:xfrm>
                <a:off x="2148062" y="2017162"/>
                <a:ext cx="720000" cy="72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bg1"/>
                    </a:solidFill>
                    <a:effectLst/>
                    <a:latin typeface="Arial" pitchFamily="34" charset="0"/>
                    <a:ea typeface="宋体" pitchFamily="2" charset="-122"/>
                  </a:rPr>
                  <a:t>22</a:t>
                </a:r>
                <a:endParaRPr kumimoji="0" lang="zh-CN" altLang="en-US" sz="2000" b="1" i="0" u="none" strike="noStrike" cap="none" normalizeH="0" baseline="0" dirty="0" smtClean="0">
                  <a:ln>
                    <a:noFill/>
                  </a:ln>
                  <a:solidFill>
                    <a:schemeClr val="bg1"/>
                  </a:solidFill>
                  <a:effectLst/>
                  <a:latin typeface="Arial" pitchFamily="34" charset="0"/>
                  <a:ea typeface="宋体" pitchFamily="2" charset="-122"/>
                </a:endParaRPr>
              </a:p>
            </p:txBody>
          </p:sp>
          <p:sp>
            <p:nvSpPr>
              <p:cNvPr id="32" name="矩形 31"/>
              <p:cNvSpPr/>
              <p:nvPr/>
            </p:nvSpPr>
            <p:spPr bwMode="auto">
              <a:xfrm>
                <a:off x="2979749" y="2027518"/>
                <a:ext cx="720000" cy="72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bg1"/>
                    </a:solidFill>
                    <a:effectLst/>
                    <a:latin typeface="Arial" pitchFamily="34" charset="0"/>
                    <a:ea typeface="宋体" pitchFamily="2" charset="-122"/>
                  </a:rPr>
                  <a:t>23</a:t>
                </a:r>
                <a:endParaRPr kumimoji="0" lang="zh-CN" altLang="en-US" sz="2000" b="1" i="0" u="none" strike="noStrike" cap="none" normalizeH="0" baseline="0" dirty="0" smtClean="0">
                  <a:ln>
                    <a:noFill/>
                  </a:ln>
                  <a:solidFill>
                    <a:schemeClr val="bg1"/>
                  </a:solidFill>
                  <a:effectLst/>
                  <a:latin typeface="Arial" pitchFamily="34" charset="0"/>
                  <a:ea typeface="宋体" pitchFamily="2" charset="-122"/>
                </a:endParaRPr>
              </a:p>
            </p:txBody>
          </p:sp>
          <p:sp>
            <p:nvSpPr>
              <p:cNvPr id="33" name="矩形 32"/>
              <p:cNvSpPr/>
              <p:nvPr/>
            </p:nvSpPr>
            <p:spPr bwMode="auto">
              <a:xfrm>
                <a:off x="3811436" y="2027518"/>
                <a:ext cx="720000" cy="72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bg1"/>
                    </a:solidFill>
                    <a:effectLst/>
                    <a:latin typeface="Arial" pitchFamily="34" charset="0"/>
                    <a:ea typeface="宋体" pitchFamily="2" charset="-122"/>
                  </a:rPr>
                  <a:t>24</a:t>
                </a:r>
                <a:endParaRPr kumimoji="0" lang="zh-CN" altLang="en-US" sz="2000" b="1" i="0" u="none" strike="noStrike" cap="none" normalizeH="0" baseline="0" dirty="0" smtClean="0">
                  <a:ln>
                    <a:noFill/>
                  </a:ln>
                  <a:solidFill>
                    <a:schemeClr val="bg1"/>
                  </a:solidFill>
                  <a:effectLst/>
                  <a:latin typeface="Arial" pitchFamily="34" charset="0"/>
                  <a:ea typeface="宋体" pitchFamily="2" charset="-122"/>
                </a:endParaRPr>
              </a:p>
            </p:txBody>
          </p:sp>
        </p:grpSp>
        <p:grpSp>
          <p:nvGrpSpPr>
            <p:cNvPr id="34" name="组合 33"/>
            <p:cNvGrpSpPr/>
            <p:nvPr/>
          </p:nvGrpSpPr>
          <p:grpSpPr>
            <a:xfrm>
              <a:off x="1316375" y="3720548"/>
              <a:ext cx="3215061" cy="731518"/>
              <a:chOff x="1316375" y="2016000"/>
              <a:chExt cx="3215061" cy="731518"/>
            </a:xfrm>
          </p:grpSpPr>
          <p:sp>
            <p:nvSpPr>
              <p:cNvPr id="35" name="矩形 34"/>
              <p:cNvSpPr/>
              <p:nvPr/>
            </p:nvSpPr>
            <p:spPr bwMode="auto">
              <a:xfrm>
                <a:off x="1316375" y="2016000"/>
                <a:ext cx="720000" cy="72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bg1"/>
                    </a:solidFill>
                    <a:effectLst/>
                    <a:latin typeface="Arial" pitchFamily="34" charset="0"/>
                    <a:ea typeface="宋体" pitchFamily="2" charset="-122"/>
                  </a:rPr>
                  <a:t>31</a:t>
                </a:r>
                <a:endParaRPr kumimoji="0" lang="zh-CN" altLang="en-US" sz="2000" b="1" i="0" u="none" strike="noStrike" cap="none" normalizeH="0" baseline="0" dirty="0" smtClean="0">
                  <a:ln>
                    <a:noFill/>
                  </a:ln>
                  <a:solidFill>
                    <a:schemeClr val="bg1"/>
                  </a:solidFill>
                  <a:effectLst/>
                  <a:latin typeface="Arial" pitchFamily="34" charset="0"/>
                  <a:ea typeface="宋体" pitchFamily="2" charset="-122"/>
                </a:endParaRPr>
              </a:p>
            </p:txBody>
          </p:sp>
          <p:sp>
            <p:nvSpPr>
              <p:cNvPr id="36" name="矩形 35"/>
              <p:cNvSpPr/>
              <p:nvPr/>
            </p:nvSpPr>
            <p:spPr bwMode="auto">
              <a:xfrm>
                <a:off x="2148062" y="2017162"/>
                <a:ext cx="720000" cy="72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bg1"/>
                    </a:solidFill>
                    <a:effectLst/>
                    <a:latin typeface="Arial" pitchFamily="34" charset="0"/>
                    <a:ea typeface="宋体" pitchFamily="2" charset="-122"/>
                  </a:rPr>
                  <a:t>32</a:t>
                </a:r>
                <a:endParaRPr kumimoji="0" lang="zh-CN" altLang="en-US" sz="2000" b="1" i="0" u="none" strike="noStrike" cap="none" normalizeH="0" baseline="0" dirty="0" smtClean="0">
                  <a:ln>
                    <a:noFill/>
                  </a:ln>
                  <a:solidFill>
                    <a:schemeClr val="bg1"/>
                  </a:solidFill>
                  <a:effectLst/>
                  <a:latin typeface="Arial" pitchFamily="34" charset="0"/>
                  <a:ea typeface="宋体" pitchFamily="2" charset="-122"/>
                </a:endParaRPr>
              </a:p>
            </p:txBody>
          </p:sp>
          <p:sp>
            <p:nvSpPr>
              <p:cNvPr id="37" name="矩形 36"/>
              <p:cNvSpPr/>
              <p:nvPr/>
            </p:nvSpPr>
            <p:spPr bwMode="auto">
              <a:xfrm>
                <a:off x="2979749" y="2027518"/>
                <a:ext cx="720000" cy="72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bg1"/>
                    </a:solidFill>
                    <a:effectLst/>
                    <a:latin typeface="Arial" pitchFamily="34" charset="0"/>
                    <a:ea typeface="宋体" pitchFamily="2" charset="-122"/>
                  </a:rPr>
                  <a:t>33</a:t>
                </a:r>
                <a:endParaRPr kumimoji="0" lang="zh-CN" altLang="en-US" sz="2000" b="1" i="0" u="none" strike="noStrike" cap="none" normalizeH="0" baseline="0" dirty="0" smtClean="0">
                  <a:ln>
                    <a:noFill/>
                  </a:ln>
                  <a:solidFill>
                    <a:schemeClr val="bg1"/>
                  </a:solidFill>
                  <a:effectLst/>
                  <a:latin typeface="Arial" pitchFamily="34" charset="0"/>
                  <a:ea typeface="宋体" pitchFamily="2" charset="-122"/>
                </a:endParaRPr>
              </a:p>
            </p:txBody>
          </p:sp>
          <p:sp>
            <p:nvSpPr>
              <p:cNvPr id="38" name="矩形 37"/>
              <p:cNvSpPr/>
              <p:nvPr/>
            </p:nvSpPr>
            <p:spPr bwMode="auto">
              <a:xfrm>
                <a:off x="3811436" y="2027518"/>
                <a:ext cx="720000" cy="72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bg1"/>
                    </a:solidFill>
                    <a:effectLst/>
                    <a:latin typeface="Arial" pitchFamily="34" charset="0"/>
                    <a:ea typeface="宋体" pitchFamily="2" charset="-122"/>
                  </a:rPr>
                  <a:t>34</a:t>
                </a:r>
                <a:endParaRPr kumimoji="0" lang="zh-CN" altLang="en-US" sz="2000" b="1" i="0" u="none" strike="noStrike" cap="none" normalizeH="0" baseline="0" dirty="0" smtClean="0">
                  <a:ln>
                    <a:noFill/>
                  </a:ln>
                  <a:solidFill>
                    <a:schemeClr val="bg1"/>
                  </a:solidFill>
                  <a:effectLst/>
                  <a:latin typeface="Arial" pitchFamily="34" charset="0"/>
                  <a:ea typeface="宋体" pitchFamily="2" charset="-122"/>
                </a:endParaRPr>
              </a:p>
            </p:txBody>
          </p:sp>
        </p:grpSp>
        <p:sp>
          <p:nvSpPr>
            <p:cNvPr id="41" name="矩形 40"/>
            <p:cNvSpPr/>
            <p:nvPr/>
          </p:nvSpPr>
          <p:spPr bwMode="auto">
            <a:xfrm>
              <a:off x="2148062" y="4579743"/>
              <a:ext cx="720000" cy="72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bg1"/>
                  </a:solidFill>
                  <a:effectLst/>
                  <a:latin typeface="Arial" pitchFamily="34" charset="0"/>
                  <a:ea typeface="宋体" pitchFamily="2" charset="-122"/>
                </a:rPr>
                <a:t>42</a:t>
              </a:r>
              <a:endParaRPr kumimoji="0" lang="zh-CN" altLang="en-US" sz="2000" b="1" i="0" u="none" strike="noStrike" cap="none" normalizeH="0" baseline="0" dirty="0" smtClean="0">
                <a:ln>
                  <a:noFill/>
                </a:ln>
                <a:solidFill>
                  <a:schemeClr val="bg1"/>
                </a:solidFill>
                <a:effectLst/>
                <a:latin typeface="Arial" pitchFamily="34" charset="0"/>
                <a:ea typeface="宋体" pitchFamily="2" charset="-122"/>
              </a:endParaRPr>
            </a:p>
          </p:txBody>
        </p:sp>
        <p:sp>
          <p:nvSpPr>
            <p:cNvPr id="42" name="矩形 41"/>
            <p:cNvSpPr/>
            <p:nvPr/>
          </p:nvSpPr>
          <p:spPr bwMode="auto">
            <a:xfrm>
              <a:off x="2979749" y="4590099"/>
              <a:ext cx="720000" cy="720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2000" b="1" i="0" u="none" strike="noStrike" cap="none" normalizeH="0" baseline="0" dirty="0" smtClean="0">
                  <a:ln>
                    <a:noFill/>
                  </a:ln>
                  <a:solidFill>
                    <a:schemeClr val="bg1"/>
                  </a:solidFill>
                  <a:effectLst/>
                  <a:latin typeface="Arial" pitchFamily="34" charset="0"/>
                  <a:ea typeface="宋体" pitchFamily="2" charset="-122"/>
                </a:rPr>
                <a:t>43</a:t>
              </a:r>
              <a:endParaRPr kumimoji="0" lang="zh-CN" altLang="en-US" sz="2000" b="1" i="0" u="none" strike="noStrike" cap="none" normalizeH="0" baseline="0" dirty="0" smtClean="0">
                <a:ln>
                  <a:noFill/>
                </a:ln>
                <a:solidFill>
                  <a:schemeClr val="bg1"/>
                </a:solidFill>
                <a:effectLst/>
                <a:latin typeface="Arial" pitchFamily="34" charset="0"/>
                <a:ea typeface="宋体" pitchFamily="2" charset="-122"/>
              </a:endParaRPr>
            </a:p>
          </p:txBody>
        </p:sp>
      </p:grpSp>
    </p:spTree>
    <p:extLst>
      <p:ext uri="{BB962C8B-B14F-4D97-AF65-F5344CB8AC3E}">
        <p14:creationId xmlns:p14="http://schemas.microsoft.com/office/powerpoint/2010/main" val="581685892"/>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66" name="图片 4"/>
          <p:cNvPicPr>
            <a:picLocks noChangeAspect="1" noChangeArrowheads="1"/>
          </p:cNvPicPr>
          <p:nvPr/>
        </p:nvPicPr>
        <p:blipFill>
          <a:blip r:embed="rId3"/>
          <a:srcRect/>
          <a:stretch>
            <a:fillRect/>
          </a:stretch>
        </p:blipFill>
        <p:spPr bwMode="auto">
          <a:xfrm>
            <a:off x="-19050" y="242270"/>
            <a:ext cx="9172575" cy="504825"/>
          </a:xfrm>
          <a:prstGeom prst="rect">
            <a:avLst/>
          </a:prstGeom>
          <a:noFill/>
          <a:ln w="9525">
            <a:noFill/>
            <a:miter lim="800000"/>
            <a:headEnd/>
            <a:tailEnd/>
          </a:ln>
        </p:spPr>
      </p:pic>
      <p:sp>
        <p:nvSpPr>
          <p:cNvPr id="22567" name="Text Box 63"/>
          <p:cNvSpPr txBox="1">
            <a:spLocks noChangeArrowheads="1"/>
          </p:cNvSpPr>
          <p:nvPr/>
        </p:nvSpPr>
        <p:spPr bwMode="auto">
          <a:xfrm>
            <a:off x="1083365" y="328254"/>
            <a:ext cx="5232768" cy="461665"/>
          </a:xfrm>
          <a:prstGeom prst="rect">
            <a:avLst/>
          </a:prstGeom>
          <a:noFill/>
          <a:ln w="9525">
            <a:noFill/>
            <a:bevel/>
            <a:headEnd/>
            <a:tailEnd/>
          </a:ln>
        </p:spPr>
        <p:txBody>
          <a:bodyPr wrap="square">
            <a:spAutoFit/>
          </a:bodyPr>
          <a:lstStyle/>
          <a:p>
            <a:pPr eaLnBrk="1" hangingPunct="1"/>
            <a:r>
              <a:rPr lang="zh-CN" altLang="en-US" sz="2400" b="1" dirty="0" smtClean="0">
                <a:solidFill>
                  <a:schemeClr val="bg1"/>
                </a:solidFill>
                <a:latin typeface="微软雅黑" pitchFamily="34" charset="-122"/>
                <a:ea typeface="微软雅黑" pitchFamily="34" charset="-122"/>
              </a:rPr>
              <a:t>第</a:t>
            </a:r>
            <a:r>
              <a:rPr lang="en-US" altLang="zh-CN" sz="2400" b="1" dirty="0" smtClean="0">
                <a:solidFill>
                  <a:schemeClr val="bg1"/>
                </a:solidFill>
                <a:latin typeface="微软雅黑" pitchFamily="34" charset="-122"/>
                <a:ea typeface="微软雅黑" pitchFamily="34" charset="-122"/>
              </a:rPr>
              <a:t>1</a:t>
            </a:r>
            <a:r>
              <a:rPr lang="zh-CN" altLang="en-US" sz="2400" b="1" dirty="0" smtClean="0">
                <a:solidFill>
                  <a:schemeClr val="bg1"/>
                </a:solidFill>
                <a:latin typeface="微软雅黑" pitchFamily="34" charset="-122"/>
                <a:ea typeface="微软雅黑" pitchFamily="34" charset="-122"/>
              </a:rPr>
              <a:t>讲：</a:t>
            </a:r>
            <a:r>
              <a:rPr lang="en-US" altLang="zh-CN" sz="2400" b="1" dirty="0" smtClean="0">
                <a:solidFill>
                  <a:schemeClr val="bg1"/>
                </a:solidFill>
                <a:latin typeface="微软雅黑" pitchFamily="34" charset="-122"/>
                <a:ea typeface="微软雅黑" pitchFamily="34" charset="-122"/>
              </a:rPr>
              <a:t>SQL</a:t>
            </a:r>
            <a:r>
              <a:rPr lang="zh-CN" altLang="en-US" sz="2400" b="1" dirty="0" smtClean="0">
                <a:solidFill>
                  <a:schemeClr val="bg1"/>
                </a:solidFill>
                <a:latin typeface="微软雅黑" pitchFamily="34" charset="-122"/>
                <a:ea typeface="微软雅黑" pitchFamily="34" charset="-122"/>
              </a:rPr>
              <a:t>语言</a:t>
            </a:r>
            <a:r>
              <a:rPr lang="zh-CN" altLang="en-US" sz="2400" b="1" dirty="0">
                <a:solidFill>
                  <a:schemeClr val="bg1"/>
                </a:solidFill>
                <a:latin typeface="微软雅黑" pitchFamily="34" charset="-122"/>
                <a:ea typeface="微软雅黑" pitchFamily="34" charset="-122"/>
              </a:rPr>
              <a:t>体验</a:t>
            </a:r>
          </a:p>
        </p:txBody>
      </p:sp>
      <p:sp>
        <p:nvSpPr>
          <p:cNvPr id="22568" name="TextBox 15"/>
          <p:cNvSpPr>
            <a:spLocks noChangeArrowheads="1"/>
          </p:cNvSpPr>
          <p:nvPr/>
        </p:nvSpPr>
        <p:spPr bwMode="auto">
          <a:xfrm>
            <a:off x="1019876" y="1195989"/>
            <a:ext cx="3328189" cy="307777"/>
          </a:xfrm>
          <a:prstGeom prst="rect">
            <a:avLst/>
          </a:prstGeom>
          <a:solidFill>
            <a:srgbClr val="FFFFFF"/>
          </a:solidFill>
          <a:ln w="9525">
            <a:noFill/>
            <a:miter lim="800000"/>
            <a:headEnd/>
            <a:tailEnd/>
          </a:ln>
        </p:spPr>
        <p:txBody>
          <a:bodyPr wrap="square" lIns="0" tIns="0" rIns="0" bIns="0">
            <a:spAutoFit/>
          </a:bodyPr>
          <a:lstStyle/>
          <a:p>
            <a:pPr eaLnBrk="1" hangingPunct="1">
              <a:buFont typeface="Arial" pitchFamily="34" charset="0"/>
              <a:buNone/>
            </a:pPr>
            <a:r>
              <a:rPr lang="zh-CN" altLang="en-US" sz="2000" b="1" dirty="0" smtClean="0">
                <a:solidFill>
                  <a:srgbClr val="000000"/>
                </a:solidFill>
                <a:latin typeface="Calibri" pitchFamily="34" charset="0"/>
                <a:ea typeface="微软雅黑" pitchFamily="34" charset="-122"/>
                <a:sym typeface="宋体" pitchFamily="2" charset="-122"/>
              </a:rPr>
              <a:t>第</a:t>
            </a:r>
            <a:r>
              <a:rPr lang="zh-CN" altLang="en-US" sz="2000" b="1" dirty="0">
                <a:solidFill>
                  <a:srgbClr val="000000"/>
                </a:solidFill>
                <a:latin typeface="Calibri" pitchFamily="34" charset="0"/>
                <a:ea typeface="微软雅黑" pitchFamily="34" charset="-122"/>
                <a:sym typeface="宋体" pitchFamily="2" charset="-122"/>
              </a:rPr>
              <a:t>二</a:t>
            </a:r>
            <a:r>
              <a:rPr lang="zh-CN" altLang="en-US" sz="2000" b="1" dirty="0" smtClean="0">
                <a:solidFill>
                  <a:srgbClr val="000000"/>
                </a:solidFill>
                <a:latin typeface="Calibri" pitchFamily="34" charset="0"/>
                <a:ea typeface="微软雅黑" pitchFamily="34" charset="-122"/>
                <a:sym typeface="宋体" pitchFamily="2" charset="-122"/>
              </a:rPr>
              <a:t>节：过关小游戏</a:t>
            </a:r>
            <a:endParaRPr lang="zh-CN" altLang="en-US" sz="2000" b="1" dirty="0">
              <a:solidFill>
                <a:srgbClr val="000000"/>
              </a:solidFill>
              <a:latin typeface="Calibri" pitchFamily="34" charset="0"/>
              <a:ea typeface="微软雅黑" pitchFamily="34" charset="-122"/>
              <a:sym typeface="宋体" pitchFamily="2" charset="-122"/>
            </a:endParaRPr>
          </a:p>
        </p:txBody>
      </p:sp>
      <p:sp>
        <p:nvSpPr>
          <p:cNvPr id="22569" name="Line 8"/>
          <p:cNvSpPr>
            <a:spLocks noChangeShapeType="1"/>
          </p:cNvSpPr>
          <p:nvPr/>
        </p:nvSpPr>
        <p:spPr bwMode="auto">
          <a:xfrm flipH="1">
            <a:off x="888062" y="1599246"/>
            <a:ext cx="3960000" cy="0"/>
          </a:xfrm>
          <a:prstGeom prst="line">
            <a:avLst/>
          </a:prstGeom>
          <a:noFill/>
          <a:ln w="25400">
            <a:solidFill>
              <a:srgbClr val="333399"/>
            </a:solidFill>
            <a:round/>
            <a:headEnd/>
            <a:tailEnd/>
          </a:ln>
        </p:spPr>
        <p:txBody>
          <a:bodyPr/>
          <a:lstStyle/>
          <a:p>
            <a:endParaRPr lang="zh-CN" altLang="en-US"/>
          </a:p>
        </p:txBody>
      </p:sp>
      <p:pic>
        <p:nvPicPr>
          <p:cNvPr id="67" name="图片 1" descr="www_tuweimei_comComp_19616934_YZBFmp5yO6dT7ctEW4h4YrFQlFUD1DyP.jpg"/>
          <p:cNvPicPr>
            <a:picLocks noGrp="1" noChangeAspect="1"/>
          </p:cNvPicPr>
          <p:nvPr isPhoto="1"/>
        </p:nvPicPr>
        <p:blipFill>
          <a:blip r:embed="rId4"/>
          <a:srcRect/>
          <a:stretch>
            <a:fillRect/>
          </a:stretch>
        </p:blipFill>
        <p:spPr bwMode="auto">
          <a:xfrm>
            <a:off x="0" y="0"/>
            <a:ext cx="1085850" cy="1085850"/>
          </a:xfrm>
          <a:prstGeom prst="rect">
            <a:avLst/>
          </a:prstGeom>
          <a:noFill/>
          <a:ln w="9525">
            <a:noFill/>
            <a:miter lim="800000"/>
            <a:headEnd/>
            <a:tailEnd/>
          </a:ln>
        </p:spPr>
      </p:pic>
      <p:pic>
        <p:nvPicPr>
          <p:cNvPr id="3" name="图片 2">
            <a:hlinkClick r:id="rId5" action="ppaction://hlinkfile"/>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2161" y="1694727"/>
            <a:ext cx="6630151" cy="4557600"/>
          </a:xfrm>
          <a:prstGeom prst="rect">
            <a:avLst/>
          </a:prstGeom>
        </p:spPr>
      </p:pic>
    </p:spTree>
    <p:extLst>
      <p:ext uri="{BB962C8B-B14F-4D97-AF65-F5344CB8AC3E}">
        <p14:creationId xmlns:p14="http://schemas.microsoft.com/office/powerpoint/2010/main" val="3420022569"/>
      </p:ext>
    </p:extLst>
  </p:cSld>
  <p:clrMapOvr>
    <a:masterClrMapping/>
  </p:clrMapOvr>
  <p:transition>
    <p:push dir="u"/>
  </p:transition>
  <p:timing>
    <p:tnLst>
      <p:par>
        <p:cTn id="1" dur="indefinite" restart="never" nodeType="tmRoot"/>
      </p:par>
    </p:tnLst>
  </p:timing>
</p:sld>
</file>

<file path=ppt/theme/theme1.xml><?xml version="1.0" encoding="utf-8"?>
<a:theme xmlns:a="http://schemas.openxmlformats.org/drawingml/2006/main" name="Title with content">
  <a:themeElements>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fontScheme name="Title with content">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96D6"/>
    </a:dk1>
    <a:lt1>
      <a:srgbClr val="FFFFFF"/>
    </a:lt1>
    <a:dk2>
      <a:srgbClr val="000000"/>
    </a:dk2>
    <a:lt2>
      <a:srgbClr val="E5E8E8"/>
    </a:lt2>
    <a:accent1>
      <a:srgbClr val="0096D6"/>
    </a:accent1>
    <a:accent2>
      <a:srgbClr val="F05332"/>
    </a:accent2>
    <a:accent3>
      <a:srgbClr val="AAAAAA"/>
    </a:accent3>
    <a:accent4>
      <a:srgbClr val="DADADA"/>
    </a:accent4>
    <a:accent5>
      <a:srgbClr val="AAC9E8"/>
    </a:accent5>
    <a:accent6>
      <a:srgbClr val="D94A2C"/>
    </a:accent6>
    <a:hlink>
      <a:srgbClr val="0096D6"/>
    </a:hlink>
    <a:folHlink>
      <a:srgbClr val="0096D6"/>
    </a:folHlink>
  </a:clrScheme>
</a:themeOverride>
</file>

<file path=ppt/theme/themeOverride10.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1.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2.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13.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2.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3.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4.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5.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6.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7.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8.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ppt/theme/themeOverride9.xml><?xml version="1.0" encoding="utf-8"?>
<a:themeOverride xmlns:a="http://schemas.openxmlformats.org/drawingml/2006/main">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themeOverride>
</file>

<file path=docProps/app.xml><?xml version="1.0" encoding="utf-8"?>
<Properties xmlns="http://schemas.openxmlformats.org/officeDocument/2006/extended-properties" xmlns:vt="http://schemas.openxmlformats.org/officeDocument/2006/docPropsVTypes">
  <Template/>
  <TotalTime>5450</TotalTime>
  <Pages>0</Pages>
  <Words>210</Words>
  <Characters>0</Characters>
  <Application>Microsoft Office PowerPoint</Application>
  <DocSecurity>0</DocSecurity>
  <PresentationFormat>全屏显示(4:3)</PresentationFormat>
  <Lines>0</Lines>
  <Paragraphs>51</Paragraphs>
  <Slides>14</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HP Simplified</vt:lpstr>
      <vt:lpstr>Lucida Grande</vt:lpstr>
      <vt:lpstr>宋体</vt:lpstr>
      <vt:lpstr>微软雅黑</vt:lpstr>
      <vt:lpstr>Arial</vt:lpstr>
      <vt:lpstr>Calibri</vt:lpstr>
      <vt:lpstr>Times New Roman</vt:lpstr>
      <vt:lpstr>Title with content</vt:lpstr>
      <vt:lpstr>    SQL查询艺术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Greg (Brand Strategy)</dc:creator>
  <cp:lastModifiedBy>cuiyh</cp:lastModifiedBy>
  <cp:revision>1776</cp:revision>
  <cp:lastPrinted>2013-01-17T18:56:00Z</cp:lastPrinted>
  <dcterms:created xsi:type="dcterms:W3CDTF">2013-01-17T20:22:00Z</dcterms:created>
  <dcterms:modified xsi:type="dcterms:W3CDTF">2015-07-26T07:43:30Z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0x01010085BA1BE96BED65458B369405EF4B58DB</vt:lpwstr>
  </property>
  <property fmtid="{D5CDD505-2E9C-101B-9397-08002B2CF9AE}" pid="3" name="KSOProductBuildVer">
    <vt:lpwstr>2052-9.1.0.4867</vt:lpwstr>
  </property>
</Properties>
</file>