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handoutMasterIdLst>
    <p:handoutMasterId r:id="rId17"/>
  </p:handoutMasterIdLst>
  <p:sldIdLst>
    <p:sldId id="698" r:id="rId2"/>
    <p:sldId id="793" r:id="rId3"/>
    <p:sldId id="799" r:id="rId4"/>
    <p:sldId id="800" r:id="rId5"/>
    <p:sldId id="801" r:id="rId6"/>
    <p:sldId id="802" r:id="rId7"/>
    <p:sldId id="803" r:id="rId8"/>
    <p:sldId id="787" r:id="rId9"/>
    <p:sldId id="794" r:id="rId10"/>
    <p:sldId id="795" r:id="rId11"/>
    <p:sldId id="796" r:id="rId12"/>
    <p:sldId id="797" r:id="rId13"/>
    <p:sldId id="798" r:id="rId14"/>
    <p:sldId id="755" r:id="rId1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19" autoAdjust="0"/>
  </p:normalViewPr>
  <p:slideViewPr>
    <p:cSldViewPr snapToGrid="0">
      <p:cViewPr varScale="1">
        <p:scale>
          <a:sx n="60" d="100"/>
          <a:sy n="60" d="100"/>
        </p:scale>
        <p:origin x="1686" y="60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7/29/2015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7/29/2015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3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272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4043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551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13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162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2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770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84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002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51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11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4394;&#25311;&#34920;VT3.docx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4394;&#25311;&#34920;VT4.docx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4394;&#25311;&#34920;VT5.docx" TargetMode="Externa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28216;&#26631;VC6.docx" TargetMode="Externa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6923;&#36753;&#26597;&#35810;&#31034;&#20363;&#20195;&#30721;&#21450;&#32467;&#26524;.docx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4394;&#25311;&#34920;VT1.docx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4394;&#25311;&#34920;VT2.docx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>
                <a:solidFill>
                  <a:schemeClr val="bg1"/>
                </a:solidFill>
              </a:rPr>
              <a:t>查询</a:t>
            </a:r>
            <a:r>
              <a:rPr lang="zh-CN" altLang="en-US" sz="4800" dirty="0" smtClean="0">
                <a:solidFill>
                  <a:schemeClr val="bg1"/>
                </a:solidFill>
              </a:rPr>
              <a:t>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GROUP BY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阶段，根据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group_by_specification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指定的列表，将上一步返回的虚拟表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中的行分配到各个组，得到虚拟表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在示例查询中应用步骤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GROUP BY EMP.DEPTNO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最终，包含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子句的查询将为每个组生成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行（除非被过滤掉）。所以，如果在查询中指定了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子句，则后面所有步骤（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等）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只能指定在每个分组上得到标量（单个）值的表达式。这些表达式可以包含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列表中的列，表达式（如此处查询例子中的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EMP.DEPTNO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）、以及聚合函数（如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COUNT(EMP.EMPNO)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虚拟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VT3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1499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HAVING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HAVING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筛选器用于对上一步返回的虚拟表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中的组进行筛选。只有使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having_predicate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逻辑条件取值为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的组，才会成为这一步返回的虚拟表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的一部分。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筛选器是唯一可用于分组数据的筛选器。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在查询例子中应用该步骤：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HAVING COUNT(EMP.EMPNO) &gt; 3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的组因为员工数不大于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而被删除。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虚拟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VT4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3260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SELECT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子句出现在查询的最前面，但却放在第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步处理。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阶段将构造最终返回给调用者的表。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列表中的表达式可以返回上一步得到的虚拟表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的基础列，也可以是对这些基础列的操作。需要注意的是，如果查询是一个聚合函数，在第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步以后就只能引用上一步返回的虚拟表中术语分组区（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列表）中的基础列。如果要引用原始区中的列，则必须对它们进行聚合运算。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对查询例子应用这一步：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SELECT EMP.DEPTNO, COUNT(EMP.EMPNO) AS EMP_COUNT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将得到虚拟表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虚拟表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VT5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0515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第七节：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ORDER BY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这一步按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子句中的列名列表对上一步返回的虚拟表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中的行进行排序，返回游标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VC6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子句是唯一可以重用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列表中创建的列别名的步骤。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对查询例子应用这一步：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微软雅黑" pitchFamily="34" charset="-122"/>
              </a:rPr>
              <a:t>ORDER BY EMP_COUNT 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DESC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游标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VC6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147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第四讲：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SQL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逻辑处理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第一节：逻辑查询处理的各个阶段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第二节：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第四节：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第五节：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第六节：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第七节：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02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第一节：逻辑查询处理的各个阶段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介绍逻辑查询处理涉及的各个阶段。首先简单地描述一下每个阶段，然后在接下来的几节中，结合一个查询的例子，对各阶段进行更为详细的介绍。当任何时候要回忆不同阶段的顺序和含义时，可以将本节作为一个快速参考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下列代码清单包含一个普通格式的查询，并根据不同子句的逻辑处理顺序标明相应处理步骤的序号。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76" y="4310828"/>
            <a:ext cx="4008186" cy="18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23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第一节：逻辑查询处理的各个阶段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与其他编程语言不同的最明显特征是代码的处理顺序。在大多数编程语言中，代码是按照编写顺序来处理的；但在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中，第一个要处理的子句是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子句，尽管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语句第一个出现，但几乎总是放在最后处理。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一步都会生成一个虚拟表，该虚拟表会作为下一步的输入。这些虚拟表对于调用者（客户端应用程序或者外部查询）是不可用的，只有最后一步生成的虚拟表才会返回给调用者。如果在查询中没有指定某一个子句，则会跳过相应的步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72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第一节：逻辑查询处理的各个阶段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56612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(1)FROM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阶段标识出查询的来源表，处理表运算符。每个表运算符也会应用一系列子阶段。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阶段生成虚拟表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(2)WHERE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：这个阶段根据在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子句中出现的谓词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where_predicate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中的行进行筛选。只有让谓词计算结果为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的行，才会插入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(3)GROUP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子句中指定的列名列表，将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中的行进行分组，生成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。最终，每个分组只有一个结果行。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(4)HAVING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子句中出现的谓词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having_predicate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中的分组进行筛选。只有让谓词计算结果为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的组，才会插入到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8860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第一节：逻辑查询处理的各个阶段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56612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(5)SELECT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子句中的元素，产生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(6)ORDER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子句中指定的列名列表，对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中的行进行排序，生成游标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VC6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4008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第一节：逻辑查询处理的各个阶段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56612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下面通过一个查询例子来详细描述逻辑查询处理的各个阶段。该查询返回薪水大于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美元、且部门人数大于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的部门编号，以及部门中的员工人数。查询结果按部门人数从小到大的顺序排列。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查询代码及结果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5955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FROM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FROM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负责标识表或要查询的表，如果指定了表运算符，这个阶段还要按从左到右的顺序对这些运算符进行处理。每个表运算符都是对一个或两个输入表进行运算，返回一个输出表。一个表运算符的结果将用于下一个表运算符（如果存在）的左输入，最终的结果将作为下一个逻辑查询处理阶段的输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在本查询中，我们只涉及一个表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，因此，该阶段最终生成的虚拟表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表的所有行。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虚拟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VT1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087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937135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</a:t>
            </a:r>
            <a:r>
              <a:rPr lang="en-US" altLang="zh-CN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WHERE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阶段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14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对上一步返回的虚拟表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中的所有行应用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筛选器。只有让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where_predicate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逻辑条件为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的行，才会组成这一步要返回的虚拟表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在查询例子中应用以下过滤条件：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WHERE EMP.SAL &gt; 1000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这个筛选器将会去掉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VT1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中员工薪水小于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美元的数据行。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虚拟表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VT2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650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5659</TotalTime>
  <Pages>0</Pages>
  <Words>398</Words>
  <Characters>0</Characters>
  <Application>Microsoft Office PowerPoint</Application>
  <DocSecurity>0</DocSecurity>
  <PresentationFormat>全屏显示(4:3)</PresentationFormat>
  <Lines>0</Lines>
  <Paragraphs>77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HP Simplified</vt:lpstr>
      <vt:lpstr>Lucida Grande</vt:lpstr>
      <vt:lpstr>宋体</vt:lpstr>
      <vt:lpstr>微软雅黑</vt:lpstr>
      <vt:lpstr>Arial</vt:lpstr>
      <vt:lpstr>Arial Narrow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1833</cp:revision>
  <cp:lastPrinted>2013-01-17T18:56:00Z</cp:lastPrinted>
  <dcterms:created xsi:type="dcterms:W3CDTF">2013-01-17T20:22:00Z</dcterms:created>
  <dcterms:modified xsi:type="dcterms:W3CDTF">2015-07-29T10:46:38Z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