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6"/>
  </p:notesMasterIdLst>
  <p:handoutMasterIdLst>
    <p:handoutMasterId r:id="rId27"/>
  </p:handoutMasterIdLst>
  <p:sldIdLst>
    <p:sldId id="698" r:id="rId2"/>
    <p:sldId id="786" r:id="rId3"/>
    <p:sldId id="778" r:id="rId4"/>
    <p:sldId id="788" r:id="rId5"/>
    <p:sldId id="789" r:id="rId6"/>
    <p:sldId id="790" r:id="rId7"/>
    <p:sldId id="791" r:id="rId8"/>
    <p:sldId id="792" r:id="rId9"/>
    <p:sldId id="793" r:id="rId10"/>
    <p:sldId id="795" r:id="rId11"/>
    <p:sldId id="794" r:id="rId12"/>
    <p:sldId id="796" r:id="rId13"/>
    <p:sldId id="797" r:id="rId14"/>
    <p:sldId id="798" r:id="rId15"/>
    <p:sldId id="799" r:id="rId16"/>
    <p:sldId id="800" r:id="rId17"/>
    <p:sldId id="801" r:id="rId18"/>
    <p:sldId id="802" r:id="rId19"/>
    <p:sldId id="803" r:id="rId20"/>
    <p:sldId id="804" r:id="rId21"/>
    <p:sldId id="805" r:id="rId22"/>
    <p:sldId id="806" r:id="rId23"/>
    <p:sldId id="807" r:id="rId24"/>
    <p:sldId id="755" r:id="rId25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93">
          <p15:clr>
            <a:srgbClr val="A4A3A4"/>
          </p15:clr>
        </p15:guide>
        <p15:guide id="2" orient="horz" pos="929">
          <p15:clr>
            <a:srgbClr val="A4A3A4"/>
          </p15:clr>
        </p15:guide>
        <p15:guide id="3" orient="horz" pos="1199">
          <p15:clr>
            <a:srgbClr val="A4A3A4"/>
          </p15:clr>
        </p15:guide>
        <p15:guide id="4" orient="horz" pos="527">
          <p15:clr>
            <a:srgbClr val="A4A3A4"/>
          </p15:clr>
        </p15:guide>
        <p15:guide id="5" orient="horz" pos="2242">
          <p15:clr>
            <a:srgbClr val="A4A3A4"/>
          </p15:clr>
        </p15:guide>
        <p15:guide id="6" orient="horz" pos="3104">
          <p15:clr>
            <a:srgbClr val="A4A3A4"/>
          </p15:clr>
        </p15:guide>
        <p15:guide id="7" orient="horz" pos="173">
          <p15:clr>
            <a:srgbClr val="A4A3A4"/>
          </p15:clr>
        </p15:guide>
        <p15:guide id="8" pos="1823">
          <p15:clr>
            <a:srgbClr val="A4A3A4"/>
          </p15:clr>
        </p15:guide>
        <p15:guide id="9" pos="2796">
          <p15:clr>
            <a:srgbClr val="A4A3A4"/>
          </p15:clr>
        </p15:guide>
        <p15:guide id="10" pos="207">
          <p15:clr>
            <a:srgbClr val="A4A3A4"/>
          </p15:clr>
        </p15:guide>
        <p15:guide id="11" pos="5374">
          <p15:clr>
            <a:srgbClr val="A4A3A4"/>
          </p15:clr>
        </p15:guide>
        <p15:guide id="12" pos="5563">
          <p15:clr>
            <a:srgbClr val="A4A3A4"/>
          </p15:clr>
        </p15:guide>
        <p15:guide id="13" pos="2880">
          <p15:clr>
            <a:srgbClr val="A4A3A4"/>
          </p15:clr>
        </p15:guide>
        <p15:guide id="14" pos="3595">
          <p15:clr>
            <a:srgbClr val="A4A3A4"/>
          </p15:clr>
        </p15:guide>
        <p15:guide id="15" pos="20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CC00"/>
    <a:srgbClr val="FF9933"/>
    <a:srgbClr val="336600"/>
    <a:srgbClr val="003300"/>
    <a:srgbClr val="FFCC66"/>
    <a:srgbClr val="33CC33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519" autoAdjust="0"/>
  </p:normalViewPr>
  <p:slideViewPr>
    <p:cSldViewPr snapToGrid="0">
      <p:cViewPr>
        <p:scale>
          <a:sx n="100" d="100"/>
          <a:sy n="100" d="100"/>
        </p:scale>
        <p:origin x="516" y="-816"/>
      </p:cViewPr>
      <p:guideLst>
        <p:guide orient="horz" pos="4093"/>
        <p:guide orient="horz" pos="929"/>
        <p:guide orient="horz" pos="1199"/>
        <p:guide orient="horz" pos="527"/>
        <p:guide orient="horz" pos="2242"/>
        <p:guide orient="horz" pos="3104"/>
        <p:guide orient="horz" pos="173"/>
        <p:guide pos="1823"/>
        <p:guide pos="2796"/>
        <p:guide pos="207"/>
        <p:guide pos="5374"/>
        <p:guide pos="5563"/>
        <p:guide pos="2880"/>
        <p:guide pos="3595"/>
        <p:guide pos="200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F48A0-4803-40C7-B0A3-C1EFF66A71D7}" type="datetimeFigureOut">
              <a:rPr lang="zh-CN" altLang="en-US" smtClean="0"/>
              <a:t>2015/8/7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5B51B-5BF9-42D3-95C3-728B1D717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491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HP Simplified" pitchFamily="2" charset="0"/>
                <a:sym typeface="HP Simplified" pitchFamily="2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23BCEB58-B1E7-43A4-9F47-A151C2B098A2}" type="datetime1">
              <a:rPr lang="en-US"/>
              <a:pPr>
                <a:defRPr/>
              </a:pPr>
              <a:t>8/7/2015</a:t>
            </a:fld>
            <a:endParaRPr lang="zh-CN" altLang="en-US" sz="1200">
              <a:latin typeface="HP Simplified" pitchFamily="2" charset="0"/>
              <a:sym typeface="HP Simplified" pitchFamily="2" charset="0"/>
            </a:endParaRPr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  <a:bevel/>
            <a:headEnd/>
            <a:tailEnd/>
          </a:ln>
        </p:spPr>
      </p:sp>
      <p:sp>
        <p:nvSpPr>
          <p:cNvPr id="2053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  <a:bevel/>
            <a:headEnd/>
            <a:tailEnd/>
          </a:ln>
        </p:spPr>
        <p:txBody>
          <a:bodyPr anchor="ctr"/>
          <a:lstStyle/>
          <a:p>
            <a:pPr defTabSz="0">
              <a:spcBef>
                <a:spcPct val="30000"/>
              </a:spcBef>
            </a:pPr>
            <a:r>
              <a:rPr lang="zh-CN" altLang="zh-CN" sz="1200"/>
              <a:t>Click to edit Master text styles</a:t>
            </a:r>
          </a:p>
          <a:p>
            <a:pPr defTabSz="0">
              <a:spcBef>
                <a:spcPct val="30000"/>
              </a:spcBef>
            </a:pPr>
            <a:r>
              <a:rPr lang="zh-CN" altLang="zh-CN" sz="1200"/>
              <a:t>Second level</a:t>
            </a:r>
          </a:p>
          <a:p>
            <a:pPr defTabSz="0">
              <a:spcBef>
                <a:spcPct val="30000"/>
              </a:spcBef>
            </a:pPr>
            <a:r>
              <a:rPr lang="zh-CN" altLang="zh-CN" sz="1200"/>
              <a:t>Third level</a:t>
            </a:r>
          </a:p>
          <a:p>
            <a:pPr defTabSz="0">
              <a:spcBef>
                <a:spcPct val="30000"/>
              </a:spcBef>
            </a:pPr>
            <a:r>
              <a:rPr lang="zh-CN" altLang="zh-CN" sz="1200"/>
              <a:t>Fourth level</a:t>
            </a:r>
          </a:p>
          <a:p>
            <a:pPr defTabSz="0">
              <a:spcBef>
                <a:spcPct val="30000"/>
              </a:spcBef>
            </a:pPr>
            <a:r>
              <a:rPr lang="zh-CN" altLang="zh-CN" sz="1200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HP Simplified" pitchFamily="2" charset="0"/>
                <a:sym typeface="HP Simplified" pitchFamily="2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/>
            </a:lvl1pPr>
          </a:lstStyle>
          <a:p>
            <a:fld id="{79AAB01C-1156-4FEC-8576-12A4092A55E6}" type="slidenum">
              <a:rPr lang="zh-CN" altLang="zh-CN"/>
              <a:pPr/>
              <a:t>‹#›</a:t>
            </a:fld>
            <a:endParaRPr lang="zh-CN" altLang="zh-CN" sz="1200">
              <a:latin typeface="HP Simplified" pitchFamily="2" charset="0"/>
              <a:sym typeface="HP Simplifi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68091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3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3BCEB58-B1E7-43A4-9F47-A151C2B098A2}" type="datetime1">
              <a:rPr lang="en-US" smtClean="0"/>
              <a:pPr>
                <a:defRPr/>
              </a:pPr>
              <a:t>8/7/2015</a:t>
            </a:fld>
            <a:endParaRPr lang="zh-CN" altLang="en-US" sz="1200">
              <a:latin typeface="HP Simplified" pitchFamily="2" charset="0"/>
              <a:sym typeface="HP Simplified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AAB01C-1156-4FEC-8576-12A4092A55E6}" type="slidenum">
              <a:rPr lang="zh-CN" altLang="zh-CN" smtClean="0"/>
              <a:pPr/>
              <a:t>1</a:t>
            </a:fld>
            <a:endParaRPr lang="zh-CN" altLang="zh-CN" sz="1200">
              <a:latin typeface="HP Simplified" pitchFamily="2" charset="0"/>
              <a:sym typeface="HP Simplifi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668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0420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3563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8030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5473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9662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0423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997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7304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48807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5700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2222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4326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54865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5652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3697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8084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1857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6171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5086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9036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7588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01988" y="0"/>
            <a:ext cx="7570788" cy="5680075"/>
          </a:xfrm>
        </p:spPr>
      </p:sp>
      <p:sp>
        <p:nvSpPr>
          <p:cNvPr id="2355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7645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21438" y="314325"/>
            <a:ext cx="2030412" cy="5564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8613" y="314325"/>
            <a:ext cx="5940425" cy="55641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613" y="314325"/>
            <a:ext cx="8123237" cy="5746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8613" y="1584325"/>
            <a:ext cx="3983037" cy="4294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64050" y="1584325"/>
            <a:ext cx="3984625" cy="4294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微软雅黑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28613" y="314325"/>
            <a:ext cx="8123237" cy="57467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微软雅黑" pitchFamily="34" charset="-122"/>
              </a:rPr>
              <a:t>Click to edit master title style</a:t>
            </a:r>
          </a:p>
        </p:txBody>
      </p:sp>
      <p:sp>
        <p:nvSpPr>
          <p:cNvPr id="1027" name="Text Placeholder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584325"/>
            <a:ext cx="8120062" cy="429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 smtClean="0">
                <a:sym typeface="微软雅黑" pitchFamily="34" charset="-122"/>
              </a:rPr>
              <a:t>Click to edit master text styles</a:t>
            </a:r>
          </a:p>
          <a:p>
            <a:pPr lvl="1"/>
            <a:r>
              <a:rPr lang="zh-CN" altLang="zh-CN" dirty="0" smtClean="0">
                <a:sym typeface="微软雅黑" pitchFamily="34" charset="-122"/>
              </a:rPr>
              <a:t>Second level</a:t>
            </a:r>
          </a:p>
          <a:p>
            <a:pPr lvl="2"/>
            <a:r>
              <a:rPr lang="zh-CN" altLang="zh-CN" dirty="0" smtClean="0">
                <a:sym typeface="微软雅黑" pitchFamily="34" charset="-122"/>
              </a:rPr>
              <a:t>Third level</a:t>
            </a:r>
          </a:p>
          <a:p>
            <a:pPr lvl="3"/>
            <a:r>
              <a:rPr lang="zh-CN" altLang="zh-CN" dirty="0" smtClean="0">
                <a:sym typeface="微软雅黑" pitchFamily="34" charset="-122"/>
              </a:rPr>
              <a:t>Fourth level</a:t>
            </a:r>
          </a:p>
          <a:p>
            <a:pPr lvl="4"/>
            <a:r>
              <a:rPr lang="zh-CN" altLang="zh-CN" dirty="0" smtClean="0">
                <a:sym typeface="微软雅黑" pitchFamily="34" charset="-122"/>
              </a:rPr>
              <a:t>Fifth level</a:t>
            </a:r>
          </a:p>
        </p:txBody>
      </p:sp>
      <p:sp>
        <p:nvSpPr>
          <p:cNvPr id="1028" name="TextBox 8"/>
          <p:cNvSpPr>
            <a:spLocks noChangeArrowheads="1"/>
          </p:cNvSpPr>
          <p:nvPr/>
        </p:nvSpPr>
        <p:spPr bwMode="auto">
          <a:xfrm>
            <a:off x="444500" y="6345238"/>
            <a:ext cx="80121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1000" b="1" i="1" dirty="0" smtClean="0">
                <a:solidFill>
                  <a:srgbClr val="87898B"/>
                </a:solidFill>
                <a:latin typeface="HP Simplified" pitchFamily="2" charset="0"/>
                <a:sym typeface="HP Simplified" pitchFamily="2" charset="0"/>
              </a:rPr>
              <a:t>惠普</a:t>
            </a:r>
            <a:r>
              <a:rPr lang="en-US" altLang="zh-CN" sz="1000" b="1" i="1" dirty="0" smtClean="0">
                <a:solidFill>
                  <a:srgbClr val="87898B"/>
                </a:solidFill>
                <a:latin typeface="HP Simplified" pitchFamily="2" charset="0"/>
                <a:sym typeface="HP Simplified" pitchFamily="2" charset="0"/>
              </a:rPr>
              <a:t>-</a:t>
            </a:r>
            <a:r>
              <a:rPr lang="zh-CN" altLang="en-US" sz="1000" b="1" i="1" dirty="0" smtClean="0">
                <a:solidFill>
                  <a:srgbClr val="87898B"/>
                </a:solidFill>
                <a:latin typeface="HP Simplified" pitchFamily="2" charset="0"/>
                <a:sym typeface="HP Simplified" pitchFamily="2" charset="0"/>
              </a:rPr>
              <a:t>济宁国际软件人才及产业基地</a:t>
            </a:r>
            <a:endParaRPr lang="en-US" sz="1000" b="1" i="1" dirty="0">
              <a:solidFill>
                <a:srgbClr val="87898B"/>
              </a:solidFill>
              <a:latin typeface="HP Simplified" pitchFamily="2" charset="0"/>
              <a:sym typeface="HP Simplified" pitchFamily="2" charset="0"/>
            </a:endParaRPr>
          </a:p>
        </p:txBody>
      </p:sp>
      <p:sp>
        <p:nvSpPr>
          <p:cNvPr id="1029" name="TextBox 7"/>
          <p:cNvSpPr>
            <a:spLocks noChangeArrowheads="1"/>
          </p:cNvSpPr>
          <p:nvPr/>
        </p:nvSpPr>
        <p:spPr bwMode="auto">
          <a:xfrm>
            <a:off x="328613" y="6351588"/>
            <a:ext cx="3238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anchor="ctr"/>
          <a:lstStyle/>
          <a:p>
            <a:pPr eaLnBrk="1" hangingPunct="1">
              <a:buFont typeface="Arial" pitchFamily="34" charset="0"/>
              <a:buNone/>
            </a:pPr>
            <a:fld id="{FF50DCFE-0001-41BA-9FEF-7301C17E89F0}" type="slidenum">
              <a:rPr lang="en-US" altLang="zh-CN" sz="1000" b="1" i="1">
                <a:solidFill>
                  <a:srgbClr val="87898B"/>
                </a:solidFill>
                <a:latin typeface="HP Simplified" pitchFamily="2" charset="0"/>
                <a:sym typeface="HP Simplified" pitchFamily="2" charset="0"/>
              </a:rPr>
              <a:pPr eaLnBrk="1" hangingPunct="1">
                <a:buFont typeface="Arial" pitchFamily="34" charset="0"/>
                <a:buNone/>
              </a:pPr>
              <a:t>‹#›</a:t>
            </a:fld>
            <a:endParaRPr lang="en-US" altLang="zh-CN" sz="1000" b="1" i="1" dirty="0">
              <a:solidFill>
                <a:srgbClr val="87898B"/>
              </a:solidFill>
              <a:latin typeface="HP Simplified" pitchFamily="2" charset="0"/>
              <a:sym typeface="HP Simplified" pitchFamily="2" charset="0"/>
            </a:endParaRPr>
          </a:p>
        </p:txBody>
      </p:sp>
      <p:pic>
        <p:nvPicPr>
          <p:cNvPr id="1030" name="Picture 3" descr="HP_Blue_RGB_150_SM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504238" y="6046788"/>
            <a:ext cx="4937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iming>
    <p:tnLst>
      <p:par>
        <p:cTn id="1" dur="indefinite" restart="never" nodeType="tmRoot"/>
      </p:par>
    </p:tnLst>
  </p:timing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  <a:sym typeface="微软雅黑" pitchFamily="34" charset="-122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400"/>
        </a:spcAft>
        <a:buSzPct val="100000"/>
        <a:buFont typeface="Arial" pitchFamily="34" charset="0"/>
        <a:defRPr b="1">
          <a:solidFill>
            <a:schemeClr val="tx2"/>
          </a:solidFill>
          <a:latin typeface="+mn-lt"/>
          <a:ea typeface="+mn-ea"/>
          <a:cs typeface="+mn-cs"/>
          <a:sym typeface="微软雅黑" pitchFamily="34" charset="-122"/>
        </a:defRPr>
      </a:lvl1pPr>
      <a:lvl2pPr marL="742950" indent="-285750" algn="l" defTabSz="430213" rtl="0" eaLnBrk="0" fontAlgn="base" hangingPunct="0">
        <a:spcBef>
          <a:spcPct val="0"/>
        </a:spcBef>
        <a:spcAft>
          <a:spcPts val="400"/>
        </a:spcAft>
        <a:buSzPct val="100000"/>
        <a:buFont typeface="Lucida Grande" charset="0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2pPr>
      <a:lvl3pPr marL="169863" indent="-169863" algn="l" defTabSz="457200" rtl="0" eaLnBrk="0" fontAlgn="base" hangingPunct="0">
        <a:spcBef>
          <a:spcPct val="0"/>
        </a:spcBef>
        <a:spcAft>
          <a:spcPts val="400"/>
        </a:spcAft>
        <a:buSzPct val="10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3pPr>
      <a:lvl4pPr marL="341313" indent="-179388" algn="l" defTabSz="457200" rtl="0" eaLnBrk="0" fontAlgn="base" hangingPunct="0">
        <a:spcBef>
          <a:spcPct val="0"/>
        </a:spcBef>
        <a:spcAft>
          <a:spcPts val="400"/>
        </a:spcAft>
        <a:buSzPct val="80000"/>
        <a:buFont typeface="HP Simplified" pitchFamily="2" charset="0"/>
        <a:buChar char="–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4pPr>
      <a:lvl5pPr marL="469900" indent="-150813" algn="l" defTabSz="457200" rtl="0" eaLnBrk="0" fontAlgn="base" hangingPunct="0">
        <a:spcBef>
          <a:spcPct val="0"/>
        </a:spcBef>
        <a:spcAft>
          <a:spcPts val="400"/>
        </a:spcAft>
        <a:buSzPct val="8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5pPr>
      <a:lvl6pPr marL="927100" indent="-150813" algn="l" defTabSz="457200" rtl="0" fontAlgn="base">
        <a:spcBef>
          <a:spcPct val="0"/>
        </a:spcBef>
        <a:spcAft>
          <a:spcPts val="400"/>
        </a:spcAft>
        <a:buSzPct val="8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6pPr>
      <a:lvl7pPr marL="1384300" indent="-150813" algn="l" defTabSz="457200" rtl="0" fontAlgn="base">
        <a:spcBef>
          <a:spcPct val="0"/>
        </a:spcBef>
        <a:spcAft>
          <a:spcPts val="400"/>
        </a:spcAft>
        <a:buSzPct val="8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7pPr>
      <a:lvl8pPr marL="1841500" indent="-150813" algn="l" defTabSz="457200" rtl="0" fontAlgn="base">
        <a:spcBef>
          <a:spcPct val="0"/>
        </a:spcBef>
        <a:spcAft>
          <a:spcPts val="400"/>
        </a:spcAft>
        <a:buSzPct val="8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8pPr>
      <a:lvl9pPr marL="2298700" indent="-150813" algn="l" defTabSz="457200" rtl="0" fontAlgn="base">
        <a:spcBef>
          <a:spcPct val="0"/>
        </a:spcBef>
        <a:spcAft>
          <a:spcPts val="400"/>
        </a:spcAft>
        <a:buSzPct val="80000"/>
        <a:buFont typeface="HP Simplified" pitchFamily="2" charset="0"/>
        <a:buChar char="•"/>
        <a:defRPr>
          <a:solidFill>
            <a:srgbClr val="000000"/>
          </a:solidFill>
          <a:latin typeface="+mn-lt"/>
          <a:ea typeface="+mn-ea"/>
          <a:sym typeface="微软雅黑" pitchFamily="34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&#31532;5&#33410;&#35752;&#35770;.doc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&#31532;5&#33410;&#35299;&#20915;&#26041;&#26696;&#20195;&#30721;.png" TargetMode="External"/><Relationship Id="rId5" Type="http://schemas.openxmlformats.org/officeDocument/2006/relationships/hyperlink" Target="&#31532;5&#33410;&#38382;&#39064;&#25551;&#36848;.docx" TargetMode="Externa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&#31532;6&#33410;&#35752;&#35770;.doc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&#31532;6&#33410;&#35299;&#20915;&#26041;&#26696;&#20195;&#30721;.png" TargetMode="External"/><Relationship Id="rId5" Type="http://schemas.openxmlformats.org/officeDocument/2006/relationships/hyperlink" Target="&#31532;6&#33410;&#38382;&#39064;&#25551;&#36848;.docx" TargetMode="Externa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&#31532;1&#33410;&#35752;&#35770;.docx" TargetMode="Externa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&#31532;2&#33410;&#35752;&#35770;.docx" TargetMode="Externa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&#31532;3&#33410;&#23454;&#29616;&#20195;&#30721;.png" TargetMode="External"/><Relationship Id="rId5" Type="http://schemas.openxmlformats.org/officeDocument/2006/relationships/hyperlink" Target="&#31532;3&#33410;&#38382;&#39064;&#25551;&#36848;.docx" TargetMode="Externa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hyperlink" Target="&#31532;4&#33410;&#35752;&#35770;.docx" TargetMode="Externa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8"/>
          <p:cNvSpPr>
            <a:spLocks noChangeArrowheads="1"/>
          </p:cNvSpPr>
          <p:nvPr/>
        </p:nvSpPr>
        <p:spPr bwMode="auto">
          <a:xfrm>
            <a:off x="0" y="2624138"/>
            <a:ext cx="9144000" cy="1655762"/>
          </a:xfrm>
          <a:prstGeom prst="rect">
            <a:avLst/>
          </a:prstGeom>
          <a:solidFill>
            <a:schemeClr val="tx2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3075" name="Picture 1" descr="HP_White_RGB_150_L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50075" y="487363"/>
            <a:ext cx="1974850" cy="197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5"/>
          <p:cNvSpPr>
            <a:spLocks noChangeArrowheads="1"/>
          </p:cNvSpPr>
          <p:nvPr/>
        </p:nvSpPr>
        <p:spPr bwMode="auto">
          <a:xfrm>
            <a:off x="328613" y="6345238"/>
            <a:ext cx="8012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1000" b="1" i="1" dirty="0" smtClean="0">
                <a:solidFill>
                  <a:schemeClr val="bg1"/>
                </a:solidFill>
                <a:latin typeface="HP Simplified" pitchFamily="2" charset="0"/>
                <a:sym typeface="HP Simplified" pitchFamily="2" charset="0"/>
              </a:rPr>
              <a:t>惠普</a:t>
            </a:r>
            <a:r>
              <a:rPr lang="en-US" altLang="zh-CN" sz="1000" b="1" i="1" dirty="0" smtClean="0">
                <a:solidFill>
                  <a:schemeClr val="bg1"/>
                </a:solidFill>
                <a:latin typeface="HP Simplified" pitchFamily="2" charset="0"/>
                <a:sym typeface="HP Simplified" pitchFamily="2" charset="0"/>
              </a:rPr>
              <a:t>-</a:t>
            </a:r>
            <a:r>
              <a:rPr lang="zh-CN" altLang="en-US" sz="1000" b="1" i="1" dirty="0" smtClean="0">
                <a:solidFill>
                  <a:schemeClr val="bg1"/>
                </a:solidFill>
                <a:latin typeface="HP Simplified" pitchFamily="2" charset="0"/>
                <a:sym typeface="HP Simplified" pitchFamily="2" charset="0"/>
              </a:rPr>
              <a:t>济宁国际软件人才及产业基地</a:t>
            </a:r>
            <a:endParaRPr lang="zh-CN" sz="1000" b="1" i="1" dirty="0">
              <a:solidFill>
                <a:schemeClr val="bg1"/>
              </a:solidFill>
              <a:latin typeface="HP Simplified" pitchFamily="2" charset="0"/>
              <a:sym typeface="HP Simplified" pitchFamily="2" charset="0"/>
            </a:endParaRPr>
          </a:p>
        </p:txBody>
      </p:sp>
      <p:sp>
        <p:nvSpPr>
          <p:cNvPr id="3077" name="标题 3"/>
          <p:cNvSpPr>
            <a:spLocks noGrp="1" noChangeArrowheads="1"/>
          </p:cNvSpPr>
          <p:nvPr>
            <p:ph type="ctrTitle" idx="4294967295"/>
          </p:nvPr>
        </p:nvSpPr>
        <p:spPr>
          <a:xfrm>
            <a:off x="115888" y="2624138"/>
            <a:ext cx="8874125" cy="1520825"/>
          </a:xfrm>
        </p:spPr>
        <p:txBody>
          <a:bodyPr anchor="b"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zh-CN" sz="4800" dirty="0" smtClean="0">
                <a:solidFill>
                  <a:schemeClr val="bg1"/>
                </a:solidFill>
              </a:rPr>
              <a:t>    SQL</a:t>
            </a:r>
            <a:r>
              <a:rPr lang="zh-CN" altLang="en-US" sz="4800" dirty="0" smtClean="0">
                <a:solidFill>
                  <a:schemeClr val="bg1"/>
                </a:solidFill>
              </a:rPr>
              <a:t>查询艺术</a:t>
            </a:r>
            <a:r>
              <a:rPr lang="en-US" altLang="zh-CN" sz="4800" dirty="0" smtClean="0">
                <a:solidFill>
                  <a:schemeClr val="bg1"/>
                </a:solidFill>
              </a:rPr>
              <a:t/>
            </a:r>
            <a:br>
              <a:rPr lang="en-US" altLang="zh-CN" sz="4800" dirty="0" smtClean="0">
                <a:solidFill>
                  <a:schemeClr val="bg1"/>
                </a:solidFill>
              </a:rPr>
            </a:br>
            <a:endParaRPr lang="zh-CN" altLang="en-US" b="0" dirty="0" smtClean="0">
              <a:solidFill>
                <a:schemeClr val="bg1"/>
              </a:solidFill>
            </a:endParaRPr>
          </a:p>
        </p:txBody>
      </p:sp>
      <p:sp>
        <p:nvSpPr>
          <p:cNvPr id="3078" name="矩形 4"/>
          <p:cNvSpPr>
            <a:spLocks noChangeArrowheads="1"/>
          </p:cNvSpPr>
          <p:nvPr/>
        </p:nvSpPr>
        <p:spPr bwMode="auto">
          <a:xfrm>
            <a:off x="-3342" y="4216400"/>
            <a:ext cx="9144000" cy="222250"/>
          </a:xfrm>
          <a:prstGeom prst="rect">
            <a:avLst/>
          </a:prstGeom>
          <a:solidFill>
            <a:srgbClr val="94CCFF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FFFFFF"/>
              </a:solidFill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讲：使用字符串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8640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第四节：字符串文字中包含引号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86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645295"/>
            <a:ext cx="7716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练习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、查询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表中的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ENAME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JOB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信息，输入格式如下；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" y="2707006"/>
            <a:ext cx="2012761" cy="348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2207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讲：使用字符串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8640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第五节：判断字符串是不是字母数字型的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86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645295"/>
            <a:ext cx="7732268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从表中返回某列只包含数字或字母，而不包含任何其他字符的行。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问题描述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遍历字符串，并将其中的每个字符都作为一行返回，并且获得每个字符的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码，然后筛选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码不是字符或数字的行，最后根据原始字符串分组，在分组中筛选每组个数与原始字符串长度相等的组：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  <a:hlinkClick r:id="rId6" action="ppaction://hlinkfile"/>
              </a:rPr>
              <a:t>解决方案代码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  <a:hlinkClick r:id="rId6" action="ppaction://hlinkfile"/>
              </a:rPr>
              <a:t> </a:t>
            </a:r>
            <a:endParaRPr lang="en-US" altLang="zh-CN" dirty="0" smtClean="0">
              <a:latin typeface="Arial Narrow" panose="020B0606020202030204" pitchFamily="34" charset="0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hlinkClick r:id="rId7" action="ppaction://hlinkfile"/>
              </a:rPr>
              <a:t>讨论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513946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讲：使用字符串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8640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第五节：判断字符串是不是字母数字型的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86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645295"/>
            <a:ext cx="7732268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练习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排除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字符串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中包含子串</a:t>
            </a:r>
            <a:r>
              <a:rPr lang="en-US" altLang="zh-CN" dirty="0" smtClean="0">
                <a:latin typeface="Arial Narrow" panose="020B0606020202030204" pitchFamily="34" charset="0"/>
                <a:ea typeface="仿宋" panose="02010609060101010101" pitchFamily="49" charset="-122"/>
              </a:rPr>
              <a:t>’MI’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的行，数据如下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期望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结果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" y="2497446"/>
            <a:ext cx="1938282" cy="145832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00" y="4349802"/>
            <a:ext cx="1931046" cy="11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1393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讲：使用字符串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8640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第六节：判别可作为数值的字符串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86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645295"/>
            <a:ext cx="7732268" cy="43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中的某列已经定义为字符串类型数据，遗憾的是，这些行中既有数值数据又有字符数据。我们要求只返回那些只是数值，或者是在其中至少包含一个是数值的行，如果数值与字符混合在一起，需要删除那些字符，只返回数字。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问题描述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遍历字符串，并将其中的每个字符都作为一行返回，筛选不是数字的行，然后根据原始字符串分组，并进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行行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转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操作，最后按照部门编号排序：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Arial Narrow" panose="020B0606020202030204" pitchFamily="34" charset="0"/>
                <a:ea typeface="微软雅黑" pitchFamily="34" charset="-122"/>
                <a:hlinkClick r:id="rId6" action="ppaction://hlinkfile"/>
              </a:rPr>
              <a:t>解决方案代码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  <a:hlinkClick r:id="rId6" action="ppaction://hlinkfile"/>
              </a:rPr>
              <a:t> </a:t>
            </a:r>
            <a:endParaRPr lang="en-US" altLang="zh-CN" dirty="0" smtClean="0">
              <a:latin typeface="Arial Narrow" panose="020B0606020202030204" pitchFamily="34" charset="0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hlinkClick r:id="rId7" action="ppaction://hlinkfile"/>
              </a:rPr>
              <a:t>讨论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646273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讲：使用字符串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8640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补充知识：分析排名函数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86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645295"/>
            <a:ext cx="7732268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SQL Server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个分析排名函数：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ROW_NUMBER, RANK, DENSE_RANK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NTILE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。这些函数提供了一种简单而高效的方式来进行排名计算。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排名函数以由一组行构成的窗口（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window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）作为上下文进行计算，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OVER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子句专门用于定义这样的窗口，因此，这些函数也称为排名开窗函数。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OVER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子句的一般形式为：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OVER([PARTITION BY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col_list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] ORDER BY)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通过可选的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PARTITION BY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子句，可以在行的每个分区（或组）上分别计算排名值；在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ORDER BY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子句中，可以为计算定义逻辑顺序（即，排名值分配的逻辑顺序）。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188100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讲：使用字符串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8640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补充知识：分析排名函数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86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645295"/>
            <a:ext cx="773226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ROW_NUMBER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ROW_NUMBER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函数按指定的顺序为查询结果集中的行分配连续的整数，并可选择在每个分组内单独地分配行号。例如，以下查询返回员工的销售数量，并按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qty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的顺序分配行号：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2" y="3445668"/>
            <a:ext cx="6856421" cy="138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2075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讲：使用字符串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8640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补充知识：分析排名函数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86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645295"/>
            <a:ext cx="7732268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ROW_NUMBER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在上一个查询的输出中，不论排序值是否变化，行号都会保持递增。行号在一个分区内必须是唯一的。这意味着对于不能唯一确定排序顺序的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ORDER BY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列表，这个查询是不确定的。也就是说，正确的结果集可能有多个，而不只有一个。例如，上述查询结果中可以看到员工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的数量都是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，获得的行号分别是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。然而，如果这三个员工以不同的顺序得到行号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，这样的结果也是有效的。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有些应用中要求结果必须具有确定性，为保证确定性，只需要添加一个决胜属性，是分区列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排序列的取值称为唯一的。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3909201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讲：使用字符串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8640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补充知识：分析排名函数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86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645295"/>
            <a:ext cx="7732268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ROW_NUMBER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1" y="2112642"/>
            <a:ext cx="7370223" cy="127224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1" y="3376673"/>
            <a:ext cx="2638095" cy="2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3906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讲：使用字符串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8640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补充知识：分析排名函数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86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645295"/>
            <a:ext cx="7732268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ROW_NUMBER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我们还可以在分区（行的分组）内计算排名值。下面这个例子按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qty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empid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的顺序为每个经理分别计算每一行的行号：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2" y="3125652"/>
            <a:ext cx="7614254" cy="8289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2" y="4096118"/>
            <a:ext cx="2336401" cy="218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187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讲：使用字符串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8640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补充知识：分析排名函数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86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645295"/>
            <a:ext cx="773226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RANK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DENSE_RANK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RANK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DENSE_RANK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ROW_NUMBER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函数类似。这两个函数和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ROW_NUMBER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的区别是：当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ORDER BY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列表不能不能唯一决定排序顺序时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RO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W_NUMBER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是非确定性的。而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RANK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DENSE_RANK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总是确定性的，即，具有相同排序值的行总是的导向相同的排名值。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RANK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DENSE_RANK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的区别在于，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RANK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生成的排名值可能有间断，但可以表明有多少行具有更低的排序值。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DENSE_RANK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生成的排名值没有间断。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542620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55724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7" y="1284171"/>
            <a:ext cx="5634924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目录</a:t>
            </a:r>
            <a:endParaRPr lang="zh-CN" altLang="en-US" sz="24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 bwMode="auto">
          <a:xfrm>
            <a:off x="982133" y="1815390"/>
            <a:ext cx="5283200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1571" y="276023"/>
            <a:ext cx="61589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+mn-lt"/>
                <a:ea typeface="微软雅黑" pitchFamily="34" charset="-122"/>
              </a:rPr>
              <a:t>第</a:t>
            </a:r>
            <a:r>
              <a:rPr lang="en-US" altLang="zh-CN" sz="2800" b="1" dirty="0" smtClean="0">
                <a:latin typeface="+mn-lt"/>
                <a:ea typeface="微软雅黑" pitchFamily="34" charset="-122"/>
              </a:rPr>
              <a:t>10</a:t>
            </a:r>
            <a:r>
              <a:rPr lang="zh-CN" altLang="en-US" sz="2800" b="1" dirty="0" smtClean="0">
                <a:latin typeface="+mn-lt"/>
                <a:ea typeface="微软雅黑" pitchFamily="34" charset="-122"/>
              </a:rPr>
              <a:t>讲：使用字符串</a:t>
            </a:r>
            <a:endParaRPr lang="zh-CN" altLang="en-US" sz="2800" b="1" dirty="0">
              <a:latin typeface="+mn-lt"/>
              <a:ea typeface="微软雅黑" pitchFamily="34" charset="-122"/>
            </a:endParaRPr>
          </a:p>
        </p:txBody>
      </p:sp>
      <p:sp>
        <p:nvSpPr>
          <p:cNvPr id="18" name="Text Box 59"/>
          <p:cNvSpPr txBox="1">
            <a:spLocks noChangeArrowheads="1"/>
          </p:cNvSpPr>
          <p:nvPr/>
        </p:nvSpPr>
        <p:spPr bwMode="auto">
          <a:xfrm>
            <a:off x="901923" y="1929885"/>
            <a:ext cx="7263509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第一节：遍历字符串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节：计算字符在字符串中出现的次数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节：从字符串中删除不需要的字符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第四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节：字符串文字中包含引号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节：判断字符串是不是字母数字型的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第六节：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判别可作为数值的字符串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讲：使用字符串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8640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补充知识：分析排名函数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86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645295"/>
            <a:ext cx="7732268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RANK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DENSE_RANK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例如，以下查询使用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RANK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DENSE_RANK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SALES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表中的行返回按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QTY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顺序的排名值：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2" y="3030170"/>
            <a:ext cx="5593644" cy="117286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2" y="4249078"/>
            <a:ext cx="1839096" cy="204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4882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讲：使用字符串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8640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补充知识：分析排名函数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86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645295"/>
            <a:ext cx="773226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NTILE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 Server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支持一个名为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NTILE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的内建函数，用于计算查询结果集中的分组号。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NTILE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函数可以接受一个参数：请求分组的数量。例如，以下查询为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SALES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表中的行计算分组号，按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QTY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EMPID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排序，产生三个组：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48" y="3506685"/>
            <a:ext cx="5647619" cy="9047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47" y="4518511"/>
            <a:ext cx="1219173" cy="172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73504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讲：使用字符串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8640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补充知识：分析排名函数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86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645295"/>
            <a:ext cx="773226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NTILE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注意，当组数（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num_tiles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）无法整除表的行数（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cnt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）时，前面的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个组（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等于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cnt%num_tiles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）比其他组多一行。换句话说，余数被分配到最前的几个组中。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41444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讲：使用字符串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8640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补充知识：分析排名函数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86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645295"/>
            <a:ext cx="7732268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练习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表按照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EMPNO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顺序求行号，不进行分组（使用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ROW_NUMBER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RANK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DENSE_RANK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函数分别实现）；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表按照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MGR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顺序求行号，不进行分组（使用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ROW_NUMBER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RANK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DENSE_RANK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函数分别实现）；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表按照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MGR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分组，并按照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EMPNO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顺序求行号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ROW_NUMBER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RANK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DENSE_RANK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函数分别实现）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表按照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EMPNO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顺序求组号，组数为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表按照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MGR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分组，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EMPNO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顺序求组号，组数为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092231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010602water8_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979613" y="1052513"/>
            <a:ext cx="52578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9600" dirty="0" smtClean="0">
                <a:solidFill>
                  <a:srgbClr val="993300"/>
                </a:solidFill>
                <a:latin typeface="Times New Roman" pitchFamily="18" charset="0"/>
              </a:rPr>
              <a:t>谢谢！</a:t>
            </a:r>
            <a:endParaRPr lang="en-US" altLang="zh-CN" sz="9600" dirty="0">
              <a:solidFill>
                <a:srgbClr val="9933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讲：使用字符串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第一节：遍历字符串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86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645295"/>
            <a:ext cx="7716225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遍历一个字符串，并将其中的每个字符都作为一行返回，但是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没有循环操作。例如，要将表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ENAME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值为“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KING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”的字符串显示为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行，每行中都包含“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KING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”中的一个字符。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使用笛卡尔积来生成行号，用来在该行中返回字符串中的每个字符。然后，使用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DBMS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中的内置的字符串分析函数来摘出所要显示的字符：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SELECT SUBSTRING(E.ENAME, ITER.POS, 1) AS C FROM (SELECT ENAME FROM EMP WHERE ENAME = ‘KING’) AS E CROSS JOIN (SELECT ID AS POS FROM T10) AS ITER WHERE ITER.POS &lt;= LEN(E.ENAME);</a:t>
            </a:r>
            <a:endParaRPr lang="en-US" altLang="zh-CN" dirty="0">
              <a:latin typeface="Arial Narrow" panose="020B0606020202030204" pitchFamily="34" charset="0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讨论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讲：使用字符串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33281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第一节：遍历字符串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86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645295"/>
            <a:ext cx="7716225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练习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、改写解决方案中的代码，使其结果如下：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2" y="2719514"/>
            <a:ext cx="1325188" cy="158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5540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讲：使用字符串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8640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第二节：计算字符在字符串中出现的次数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86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645295"/>
            <a:ext cx="7716225" cy="43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计算一个字符或字串在给定的字符串中出现的次数。考虑下面的字符串：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CLARK,MANAGER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要计算在这个字符串中有多少个逗号。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首先计算出原字符串的长度，然后计算去掉逗号后字符串的长度，这两者的差就是逗号在该字符串中出现的次数：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SELECT (LEN(‘10,CLARK,MANAGER’) – LEN(REPLACE(‘10,CLARK,MANAGER’, ‘,’, ‘’))) / LEN(‘,’) AS CNT;</a:t>
            </a:r>
            <a:endParaRPr lang="en-US" altLang="zh-CN" dirty="0">
              <a:latin typeface="Arial Narrow" panose="020B0606020202030204" pitchFamily="34" charset="0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讨论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301627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讲：使用字符串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8640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第二节：计算字符在字符串中出现的次数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86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645295"/>
            <a:ext cx="771622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练习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、计算在字符串“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Youth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is not a time of life; it is a state of mind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;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”中有几个“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of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”子串；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9357452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讲：使用字符串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8640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第三节：从字符串中删除不需要的字符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86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645295"/>
            <a:ext cx="7716225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从数据中删除指定的字符。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问题描述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DBMS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都提供了函数用来从字符串中删除不需要的字符，对于本问题来说，常用的就是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REPLACE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hlinkClick r:id="rId6" action="ppaction://hlinkfile"/>
              </a:rPr>
              <a:t>实现代码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讨论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使用内置的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REPLACE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函数删除字符串中所有的元音字母、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字符。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884930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讲：使用字符串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8640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第三节：从字符串中删除不需要的字符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86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645295"/>
            <a:ext cx="7716225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练习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、删除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EMP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JOB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字段的最后一个字符，期望结果如下所示；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" y="2660839"/>
            <a:ext cx="2269435" cy="3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1829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66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242270"/>
            <a:ext cx="9172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67" name="Text Box 63"/>
          <p:cNvSpPr txBox="1">
            <a:spLocks noChangeArrowheads="1"/>
          </p:cNvSpPr>
          <p:nvPr/>
        </p:nvSpPr>
        <p:spPr bwMode="auto">
          <a:xfrm>
            <a:off x="1083365" y="328254"/>
            <a:ext cx="5232768" cy="46166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讲：使用字符串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68" name="TextBox 15"/>
          <p:cNvSpPr>
            <a:spLocks noChangeArrowheads="1"/>
          </p:cNvSpPr>
          <p:nvPr/>
        </p:nvSpPr>
        <p:spPr bwMode="auto">
          <a:xfrm>
            <a:off x="1019876" y="1195989"/>
            <a:ext cx="4864089" cy="3077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t>第四节：字符串文字中包含引号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2569" name="Line 8"/>
          <p:cNvSpPr>
            <a:spLocks noChangeShapeType="1"/>
          </p:cNvSpPr>
          <p:nvPr/>
        </p:nvSpPr>
        <p:spPr bwMode="auto">
          <a:xfrm flipH="1">
            <a:off x="888062" y="1599246"/>
            <a:ext cx="48600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7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085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770048" y="1645295"/>
            <a:ext cx="77162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要用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语句得到类似下面的结果，字符串文字中要用到引号：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解决方案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下面的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代表了表示引号的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中方法：嵌在字符串中间或单独表示：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SELECT ‘</a:t>
            </a:r>
            <a:r>
              <a:rPr lang="en-US" altLang="zh-CN" dirty="0" err="1" smtClean="0">
                <a:latin typeface="Arial Narrow" panose="020B0606020202030204" pitchFamily="34" charset="0"/>
                <a:ea typeface="微软雅黑" pitchFamily="34" charset="-122"/>
              </a:rPr>
              <a:t>It’’s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Arial Narrow" panose="020B0606020202030204" pitchFamily="34" charset="0"/>
                <a:ea typeface="微软雅黑" pitchFamily="34" charset="-122"/>
              </a:rPr>
              <a:t>time’QMARKS</a:t>
            </a: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  UNION ALL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 smtClean="0">
                <a:latin typeface="Arial Narrow" panose="020B0606020202030204" pitchFamily="34" charset="0"/>
                <a:ea typeface="微软雅黑" pitchFamily="34" charset="-122"/>
              </a:rPr>
              <a:t>SELECT ‘’’’;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讨论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2" y="2497447"/>
            <a:ext cx="1647577" cy="103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0401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with content">
  <a:themeElements>
    <a:clrScheme name="">
      <a:dk1>
        <a:srgbClr val="000000"/>
      </a:dk1>
      <a:lt1>
        <a:srgbClr val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FFFFFF"/>
      </a:accent3>
      <a:accent4>
        <a:srgbClr val="000000"/>
      </a:accent4>
      <a:accent5>
        <a:srgbClr val="AAC9E8"/>
      </a:accent5>
      <a:accent6>
        <a:srgbClr val="D94A2C"/>
      </a:accent6>
      <a:hlink>
        <a:srgbClr val="0096D6"/>
      </a:hlink>
      <a:folHlink>
        <a:srgbClr val="0096D6"/>
      </a:folHlink>
    </a:clrScheme>
    <a:fontScheme name="Title with conten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FFFFFF"/>
      </a:accent3>
      <a:accent4>
        <a:srgbClr val="000000"/>
      </a:accent4>
      <a:accent5>
        <a:srgbClr val="AAC9E8"/>
      </a:accent5>
      <a:accent6>
        <a:srgbClr val="D94A2C"/>
      </a:accent6>
      <a:hlink>
        <a:srgbClr val="0096D6"/>
      </a:hlink>
      <a:folHlink>
        <a:srgbClr val="0096D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96D6"/>
    </a:dk1>
    <a:lt1>
      <a:srgbClr val="FFFFFF"/>
    </a:lt1>
    <a:dk2>
      <a:srgbClr val="000000"/>
    </a:dk2>
    <a:lt2>
      <a:srgbClr val="E5E8E8"/>
    </a:lt2>
    <a:accent1>
      <a:srgbClr val="0096D6"/>
    </a:accent1>
    <a:accent2>
      <a:srgbClr val="F05332"/>
    </a:accent2>
    <a:accent3>
      <a:srgbClr val="AAAAAA"/>
    </a:accent3>
    <a:accent4>
      <a:srgbClr val="DADADA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2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96D6"/>
    </a:dk2>
    <a:lt2>
      <a:srgbClr val="E5E8E8"/>
    </a:lt2>
    <a:accent1>
      <a:srgbClr val="0096D6"/>
    </a:accent1>
    <a:accent2>
      <a:srgbClr val="F05332"/>
    </a:accent2>
    <a:accent3>
      <a:srgbClr val="FFFFFF"/>
    </a:accent3>
    <a:accent4>
      <a:srgbClr val="000000"/>
    </a:accent4>
    <a:accent5>
      <a:srgbClr val="AAC9E8"/>
    </a:accent5>
    <a:accent6>
      <a:srgbClr val="D94A2C"/>
    </a:accent6>
    <a:hlink>
      <a:srgbClr val="0096D6"/>
    </a:hlink>
    <a:folHlink>
      <a:srgbClr val="0096D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7292</TotalTime>
  <Pages>0</Pages>
  <Words>1121</Words>
  <Characters>0</Characters>
  <Application>Microsoft Office PowerPoint</Application>
  <DocSecurity>0</DocSecurity>
  <PresentationFormat>全屏显示(4:3)</PresentationFormat>
  <Lines>0</Lines>
  <Paragraphs>139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HP Simplified</vt:lpstr>
      <vt:lpstr>Lucida Grande</vt:lpstr>
      <vt:lpstr>仿宋</vt:lpstr>
      <vt:lpstr>宋体</vt:lpstr>
      <vt:lpstr>微软雅黑</vt:lpstr>
      <vt:lpstr>Arial</vt:lpstr>
      <vt:lpstr>Arial Narrow</vt:lpstr>
      <vt:lpstr>Calibri</vt:lpstr>
      <vt:lpstr>Times New Roman</vt:lpstr>
      <vt:lpstr>Title with content</vt:lpstr>
      <vt:lpstr>    SQL查询艺术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Greg (Brand Strategy)</dc:creator>
  <cp:lastModifiedBy>cuiyh</cp:lastModifiedBy>
  <cp:revision>1823</cp:revision>
  <cp:lastPrinted>2013-01-17T18:56:00Z</cp:lastPrinted>
  <dcterms:created xsi:type="dcterms:W3CDTF">2013-01-17T20:22:00Z</dcterms:created>
  <dcterms:modified xsi:type="dcterms:W3CDTF">2015-08-07T21:49:43Z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0x01010085BA1BE96BED65458B369405EF4B58DB</vt:lpwstr>
  </property>
  <property fmtid="{D5CDD505-2E9C-101B-9397-08002B2CF9AE}" pid="3" name="KSOProductBuildVer">
    <vt:lpwstr>2052-9.1.0.4867</vt:lpwstr>
  </property>
</Properties>
</file>