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698" r:id="rId2"/>
    <p:sldId id="786" r:id="rId3"/>
    <p:sldId id="778" r:id="rId4"/>
    <p:sldId id="787" r:id="rId5"/>
    <p:sldId id="788" r:id="rId6"/>
    <p:sldId id="789" r:id="rId7"/>
    <p:sldId id="790" r:id="rId8"/>
    <p:sldId id="791" r:id="rId9"/>
    <p:sldId id="792" r:id="rId10"/>
    <p:sldId id="793" r:id="rId11"/>
    <p:sldId id="794" r:id="rId12"/>
    <p:sldId id="801" r:id="rId13"/>
    <p:sldId id="795" r:id="rId14"/>
    <p:sldId id="796" r:id="rId15"/>
    <p:sldId id="797" r:id="rId16"/>
    <p:sldId id="798" r:id="rId17"/>
    <p:sldId id="799" r:id="rId18"/>
    <p:sldId id="800" r:id="rId19"/>
    <p:sldId id="755" r:id="rId20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9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8/13/2015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8/13/2015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43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26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56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16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18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58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16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2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030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22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883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02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555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57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47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8&#33410;&#35752;&#35770;.docx" TargetMode="External"/><Relationship Id="rId5" Type="http://schemas.openxmlformats.org/officeDocument/2006/relationships/hyperlink" Target="&#31532;8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1&#33410;&#35752;&#35770;.docx" TargetMode="External"/><Relationship Id="rId5" Type="http://schemas.openxmlformats.org/officeDocument/2006/relationships/hyperlink" Target="&#31532;1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1&#33410;&#35752;&#35770;.docx" TargetMode="External"/><Relationship Id="rId5" Type="http://schemas.openxmlformats.org/officeDocument/2006/relationships/hyperlink" Target="&#31532;2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4&#33410;&#35752;&#35770;.docx" TargetMode="External"/><Relationship Id="rId5" Type="http://schemas.openxmlformats.org/officeDocument/2006/relationships/hyperlink" Target="&#31532;4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5&#33410;&#35752;&#35770;.docx" TargetMode="External"/><Relationship Id="rId5" Type="http://schemas.openxmlformats.org/officeDocument/2006/relationships/hyperlink" Target="&#31532;5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5&#33410;&#35752;&#35770;.docx" TargetMode="External"/><Relationship Id="rId5" Type="http://schemas.openxmlformats.org/officeDocument/2006/relationships/hyperlink" Target="&#31532;6&#33410;&#35299;&#20915;&#26041;&#26696;&#23454;&#29616;&#20195;&#30721;.txt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第七节：创建日历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为当前月创建一个日历。日历的格式应该与书桌上的日历相似，通常情况下包含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使用递归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表达式返回当前月的每一天，然后使用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转换为周内日期：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7815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8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是一个功能强大的谓词，可以高效地检查从给定的查询是否返回了结果行。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的输入是一个子查询，通常会关联到外部查询，但不是必需的。根据子查询是返回至少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行，还是没有返回任何行，该谓词会返回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。不同于其他谓词和逻辑表达式，无论输入子查询是否返回行，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都不会返回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，它使用的是二值逻辑，而不是三值逻辑。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4195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以下查询返回在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表中存在记录的员工信息，以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列进行筛选：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754119"/>
            <a:ext cx="6009524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65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96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谓词改写上述查询为：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75" y="2686793"/>
            <a:ext cx="6800881" cy="1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10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现在我们查询员工姓名不在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表中的员工信息，使用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202833"/>
            <a:ext cx="7210364" cy="18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59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现在我们查询员工姓名不在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表中的员工信息，使用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" y="3202833"/>
            <a:ext cx="6873969" cy="17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5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的两个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语句，我们发现使用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行，而使用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返回空结果集。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思考一下为什么？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1049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出现这个问题是因为在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EMP_BONUS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列值中包含空值，当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列包含空值时，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查询总是返回空结果集。这是因为谓词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ENAME IN (‘SMITH’,’JAMES’,’MILLER’,NULL)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永远都不会返回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，而是返回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，所以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ENAME NOT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 (‘SMITH’,’JAMES’,’MILLER’,NULL)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值返回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UNKNOWN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，这两个结果都不会是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161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EXISTS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谓词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NOT IN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当可能存在空值时（例如，被查询列允许为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在逻辑上是不等价的，这也就是为什么两种查询的结果存在差异的原因。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查询在逻辑上等价于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查询，就要把列声明为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NOT NULL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（如果可能的话）或为子查询添加一个筛选器以排除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269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13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讲：日期操作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第一节：确定一年是否为闰年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节：确定一年内的天数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：从日期中提取时间的各部分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：确定某个月的第一天和最后一天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：确定一年内属于周内某一天的所有日期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：确定某月内第一个和最后一个“周内某天”的日期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第七节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创建日历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第一节：确定一年是否为闰年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确定输入的年份是否为闰年。例如，‘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2020-02-01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’这个日期所在年份是否为闰年。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采用递归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表达式，可返回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月份的每一天，然后使用聚合函数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月份的最后一天，如果最后一天是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号，则说明是闰年：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第一节：确定一年是否为闰年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、分析下面的用于判断当前年是否为闰年的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代码，试着表述其执行过程；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3282925"/>
            <a:ext cx="7598210" cy="23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23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第二节：确定一年内的天数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计算当年前的天数。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当年前的天数等于第二年的第一天与当年前的第一天（以天为单位）之差，针对每个系统的解决方案，以下步骤都相同：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、找到当前年的第一天；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、给该日期加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年（即可得到第二年的第一天）；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、从第二步的结果中减去当前年；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128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0810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第三节：从日期中提取时间的各部分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把当前日期分为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部分：年、月、日、时、分、秒，而且以数字方式返回结果。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函数，可以从一个日期中返回指定单位的时间：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94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62555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第四节：确定某个月的第一天和最后一天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50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确定当前月的第一天和最后一天。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函数，可得到当前日期的月份日期；然后用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DATEADD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从当前日期中减去这个值，并加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，就能得到当前月的第一天；要得到当前月的最后一天，可给当前日期加一个月，然后从这个值中减去由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函数（针对当前日期）返回的值，这里还是使用函数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DATEADD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5721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5520073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第五节：确定一年内属于周内某一天的所有日期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57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找出一年内属于周内某一天（星期日或星期一或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或星期六）的所有日期。例如，列出当年中的所有星期五的日期。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使用递归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表达式，返回当前年的每一天，然后使用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函数保留星期五：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289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讲：日期操作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74279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第六节：确定某月内第一个和最后一个“周内某天”的日期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8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例如，找出当前月的第一个星期一及最后一个星期一的日期。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使用递归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表达式，生成当前月的每一天，然后，使用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表达式标记所有星期一。第一个及最后一个星期一就是已标记日期中的第一个和最后一个：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实现代码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2590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</TotalTime>
  <Pages>0</Pages>
  <Words>797</Words>
  <Characters>0</Characters>
  <Application>Microsoft Office PowerPoint</Application>
  <DocSecurity>0</DocSecurity>
  <PresentationFormat>全屏显示(4:3)</PresentationFormat>
  <Lines>0</Lines>
  <Paragraphs>112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HP Simplified</vt:lpstr>
      <vt:lpstr>Lucida Grande</vt:lpstr>
      <vt:lpstr>宋体</vt:lpstr>
      <vt:lpstr>微软雅黑</vt:lpstr>
      <vt:lpstr>Arial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1807</cp:revision>
  <cp:lastPrinted>2013-01-17T18:56:00Z</cp:lastPrinted>
  <dcterms:created xsi:type="dcterms:W3CDTF">2013-01-17T20:22:00Z</dcterms:created>
  <dcterms:modified xsi:type="dcterms:W3CDTF">2015-08-13T01:09:17Z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