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2.xml" ContentType="application/vnd.openxmlformats-officedocument.themeOverride+xml"/>
  <Override PartName="/ppt/notesSlides/notesSlide3.xml" ContentType="application/vnd.openxmlformats-officedocument.presentationml.notesSlide+xml"/>
  <Override PartName="/ppt/theme/themeOverride3.xml" ContentType="application/vnd.openxmlformats-officedocument.themeOverride+xml"/>
  <Override PartName="/ppt/notesSlides/notesSlide4.xml" ContentType="application/vnd.openxmlformats-officedocument.presentationml.notesSlide+xml"/>
  <Override PartName="/ppt/theme/themeOverride4.xml" ContentType="application/vnd.openxmlformats-officedocument.themeOverride+xml"/>
  <Override PartName="/ppt/notesSlides/notesSlide5.xml" ContentType="application/vnd.openxmlformats-officedocument.presentationml.notesSlide+xml"/>
  <Override PartName="/ppt/theme/themeOverride5.xml" ContentType="application/vnd.openxmlformats-officedocument.themeOverride+xml"/>
  <Override PartName="/ppt/notesSlides/notesSlide6.xml" ContentType="application/vnd.openxmlformats-officedocument.presentationml.notesSlide+xml"/>
  <Override PartName="/ppt/theme/themeOverride6.xml" ContentType="application/vnd.openxmlformats-officedocument.themeOverride+xml"/>
  <Override PartName="/ppt/notesSlides/notesSlide7.xml" ContentType="application/vnd.openxmlformats-officedocument.presentationml.notesSlide+xml"/>
  <Override PartName="/ppt/theme/themeOverride7.xml" ContentType="application/vnd.openxmlformats-officedocument.themeOverride+xml"/>
  <Override PartName="/ppt/notesSlides/notesSlide8.xml" ContentType="application/vnd.openxmlformats-officedocument.presentationml.notesSlide+xml"/>
  <Override PartName="/ppt/theme/themeOverride8.xml" ContentType="application/vnd.openxmlformats-officedocument.themeOverride+xml"/>
  <Override PartName="/ppt/notesSlides/notesSlide9.xml" ContentType="application/vnd.openxmlformats-officedocument.presentationml.notesSlide+xml"/>
  <Override PartName="/ppt/theme/themeOverride9.xml" ContentType="application/vnd.openxmlformats-officedocument.themeOverride+xml"/>
  <Override PartName="/ppt/notesSlides/notesSlide10.xml" ContentType="application/vnd.openxmlformats-officedocument.presentationml.notesSlide+xml"/>
  <Override PartName="/ppt/theme/themeOverride10.xml" ContentType="application/vnd.openxmlformats-officedocument.themeOverride+xml"/>
  <Override PartName="/ppt/notesSlides/notesSlide11.xml" ContentType="application/vnd.openxmlformats-officedocument.presentationml.notesSlide+xml"/>
  <Override PartName="/ppt/theme/themeOverride11.xml" ContentType="application/vnd.openxmlformats-officedocument.themeOverride+xml"/>
  <Override PartName="/ppt/notesSlides/notesSlide12.xml" ContentType="application/vnd.openxmlformats-officedocument.presentationml.notesSlide+xml"/>
  <Override PartName="/ppt/theme/themeOverride12.xml" ContentType="application/vnd.openxmlformats-officedocument.themeOverride+xml"/>
  <Override PartName="/ppt/notesSlides/notesSlide13.xml" ContentType="application/vnd.openxmlformats-officedocument.presentationml.notesSlide+xml"/>
  <Override PartName="/ppt/theme/themeOverride13.xml" ContentType="application/vnd.openxmlformats-officedocument.themeOverride+xml"/>
  <Override PartName="/ppt/notesSlides/notesSlide14.xml" ContentType="application/vnd.openxmlformats-officedocument.presentationml.notesSlide+xml"/>
  <Override PartName="/ppt/theme/themeOverride14.xml" ContentType="application/vnd.openxmlformats-officedocument.themeOverride+xml"/>
  <Override PartName="/ppt/notesSlides/notesSlide15.xml" ContentType="application/vnd.openxmlformats-officedocument.presentationml.notesSlide+xml"/>
  <Override PartName="/ppt/theme/themeOverride15.xml" ContentType="application/vnd.openxmlformats-officedocument.themeOverride+xml"/>
  <Override PartName="/ppt/notesSlides/notesSlide16.xml" ContentType="application/vnd.openxmlformats-officedocument.presentationml.notesSlide+xml"/>
  <Override PartName="/ppt/theme/themeOverride16.xml" ContentType="application/vnd.openxmlformats-officedocument.themeOverride+xml"/>
  <Override PartName="/ppt/notesSlides/notesSlide17.xml" ContentType="application/vnd.openxmlformats-officedocument.presentationml.notesSlide+xml"/>
  <Override PartName="/ppt/theme/themeOverride17.xml" ContentType="application/vnd.openxmlformats-officedocument.themeOverride+xml"/>
  <Override PartName="/ppt/notesSlides/notesSlide18.xml" ContentType="application/vnd.openxmlformats-officedocument.presentationml.notesSlide+xml"/>
  <Override PartName="/ppt/theme/themeOverride18.xml" ContentType="application/vnd.openxmlformats-officedocument.themeOverride+xml"/>
  <Override PartName="/ppt/notesSlides/notesSlide19.xml" ContentType="application/vnd.openxmlformats-officedocument.presentationml.notesSlide+xml"/>
  <Override PartName="/ppt/theme/themeOverride19.xml" ContentType="application/vnd.openxmlformats-officedocument.themeOverride+xml"/>
  <Override PartName="/ppt/notesSlides/notesSlide20.xml" ContentType="application/vnd.openxmlformats-officedocument.presentationml.notesSlide+xml"/>
  <Override PartName="/ppt/theme/themeOverride20.xml" ContentType="application/vnd.openxmlformats-officedocument.themeOverride+xml"/>
  <Override PartName="/ppt/notesSlides/notesSlide21.xml" ContentType="application/vnd.openxmlformats-officedocument.presentationml.notesSlide+xml"/>
  <Override PartName="/ppt/theme/themeOverride21.xml" ContentType="application/vnd.openxmlformats-officedocument.themeOverride+xml"/>
  <Override PartName="/ppt/notesSlides/notesSlide22.xml" ContentType="application/vnd.openxmlformats-officedocument.presentationml.notesSlide+xml"/>
  <Override PartName="/ppt/theme/themeOverride22.xml" ContentType="application/vnd.openxmlformats-officedocument.themeOverride+xml"/>
  <Override PartName="/ppt/notesSlides/notesSlide23.xml" ContentType="application/vnd.openxmlformats-officedocument.presentationml.notesSlide+xml"/>
  <Override PartName="/ppt/theme/themeOverride23.xml" ContentType="application/vnd.openxmlformats-officedocument.themeOverride+xml"/>
  <Override PartName="/ppt/notesSlides/notesSlide24.xml" ContentType="application/vnd.openxmlformats-officedocument.presentationml.notesSlide+xml"/>
  <Override PartName="/ppt/theme/themeOverride24.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notesMasterIdLst>
    <p:notesMasterId r:id="rId27"/>
  </p:notesMasterIdLst>
  <p:handoutMasterIdLst>
    <p:handoutMasterId r:id="rId28"/>
  </p:handoutMasterIdLst>
  <p:sldIdLst>
    <p:sldId id="698" r:id="rId2"/>
    <p:sldId id="786" r:id="rId3"/>
    <p:sldId id="778" r:id="rId4"/>
    <p:sldId id="787" r:id="rId5"/>
    <p:sldId id="788" r:id="rId6"/>
    <p:sldId id="789" r:id="rId7"/>
    <p:sldId id="790" r:id="rId8"/>
    <p:sldId id="791" r:id="rId9"/>
    <p:sldId id="792" r:id="rId10"/>
    <p:sldId id="793" r:id="rId11"/>
    <p:sldId id="794" r:id="rId12"/>
    <p:sldId id="795" r:id="rId13"/>
    <p:sldId id="796" r:id="rId14"/>
    <p:sldId id="797" r:id="rId15"/>
    <p:sldId id="798" r:id="rId16"/>
    <p:sldId id="802" r:id="rId17"/>
    <p:sldId id="803" r:id="rId18"/>
    <p:sldId id="804" r:id="rId19"/>
    <p:sldId id="805" r:id="rId20"/>
    <p:sldId id="806" r:id="rId21"/>
    <p:sldId id="807" r:id="rId22"/>
    <p:sldId id="808" r:id="rId23"/>
    <p:sldId id="799" r:id="rId24"/>
    <p:sldId id="800" r:id="rId25"/>
    <p:sldId id="755" r:id="rId26"/>
  </p:sldIdLst>
  <p:sldSz cx="9144000" cy="6858000" type="screen4x3"/>
  <p:notesSz cx="6858000" cy="9144000"/>
  <p:defaultTextStyle>
    <a:defPPr>
      <a:defRPr lang="zh-CN"/>
    </a:defPPr>
    <a:lvl1pPr algn="l" defTabSz="457200" rtl="0" eaLnBrk="0" fontAlgn="base" hangingPunct="0">
      <a:spcBef>
        <a:spcPct val="0"/>
      </a:spcBef>
      <a:spcAft>
        <a:spcPct val="0"/>
      </a:spcAft>
      <a:defRPr kern="1200">
        <a:solidFill>
          <a:schemeClr val="tx1"/>
        </a:solidFill>
        <a:latin typeface="Arial" pitchFamily="34" charset="0"/>
        <a:ea typeface="宋体" pitchFamily="2" charset="-122"/>
        <a:cs typeface="+mn-cs"/>
      </a:defRPr>
    </a:lvl1pPr>
    <a:lvl2pPr marL="457200" algn="l" defTabSz="457200" rtl="0" eaLnBrk="0" fontAlgn="base" hangingPunct="0">
      <a:spcBef>
        <a:spcPct val="0"/>
      </a:spcBef>
      <a:spcAft>
        <a:spcPct val="0"/>
      </a:spcAft>
      <a:defRPr kern="1200">
        <a:solidFill>
          <a:schemeClr val="tx1"/>
        </a:solidFill>
        <a:latin typeface="Arial" pitchFamily="34" charset="0"/>
        <a:ea typeface="宋体" pitchFamily="2" charset="-122"/>
        <a:cs typeface="+mn-cs"/>
      </a:defRPr>
    </a:lvl2pPr>
    <a:lvl3pPr marL="914400" algn="l" defTabSz="457200" rtl="0" eaLnBrk="0" fontAlgn="base" hangingPunct="0">
      <a:spcBef>
        <a:spcPct val="0"/>
      </a:spcBef>
      <a:spcAft>
        <a:spcPct val="0"/>
      </a:spcAft>
      <a:defRPr kern="1200">
        <a:solidFill>
          <a:schemeClr val="tx1"/>
        </a:solidFill>
        <a:latin typeface="Arial" pitchFamily="34" charset="0"/>
        <a:ea typeface="宋体" pitchFamily="2" charset="-122"/>
        <a:cs typeface="+mn-cs"/>
      </a:defRPr>
    </a:lvl3pPr>
    <a:lvl4pPr marL="1371600" algn="l" defTabSz="457200" rtl="0" eaLnBrk="0" fontAlgn="base" hangingPunct="0">
      <a:spcBef>
        <a:spcPct val="0"/>
      </a:spcBef>
      <a:spcAft>
        <a:spcPct val="0"/>
      </a:spcAft>
      <a:defRPr kern="1200">
        <a:solidFill>
          <a:schemeClr val="tx1"/>
        </a:solidFill>
        <a:latin typeface="Arial" pitchFamily="34" charset="0"/>
        <a:ea typeface="宋体" pitchFamily="2" charset="-122"/>
        <a:cs typeface="+mn-cs"/>
      </a:defRPr>
    </a:lvl4pPr>
    <a:lvl5pPr marL="1828800" algn="l" defTabSz="457200" rtl="0" eaLnBrk="0" fontAlgn="base" hangingPunct="0">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4093">
          <p15:clr>
            <a:srgbClr val="A4A3A4"/>
          </p15:clr>
        </p15:guide>
        <p15:guide id="2" orient="horz" pos="929">
          <p15:clr>
            <a:srgbClr val="A4A3A4"/>
          </p15:clr>
        </p15:guide>
        <p15:guide id="3" orient="horz" pos="1199">
          <p15:clr>
            <a:srgbClr val="A4A3A4"/>
          </p15:clr>
        </p15:guide>
        <p15:guide id="4" orient="horz" pos="527">
          <p15:clr>
            <a:srgbClr val="A4A3A4"/>
          </p15:clr>
        </p15:guide>
        <p15:guide id="5" orient="horz" pos="2242">
          <p15:clr>
            <a:srgbClr val="A4A3A4"/>
          </p15:clr>
        </p15:guide>
        <p15:guide id="6" orient="horz" pos="3104">
          <p15:clr>
            <a:srgbClr val="A4A3A4"/>
          </p15:clr>
        </p15:guide>
        <p15:guide id="7" orient="horz" pos="173">
          <p15:clr>
            <a:srgbClr val="A4A3A4"/>
          </p15:clr>
        </p15:guide>
        <p15:guide id="8" pos="1823">
          <p15:clr>
            <a:srgbClr val="A4A3A4"/>
          </p15:clr>
        </p15:guide>
        <p15:guide id="9" pos="2796">
          <p15:clr>
            <a:srgbClr val="A4A3A4"/>
          </p15:clr>
        </p15:guide>
        <p15:guide id="10" pos="207">
          <p15:clr>
            <a:srgbClr val="A4A3A4"/>
          </p15:clr>
        </p15:guide>
        <p15:guide id="11" pos="5374">
          <p15:clr>
            <a:srgbClr val="A4A3A4"/>
          </p15:clr>
        </p15:guide>
        <p15:guide id="12" pos="5563">
          <p15:clr>
            <a:srgbClr val="A4A3A4"/>
          </p15:clr>
        </p15:guide>
        <p15:guide id="13" pos="2880">
          <p15:clr>
            <a:srgbClr val="A4A3A4"/>
          </p15:clr>
        </p15:guide>
        <p15:guide id="14" pos="3595">
          <p15:clr>
            <a:srgbClr val="A4A3A4"/>
          </p15:clr>
        </p15:guide>
        <p15:guide id="15" pos="2006">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a:srgbClr val="FFCC00"/>
    <a:srgbClr val="FF9933"/>
    <a:srgbClr val="336600"/>
    <a:srgbClr val="003300"/>
    <a:srgbClr val="FFCC66"/>
    <a:srgbClr val="33CC33"/>
    <a:srgbClr val="99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0519" autoAdjust="0"/>
  </p:normalViewPr>
  <p:slideViewPr>
    <p:cSldViewPr snapToGrid="0">
      <p:cViewPr>
        <p:scale>
          <a:sx n="70" d="100"/>
          <a:sy n="70" d="100"/>
        </p:scale>
        <p:origin x="1386" y="-162"/>
      </p:cViewPr>
      <p:guideLst>
        <p:guide orient="horz" pos="4093"/>
        <p:guide orient="horz" pos="929"/>
        <p:guide orient="horz" pos="1199"/>
        <p:guide orient="horz" pos="527"/>
        <p:guide orient="horz" pos="2242"/>
        <p:guide orient="horz" pos="3104"/>
        <p:guide orient="horz" pos="173"/>
        <p:guide pos="1823"/>
        <p:guide pos="2796"/>
        <p:guide pos="207"/>
        <p:guide pos="5374"/>
        <p:guide pos="5563"/>
        <p:guide pos="2880"/>
        <p:guide pos="3595"/>
        <p:guide pos="2006"/>
      </p:guideLst>
    </p:cSldViewPr>
  </p:slideViewPr>
  <p:notesTextViewPr>
    <p:cViewPr>
      <p:scale>
        <a:sx n="100" d="100"/>
        <a:sy n="100" d="100"/>
      </p:scale>
      <p:origin x="0" y="0"/>
    </p:cViewPr>
  </p:notesTextViewPr>
  <p:notesViewPr>
    <p:cSldViewPr snapToGrid="0">
      <p:cViewPr varScale="1">
        <p:scale>
          <a:sx n="57" d="100"/>
          <a:sy n="57" d="100"/>
        </p:scale>
        <p:origin x="2832" y="66"/>
      </p:cViewPr>
      <p:guideLst/>
    </p:cSldViewPr>
  </p:notesViewPr>
  <p:gridSpacing cx="72006" cy="72006"/>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5EF48A0-4803-40C7-B0A3-C1EFF66A71D7}" type="datetimeFigureOut">
              <a:rPr lang="zh-CN" altLang="en-US" smtClean="0"/>
              <a:t>2015/8/14</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E75B51B-5BF9-42D3-95C3-728B1D7179DC}" type="slidenum">
              <a:rPr lang="zh-CN" altLang="en-US" smtClean="0"/>
              <a:t>‹#›</a:t>
            </a:fld>
            <a:endParaRPr lang="zh-CN" altLang="en-US"/>
          </a:p>
        </p:txBody>
      </p:sp>
    </p:spTree>
    <p:extLst>
      <p:ext uri="{BB962C8B-B14F-4D97-AF65-F5344CB8AC3E}">
        <p14:creationId xmlns:p14="http://schemas.microsoft.com/office/powerpoint/2010/main" val="9134917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Header Placeholder 1"/>
          <p:cNvSpPr>
            <a:spLocks noGrp="1" noChangeArrowheads="1"/>
          </p:cNvSpPr>
          <p:nvPr>
            <p:ph type="hdr" sz="quarter" idx="4294967295"/>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sz="1200">
                <a:latin typeface="HP Simplified" pitchFamily="2" charset="0"/>
                <a:sym typeface="HP Simplified" pitchFamily="2" charset="0"/>
              </a:defRPr>
            </a:lvl1pPr>
          </a:lstStyle>
          <a:p>
            <a:pPr>
              <a:defRPr/>
            </a:pPr>
            <a:endParaRPr lang="zh-CN" altLang="zh-CN"/>
          </a:p>
        </p:txBody>
      </p:sp>
      <p:sp>
        <p:nvSpPr>
          <p:cNvPr id="2051" name="Date Placeholder 2"/>
          <p:cNvSpPr>
            <a:spLocks noGrp="1" noChangeArrowheads="1"/>
          </p:cNvSpPr>
          <p:nvPr>
            <p:ph type="dt" idx="1"/>
          </p:nvPr>
        </p:nvSpPr>
        <p:spPr bwMode="auto">
          <a:xfrm>
            <a:off x="3884613"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1" hangingPunct="1">
              <a:buFont typeface="Arial" panose="020B0604020202020204" pitchFamily="34" charset="0"/>
              <a:buNone/>
              <a:defRPr/>
            </a:lvl1pPr>
          </a:lstStyle>
          <a:p>
            <a:pPr>
              <a:defRPr/>
            </a:pPr>
            <a:fld id="{23BCEB58-B1E7-43A4-9F47-A151C2B098A2}" type="datetime1">
              <a:rPr lang="en-US"/>
              <a:pPr>
                <a:defRPr/>
              </a:pPr>
              <a:t>8/14/2015</a:t>
            </a:fld>
            <a:endParaRPr lang="zh-CN" altLang="en-US" sz="1200">
              <a:latin typeface="HP Simplified" pitchFamily="2" charset="0"/>
              <a:sym typeface="HP Simplified" pitchFamily="2" charset="0"/>
            </a:endParaRPr>
          </a:p>
        </p:txBody>
      </p:sp>
      <p:sp>
        <p:nvSpPr>
          <p:cNvPr id="2052" name="Slide Image Placeholder 3"/>
          <p:cNvSpPr>
            <a:spLocks noGrp="1" noRot="1" noChangeAspect="1" noChangeArrowheads="1"/>
          </p:cNvSpPr>
          <p:nvPr>
            <p:ph type="sldImg" idx="2"/>
          </p:nvPr>
        </p:nvSpPr>
        <p:spPr bwMode="auto">
          <a:xfrm>
            <a:off x="1143000" y="685800"/>
            <a:ext cx="4572000" cy="3429000"/>
          </a:xfrm>
          <a:prstGeom prst="rect">
            <a:avLst/>
          </a:prstGeom>
          <a:noFill/>
          <a:ln w="12700">
            <a:noFill/>
            <a:bevel/>
            <a:headEnd/>
            <a:tailEnd/>
          </a:ln>
        </p:spPr>
      </p:sp>
      <p:sp>
        <p:nvSpPr>
          <p:cNvPr id="2053" name="Notes Placeholder 4"/>
          <p:cNvSpPr>
            <a:spLocks noGrp="1" noRot="1" noChangeAspect="1" noChangeArrowheads="1"/>
          </p:cNvSpPr>
          <p:nvPr/>
        </p:nvSpPr>
        <p:spPr bwMode="auto">
          <a:xfrm>
            <a:off x="685800" y="4343400"/>
            <a:ext cx="5486400" cy="4114800"/>
          </a:xfrm>
          <a:prstGeom prst="rect">
            <a:avLst/>
          </a:prstGeom>
          <a:noFill/>
          <a:ln w="12700">
            <a:noFill/>
            <a:bevel/>
            <a:headEnd/>
            <a:tailEnd/>
          </a:ln>
        </p:spPr>
        <p:txBody>
          <a:bodyPr anchor="ctr"/>
          <a:lstStyle/>
          <a:p>
            <a:pPr defTabSz="0">
              <a:spcBef>
                <a:spcPct val="30000"/>
              </a:spcBef>
            </a:pPr>
            <a:r>
              <a:rPr lang="zh-CN" altLang="zh-CN" sz="1200"/>
              <a:t>Click to edit Master text styles</a:t>
            </a:r>
          </a:p>
          <a:p>
            <a:pPr defTabSz="0">
              <a:spcBef>
                <a:spcPct val="30000"/>
              </a:spcBef>
            </a:pPr>
            <a:r>
              <a:rPr lang="zh-CN" altLang="zh-CN" sz="1200"/>
              <a:t>Second level</a:t>
            </a:r>
          </a:p>
          <a:p>
            <a:pPr defTabSz="0">
              <a:spcBef>
                <a:spcPct val="30000"/>
              </a:spcBef>
            </a:pPr>
            <a:r>
              <a:rPr lang="zh-CN" altLang="zh-CN" sz="1200"/>
              <a:t>Third level</a:t>
            </a:r>
          </a:p>
          <a:p>
            <a:pPr defTabSz="0">
              <a:spcBef>
                <a:spcPct val="30000"/>
              </a:spcBef>
            </a:pPr>
            <a:r>
              <a:rPr lang="zh-CN" altLang="zh-CN" sz="1200"/>
              <a:t>Fourth level</a:t>
            </a:r>
          </a:p>
          <a:p>
            <a:pPr defTabSz="0">
              <a:spcBef>
                <a:spcPct val="30000"/>
              </a:spcBef>
            </a:pPr>
            <a:r>
              <a:rPr lang="zh-CN" altLang="zh-CN" sz="1200"/>
              <a:t>Fifth level</a:t>
            </a:r>
          </a:p>
        </p:txBody>
      </p:sp>
      <p:sp>
        <p:nvSpPr>
          <p:cNvPr id="2054" name="Footer Placeholder 5"/>
          <p:cNvSpPr>
            <a:spLocks noGrp="1" noChangeArrowheads="1"/>
          </p:cNvSpPr>
          <p:nvPr>
            <p:ph type="ftr" sz="quarter" idx="4"/>
          </p:nvPr>
        </p:nvSpPr>
        <p:spPr bwMode="auto">
          <a:xfrm>
            <a:off x="0" y="8685213"/>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eaLnBrk="1" hangingPunct="1">
              <a:buFont typeface="Arial" panose="020B0604020202020204" pitchFamily="34" charset="0"/>
              <a:buNone/>
              <a:defRPr sz="1200">
                <a:latin typeface="HP Simplified" pitchFamily="2" charset="0"/>
                <a:sym typeface="HP Simplified" pitchFamily="2" charset="0"/>
              </a:defRPr>
            </a:lvl1pPr>
          </a:lstStyle>
          <a:p>
            <a:pPr>
              <a:defRPr/>
            </a:pPr>
            <a:endParaRPr lang="zh-CN" altLang="zh-CN"/>
          </a:p>
        </p:txBody>
      </p:sp>
      <p:sp>
        <p:nvSpPr>
          <p:cNvPr id="2055" name="Slide Number Placeholder 6"/>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eaLnBrk="1" hangingPunct="1">
              <a:buFont typeface="Arial" pitchFamily="34" charset="0"/>
              <a:buNone/>
              <a:defRPr/>
            </a:lvl1pPr>
          </a:lstStyle>
          <a:p>
            <a:fld id="{79AAB01C-1156-4FEC-8576-12A4092A55E6}" type="slidenum">
              <a:rPr lang="zh-CN" altLang="zh-CN"/>
              <a:pPr/>
              <a:t>‹#›</a:t>
            </a:fld>
            <a:endParaRPr lang="zh-CN" altLang="zh-CN" sz="1200">
              <a:latin typeface="HP Simplified" pitchFamily="2" charset="0"/>
              <a:sym typeface="HP Simplified" pitchFamily="2" charset="0"/>
            </a:endParaRPr>
          </a:p>
        </p:txBody>
      </p:sp>
    </p:spTree>
    <p:extLst>
      <p:ext uri="{BB962C8B-B14F-4D97-AF65-F5344CB8AC3E}">
        <p14:creationId xmlns:p14="http://schemas.microsoft.com/office/powerpoint/2010/main" val="881680919"/>
      </p:ext>
    </p:extLst>
  </p:cSld>
  <p:clrMap bg1="lt1" tx1="dk1" bg2="lt2" tx2="dk2" accent1="accent1" accent2="accent2" accent3="accent3" accent4="accent4" accent5="accent5" accent6="accent6" hlink="hlink" folHlink="folHlink"/>
  <p:hf hdr="0" ftr="0"/>
  <p:notesStyle>
    <a:lvl1pPr algn="l" defTabSz="0"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defTabSz="0"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defTabSz="0"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defTabSz="0"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defTabSz="0"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slide" Target="../slides/slide10.xml"/><Relationship Id="rId2" Type="http://schemas.openxmlformats.org/officeDocument/2006/relationships/notesMaster" Target="../notesMasters/notesMaster1.xml"/><Relationship Id="rId1" Type="http://schemas.openxmlformats.org/officeDocument/2006/relationships/themeOverride" Target="../theme/themeOverride10.xml"/></Relationships>
</file>

<file path=ppt/notesSlides/_rels/notesSlide11.xml.rels><?xml version="1.0" encoding="UTF-8" standalone="yes"?>
<Relationships xmlns="http://schemas.openxmlformats.org/package/2006/relationships"><Relationship Id="rId3" Type="http://schemas.openxmlformats.org/officeDocument/2006/relationships/slide" Target="../slides/slide11.xml"/><Relationship Id="rId2" Type="http://schemas.openxmlformats.org/officeDocument/2006/relationships/notesMaster" Target="../notesMasters/notesMaster1.xml"/><Relationship Id="rId1" Type="http://schemas.openxmlformats.org/officeDocument/2006/relationships/themeOverride" Target="../theme/themeOverride11.xml"/></Relationships>
</file>

<file path=ppt/notesSlides/_rels/notesSlide12.xml.rels><?xml version="1.0" encoding="UTF-8" standalone="yes"?>
<Relationships xmlns="http://schemas.openxmlformats.org/package/2006/relationships"><Relationship Id="rId3" Type="http://schemas.openxmlformats.org/officeDocument/2006/relationships/slide" Target="../slides/slide12.xml"/><Relationship Id="rId2" Type="http://schemas.openxmlformats.org/officeDocument/2006/relationships/notesMaster" Target="../notesMasters/notesMaster1.xml"/><Relationship Id="rId1" Type="http://schemas.openxmlformats.org/officeDocument/2006/relationships/themeOverride" Target="../theme/themeOverride12.xml"/></Relationships>
</file>

<file path=ppt/notesSlides/_rels/notesSlide13.xml.rels><?xml version="1.0" encoding="UTF-8" standalone="yes"?>
<Relationships xmlns="http://schemas.openxmlformats.org/package/2006/relationships"><Relationship Id="rId3" Type="http://schemas.openxmlformats.org/officeDocument/2006/relationships/slide" Target="../slides/slide13.xml"/><Relationship Id="rId2" Type="http://schemas.openxmlformats.org/officeDocument/2006/relationships/notesMaster" Target="../notesMasters/notesMaster1.xml"/><Relationship Id="rId1" Type="http://schemas.openxmlformats.org/officeDocument/2006/relationships/themeOverride" Target="../theme/themeOverride13.xml"/></Relationships>
</file>

<file path=ppt/notesSlides/_rels/notesSlide14.xml.rels><?xml version="1.0" encoding="UTF-8" standalone="yes"?>
<Relationships xmlns="http://schemas.openxmlformats.org/package/2006/relationships"><Relationship Id="rId3" Type="http://schemas.openxmlformats.org/officeDocument/2006/relationships/slide" Target="../slides/slide14.xml"/><Relationship Id="rId2" Type="http://schemas.openxmlformats.org/officeDocument/2006/relationships/notesMaster" Target="../notesMasters/notesMaster1.xml"/><Relationship Id="rId1" Type="http://schemas.openxmlformats.org/officeDocument/2006/relationships/themeOverride" Target="../theme/themeOverride14.xml"/></Relationships>
</file>

<file path=ppt/notesSlides/_rels/notesSlide15.xml.rels><?xml version="1.0" encoding="UTF-8" standalone="yes"?>
<Relationships xmlns="http://schemas.openxmlformats.org/package/2006/relationships"><Relationship Id="rId3" Type="http://schemas.openxmlformats.org/officeDocument/2006/relationships/slide" Target="../slides/slide15.xml"/><Relationship Id="rId2" Type="http://schemas.openxmlformats.org/officeDocument/2006/relationships/notesMaster" Target="../notesMasters/notesMaster1.xml"/><Relationship Id="rId1" Type="http://schemas.openxmlformats.org/officeDocument/2006/relationships/themeOverride" Target="../theme/themeOverride15.xml"/></Relationships>
</file>

<file path=ppt/notesSlides/_rels/notesSlide16.xml.rels><?xml version="1.0" encoding="UTF-8" standalone="yes"?>
<Relationships xmlns="http://schemas.openxmlformats.org/package/2006/relationships"><Relationship Id="rId3" Type="http://schemas.openxmlformats.org/officeDocument/2006/relationships/slide" Target="../slides/slide16.xml"/><Relationship Id="rId2" Type="http://schemas.openxmlformats.org/officeDocument/2006/relationships/notesMaster" Target="../notesMasters/notesMaster1.xml"/><Relationship Id="rId1" Type="http://schemas.openxmlformats.org/officeDocument/2006/relationships/themeOverride" Target="../theme/themeOverride16.xml"/></Relationships>
</file>

<file path=ppt/notesSlides/_rels/notesSlide17.xml.rels><?xml version="1.0" encoding="UTF-8" standalone="yes"?>
<Relationships xmlns="http://schemas.openxmlformats.org/package/2006/relationships"><Relationship Id="rId3" Type="http://schemas.openxmlformats.org/officeDocument/2006/relationships/slide" Target="../slides/slide17.xml"/><Relationship Id="rId2" Type="http://schemas.openxmlformats.org/officeDocument/2006/relationships/notesMaster" Target="../notesMasters/notesMaster1.xml"/><Relationship Id="rId1" Type="http://schemas.openxmlformats.org/officeDocument/2006/relationships/themeOverride" Target="../theme/themeOverride17.xml"/></Relationships>
</file>

<file path=ppt/notesSlides/_rels/notesSlide18.xml.rels><?xml version="1.0" encoding="UTF-8" standalone="yes"?>
<Relationships xmlns="http://schemas.openxmlformats.org/package/2006/relationships"><Relationship Id="rId3" Type="http://schemas.openxmlformats.org/officeDocument/2006/relationships/slide" Target="../slides/slide18.xml"/><Relationship Id="rId2" Type="http://schemas.openxmlformats.org/officeDocument/2006/relationships/notesMaster" Target="../notesMasters/notesMaster1.xml"/><Relationship Id="rId1" Type="http://schemas.openxmlformats.org/officeDocument/2006/relationships/themeOverride" Target="../theme/themeOverride18.xml"/></Relationships>
</file>

<file path=ppt/notesSlides/_rels/notesSlide19.xml.rels><?xml version="1.0" encoding="UTF-8" standalone="yes"?>
<Relationships xmlns="http://schemas.openxmlformats.org/package/2006/relationships"><Relationship Id="rId3" Type="http://schemas.openxmlformats.org/officeDocument/2006/relationships/slide" Target="../slides/slide19.xml"/><Relationship Id="rId2" Type="http://schemas.openxmlformats.org/officeDocument/2006/relationships/notesMaster" Target="../notesMasters/notesMaster1.xml"/><Relationship Id="rId1" Type="http://schemas.openxmlformats.org/officeDocument/2006/relationships/themeOverride" Target="../theme/themeOverride19.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notesMaster" Target="../notesMasters/notesMaster1.xml"/><Relationship Id="rId1" Type="http://schemas.openxmlformats.org/officeDocument/2006/relationships/themeOverride" Target="../theme/themeOverride2.xml"/></Relationships>
</file>

<file path=ppt/notesSlides/_rels/notesSlide20.xml.rels><?xml version="1.0" encoding="UTF-8" standalone="yes"?>
<Relationships xmlns="http://schemas.openxmlformats.org/package/2006/relationships"><Relationship Id="rId3" Type="http://schemas.openxmlformats.org/officeDocument/2006/relationships/slide" Target="../slides/slide20.xml"/><Relationship Id="rId2" Type="http://schemas.openxmlformats.org/officeDocument/2006/relationships/notesMaster" Target="../notesMasters/notesMaster1.xml"/><Relationship Id="rId1" Type="http://schemas.openxmlformats.org/officeDocument/2006/relationships/themeOverride" Target="../theme/themeOverride20.xml"/></Relationships>
</file>

<file path=ppt/notesSlides/_rels/notesSlide21.xml.rels><?xml version="1.0" encoding="UTF-8" standalone="yes"?>
<Relationships xmlns="http://schemas.openxmlformats.org/package/2006/relationships"><Relationship Id="rId3" Type="http://schemas.openxmlformats.org/officeDocument/2006/relationships/slide" Target="../slides/slide21.xml"/><Relationship Id="rId2" Type="http://schemas.openxmlformats.org/officeDocument/2006/relationships/notesMaster" Target="../notesMasters/notesMaster1.xml"/><Relationship Id="rId1" Type="http://schemas.openxmlformats.org/officeDocument/2006/relationships/themeOverride" Target="../theme/themeOverride21.xml"/></Relationships>
</file>

<file path=ppt/notesSlides/_rels/notesSlide22.xml.rels><?xml version="1.0" encoding="UTF-8" standalone="yes"?>
<Relationships xmlns="http://schemas.openxmlformats.org/package/2006/relationships"><Relationship Id="rId3" Type="http://schemas.openxmlformats.org/officeDocument/2006/relationships/slide" Target="../slides/slide22.xml"/><Relationship Id="rId2" Type="http://schemas.openxmlformats.org/officeDocument/2006/relationships/notesMaster" Target="../notesMasters/notesMaster1.xml"/><Relationship Id="rId1" Type="http://schemas.openxmlformats.org/officeDocument/2006/relationships/themeOverride" Target="../theme/themeOverride22.xml"/></Relationships>
</file>

<file path=ppt/notesSlides/_rels/notesSlide23.xml.rels><?xml version="1.0" encoding="UTF-8" standalone="yes"?>
<Relationships xmlns="http://schemas.openxmlformats.org/package/2006/relationships"><Relationship Id="rId3" Type="http://schemas.openxmlformats.org/officeDocument/2006/relationships/slide" Target="../slides/slide23.xml"/><Relationship Id="rId2" Type="http://schemas.openxmlformats.org/officeDocument/2006/relationships/notesMaster" Target="../notesMasters/notesMaster1.xml"/><Relationship Id="rId1" Type="http://schemas.openxmlformats.org/officeDocument/2006/relationships/themeOverride" Target="../theme/themeOverride23.xml"/></Relationships>
</file>

<file path=ppt/notesSlides/_rels/notesSlide24.xml.rels><?xml version="1.0" encoding="UTF-8" standalone="yes"?>
<Relationships xmlns="http://schemas.openxmlformats.org/package/2006/relationships"><Relationship Id="rId3" Type="http://schemas.openxmlformats.org/officeDocument/2006/relationships/slide" Target="../slides/slide24.xml"/><Relationship Id="rId2" Type="http://schemas.openxmlformats.org/officeDocument/2006/relationships/notesMaster" Target="../notesMasters/notesMaster1.xml"/><Relationship Id="rId1" Type="http://schemas.openxmlformats.org/officeDocument/2006/relationships/themeOverride" Target="../theme/themeOverride24.xml"/></Relationships>
</file>

<file path=ppt/notesSlides/_rels/notesSlide3.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notesMaster" Target="../notesMasters/notesMaster1.xml"/><Relationship Id="rId1" Type="http://schemas.openxmlformats.org/officeDocument/2006/relationships/themeOverride" Target="../theme/themeOverride3.xml"/></Relationships>
</file>

<file path=ppt/notesSlides/_rels/notesSlide4.xml.rels><?xml version="1.0" encoding="UTF-8" standalone="yes"?>
<Relationships xmlns="http://schemas.openxmlformats.org/package/2006/relationships"><Relationship Id="rId3" Type="http://schemas.openxmlformats.org/officeDocument/2006/relationships/slide" Target="../slides/slide4.xml"/><Relationship Id="rId2" Type="http://schemas.openxmlformats.org/officeDocument/2006/relationships/notesMaster" Target="../notesMasters/notesMaster1.xml"/><Relationship Id="rId1" Type="http://schemas.openxmlformats.org/officeDocument/2006/relationships/themeOverride" Target="../theme/themeOverride4.xml"/></Relationships>
</file>

<file path=ppt/notesSlides/_rels/notesSlide5.xml.rels><?xml version="1.0" encoding="UTF-8" standalone="yes"?>
<Relationships xmlns="http://schemas.openxmlformats.org/package/2006/relationships"><Relationship Id="rId3" Type="http://schemas.openxmlformats.org/officeDocument/2006/relationships/slide" Target="../slides/slide5.xml"/><Relationship Id="rId2" Type="http://schemas.openxmlformats.org/officeDocument/2006/relationships/notesMaster" Target="../notesMasters/notesMaster1.xml"/><Relationship Id="rId1" Type="http://schemas.openxmlformats.org/officeDocument/2006/relationships/themeOverride" Target="../theme/themeOverride5.xml"/></Relationships>
</file>

<file path=ppt/notesSlides/_rels/notesSlide6.xml.rels><?xml version="1.0" encoding="UTF-8" standalone="yes"?>
<Relationships xmlns="http://schemas.openxmlformats.org/package/2006/relationships"><Relationship Id="rId3" Type="http://schemas.openxmlformats.org/officeDocument/2006/relationships/slide" Target="../slides/slide6.xml"/><Relationship Id="rId2" Type="http://schemas.openxmlformats.org/officeDocument/2006/relationships/notesMaster" Target="../notesMasters/notesMaster1.xml"/><Relationship Id="rId1" Type="http://schemas.openxmlformats.org/officeDocument/2006/relationships/themeOverride" Target="../theme/themeOverride6.xml"/></Relationships>
</file>

<file path=ppt/notesSlides/_rels/notesSlide7.xml.rels><?xml version="1.0" encoding="UTF-8" standalone="yes"?>
<Relationships xmlns="http://schemas.openxmlformats.org/package/2006/relationships"><Relationship Id="rId3" Type="http://schemas.openxmlformats.org/officeDocument/2006/relationships/slide" Target="../slides/slide7.xml"/><Relationship Id="rId2" Type="http://schemas.openxmlformats.org/officeDocument/2006/relationships/notesMaster" Target="../notesMasters/notesMaster1.xml"/><Relationship Id="rId1" Type="http://schemas.openxmlformats.org/officeDocument/2006/relationships/themeOverride" Target="../theme/themeOverride7.xml"/></Relationships>
</file>

<file path=ppt/notesSlides/_rels/notesSlide8.xml.rels><?xml version="1.0" encoding="UTF-8" standalone="yes"?>
<Relationships xmlns="http://schemas.openxmlformats.org/package/2006/relationships"><Relationship Id="rId3" Type="http://schemas.openxmlformats.org/officeDocument/2006/relationships/slide" Target="../slides/slide8.xml"/><Relationship Id="rId2" Type="http://schemas.openxmlformats.org/officeDocument/2006/relationships/notesMaster" Target="../notesMasters/notesMaster1.xml"/><Relationship Id="rId1" Type="http://schemas.openxmlformats.org/officeDocument/2006/relationships/themeOverride" Target="../theme/themeOverride8.xml"/></Relationships>
</file>

<file path=ppt/notesSlides/_rels/notesSlide9.xml.rels><?xml version="1.0" encoding="UTF-8" standalone="yes"?>
<Relationships xmlns="http://schemas.openxmlformats.org/package/2006/relationships"><Relationship Id="rId3" Type="http://schemas.openxmlformats.org/officeDocument/2006/relationships/slide" Target="../slides/slide9.xml"/><Relationship Id="rId2" Type="http://schemas.openxmlformats.org/officeDocument/2006/relationships/notesMaster" Target="../notesMasters/notesMaster1.xml"/><Relationship Id="rId1" Type="http://schemas.openxmlformats.org/officeDocument/2006/relationships/themeOverride" Target="../theme/themeOverr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normAutofit/>
          </a:bodyPr>
          <a:lstStyle/>
          <a:p>
            <a:endParaRPr lang="zh-CN" altLang="en-US" dirty="0"/>
          </a:p>
        </p:txBody>
      </p:sp>
      <p:sp>
        <p:nvSpPr>
          <p:cNvPr id="4" name="日期占位符 3"/>
          <p:cNvSpPr>
            <a:spLocks noGrp="1"/>
          </p:cNvSpPr>
          <p:nvPr>
            <p:ph type="dt" idx="10"/>
          </p:nvPr>
        </p:nvSpPr>
        <p:spPr/>
        <p:txBody>
          <a:bodyPr/>
          <a:lstStyle/>
          <a:p>
            <a:pPr>
              <a:defRPr/>
            </a:pPr>
            <a:fld id="{23BCEB58-B1E7-43A4-9F47-A151C2B098A2}" type="datetime1">
              <a:rPr lang="en-US" smtClean="0"/>
              <a:pPr>
                <a:defRPr/>
              </a:pPr>
              <a:t>8/14/2015</a:t>
            </a:fld>
            <a:endParaRPr lang="zh-CN" altLang="en-US" sz="1200">
              <a:latin typeface="HP Simplified" pitchFamily="2" charset="0"/>
              <a:sym typeface="HP Simplified" pitchFamily="2" charset="0"/>
            </a:endParaRPr>
          </a:p>
        </p:txBody>
      </p:sp>
      <p:sp>
        <p:nvSpPr>
          <p:cNvPr id="5" name="灯片编号占位符 4"/>
          <p:cNvSpPr>
            <a:spLocks noGrp="1"/>
          </p:cNvSpPr>
          <p:nvPr>
            <p:ph type="sldNum" sz="quarter" idx="11"/>
          </p:nvPr>
        </p:nvSpPr>
        <p:spPr/>
        <p:txBody>
          <a:bodyPr/>
          <a:lstStyle/>
          <a:p>
            <a:fld id="{79AAB01C-1156-4FEC-8576-12A4092A55E6}" type="slidenum">
              <a:rPr lang="zh-CN" altLang="zh-CN" smtClean="0"/>
              <a:pPr/>
              <a:t>1</a:t>
            </a:fld>
            <a:endParaRPr lang="zh-CN" altLang="zh-CN" sz="1200">
              <a:latin typeface="HP Simplified" pitchFamily="2" charset="0"/>
              <a:sym typeface="HP Simplified" pitchFamily="2" charset="0"/>
            </a:endParaRPr>
          </a:p>
        </p:txBody>
      </p:sp>
    </p:spTree>
    <p:extLst>
      <p:ext uri="{BB962C8B-B14F-4D97-AF65-F5344CB8AC3E}">
        <p14:creationId xmlns:p14="http://schemas.microsoft.com/office/powerpoint/2010/main" val="12056685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3554" name="幻灯片图像占位符 1"/>
          <p:cNvSpPr>
            <a:spLocks noGrp="1" noRot="1" noChangeAspect="1" noChangeArrowheads="1" noTextEdit="1"/>
          </p:cNvSpPr>
          <p:nvPr>
            <p:ph type="sldImg" idx="4294967295"/>
          </p:nvPr>
        </p:nvSpPr>
        <p:spPr>
          <a:xfrm>
            <a:off x="-3201988" y="0"/>
            <a:ext cx="7570788" cy="5680075"/>
          </a:xfrm>
        </p:spPr>
      </p:sp>
      <p:sp>
        <p:nvSpPr>
          <p:cNvPr id="23555" name="备注占位符 2"/>
          <p:cNvSpPr>
            <a:spLocks noGrp="1" noRot="1" noChangeAspect="1" noChangeArrowheads="1"/>
          </p:cNvSpPr>
          <p:nvPr>
            <p:ph type="body" idx="1"/>
          </p:nvPr>
        </p:nvSpPr>
        <p:spPr bwMode="auto">
          <a:xfrm>
            <a:off x="328613" y="1584325"/>
            <a:ext cx="8120062" cy="4292600"/>
          </a:xfrm>
          <a:prstGeom prst="rect">
            <a:avLst/>
          </a:prstGeom>
          <a:noFill/>
          <a:ln>
            <a:miter lim="800000"/>
            <a:headEnd/>
            <a:tailEnd/>
          </a:ln>
        </p:spPr>
        <p:txBody>
          <a:bodyPr/>
          <a:lstStyle/>
          <a:p>
            <a:endParaRPr lang="zh-CN" altLang="en-US" dirty="0" smtClean="0"/>
          </a:p>
        </p:txBody>
      </p:sp>
    </p:spTree>
    <p:extLst>
      <p:ext uri="{BB962C8B-B14F-4D97-AF65-F5344CB8AC3E}">
        <p14:creationId xmlns:p14="http://schemas.microsoft.com/office/powerpoint/2010/main" val="2396056885"/>
      </p:ext>
    </p:extLst>
  </p:cSld>
  <p:clrMapOvr>
    <a:overrideClrMapping bg1="lt1" tx1="dk1" bg2="lt2" tx2="dk2" accent1="accent1" accent2="accent2" accent3="accent3" accent4="accent4" accent5="accent5" accent6="accent6" hlink="hlink" folHlink="folHlink"/>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3554" name="幻灯片图像占位符 1"/>
          <p:cNvSpPr>
            <a:spLocks noGrp="1" noRot="1" noChangeAspect="1" noChangeArrowheads="1" noTextEdit="1"/>
          </p:cNvSpPr>
          <p:nvPr>
            <p:ph type="sldImg" idx="4294967295"/>
          </p:nvPr>
        </p:nvSpPr>
        <p:spPr>
          <a:xfrm>
            <a:off x="-3201988" y="0"/>
            <a:ext cx="7570788" cy="5680075"/>
          </a:xfrm>
        </p:spPr>
      </p:sp>
      <p:sp>
        <p:nvSpPr>
          <p:cNvPr id="23555" name="备注占位符 2"/>
          <p:cNvSpPr>
            <a:spLocks noGrp="1" noRot="1" noChangeAspect="1" noChangeArrowheads="1"/>
          </p:cNvSpPr>
          <p:nvPr>
            <p:ph type="body" idx="1"/>
          </p:nvPr>
        </p:nvSpPr>
        <p:spPr bwMode="auto">
          <a:xfrm>
            <a:off x="328613" y="1584325"/>
            <a:ext cx="8120062" cy="4292600"/>
          </a:xfrm>
          <a:prstGeom prst="rect">
            <a:avLst/>
          </a:prstGeom>
          <a:noFill/>
          <a:ln>
            <a:miter lim="800000"/>
            <a:headEnd/>
            <a:tailEnd/>
          </a:ln>
        </p:spPr>
        <p:txBody>
          <a:bodyPr/>
          <a:lstStyle/>
          <a:p>
            <a:endParaRPr lang="zh-CN" altLang="en-US" dirty="0" smtClean="0"/>
          </a:p>
        </p:txBody>
      </p:sp>
    </p:spTree>
    <p:extLst>
      <p:ext uri="{BB962C8B-B14F-4D97-AF65-F5344CB8AC3E}">
        <p14:creationId xmlns:p14="http://schemas.microsoft.com/office/powerpoint/2010/main" val="665740025"/>
      </p:ext>
    </p:extLst>
  </p:cSld>
  <p:clrMapOvr>
    <a:overrideClrMapping bg1="lt1" tx1="dk1" bg2="lt2" tx2="dk2" accent1="accent1" accent2="accent2" accent3="accent3" accent4="accent4" accent5="accent5" accent6="accent6" hlink="hlink" folHlink="folHlink"/>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3554" name="幻灯片图像占位符 1"/>
          <p:cNvSpPr>
            <a:spLocks noGrp="1" noRot="1" noChangeAspect="1" noChangeArrowheads="1" noTextEdit="1"/>
          </p:cNvSpPr>
          <p:nvPr>
            <p:ph type="sldImg" idx="4294967295"/>
          </p:nvPr>
        </p:nvSpPr>
        <p:spPr>
          <a:xfrm>
            <a:off x="-3201988" y="0"/>
            <a:ext cx="7570788" cy="5680075"/>
          </a:xfrm>
        </p:spPr>
      </p:sp>
      <p:sp>
        <p:nvSpPr>
          <p:cNvPr id="23555" name="备注占位符 2"/>
          <p:cNvSpPr>
            <a:spLocks noGrp="1" noRot="1" noChangeAspect="1" noChangeArrowheads="1"/>
          </p:cNvSpPr>
          <p:nvPr>
            <p:ph type="body" idx="1"/>
          </p:nvPr>
        </p:nvSpPr>
        <p:spPr bwMode="auto">
          <a:xfrm>
            <a:off x="328613" y="1584325"/>
            <a:ext cx="8120062" cy="4292600"/>
          </a:xfrm>
          <a:prstGeom prst="rect">
            <a:avLst/>
          </a:prstGeom>
          <a:noFill/>
          <a:ln>
            <a:miter lim="800000"/>
            <a:headEnd/>
            <a:tailEnd/>
          </a:ln>
        </p:spPr>
        <p:txBody>
          <a:bodyPr/>
          <a:lstStyle/>
          <a:p>
            <a:endParaRPr lang="zh-CN" altLang="en-US" dirty="0" smtClean="0"/>
          </a:p>
        </p:txBody>
      </p:sp>
    </p:spTree>
    <p:extLst>
      <p:ext uri="{BB962C8B-B14F-4D97-AF65-F5344CB8AC3E}">
        <p14:creationId xmlns:p14="http://schemas.microsoft.com/office/powerpoint/2010/main" val="3270218564"/>
      </p:ext>
    </p:extLst>
  </p:cSld>
  <p:clrMapOvr>
    <a:overrideClrMapping bg1="lt1" tx1="dk1" bg2="lt2" tx2="dk2" accent1="accent1" accent2="accent2" accent3="accent3" accent4="accent4" accent5="accent5" accent6="accent6" hlink="hlink" folHlink="folHlink"/>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3554" name="幻灯片图像占位符 1"/>
          <p:cNvSpPr>
            <a:spLocks noGrp="1" noRot="1" noChangeAspect="1" noChangeArrowheads="1" noTextEdit="1"/>
          </p:cNvSpPr>
          <p:nvPr>
            <p:ph type="sldImg" idx="4294967295"/>
          </p:nvPr>
        </p:nvSpPr>
        <p:spPr>
          <a:xfrm>
            <a:off x="-3201988" y="0"/>
            <a:ext cx="7570788" cy="5680075"/>
          </a:xfrm>
        </p:spPr>
      </p:sp>
      <p:sp>
        <p:nvSpPr>
          <p:cNvPr id="23555" name="备注占位符 2"/>
          <p:cNvSpPr>
            <a:spLocks noGrp="1" noRot="1" noChangeAspect="1" noChangeArrowheads="1"/>
          </p:cNvSpPr>
          <p:nvPr>
            <p:ph type="body" idx="1"/>
          </p:nvPr>
        </p:nvSpPr>
        <p:spPr bwMode="auto">
          <a:xfrm>
            <a:off x="328613" y="1584325"/>
            <a:ext cx="8120062" cy="4292600"/>
          </a:xfrm>
          <a:prstGeom prst="rect">
            <a:avLst/>
          </a:prstGeom>
          <a:noFill/>
          <a:ln>
            <a:miter lim="800000"/>
            <a:headEnd/>
            <a:tailEnd/>
          </a:ln>
        </p:spPr>
        <p:txBody>
          <a:bodyPr/>
          <a:lstStyle/>
          <a:p>
            <a:endParaRPr lang="zh-CN" altLang="en-US" dirty="0" smtClean="0"/>
          </a:p>
        </p:txBody>
      </p:sp>
    </p:spTree>
    <p:extLst>
      <p:ext uri="{BB962C8B-B14F-4D97-AF65-F5344CB8AC3E}">
        <p14:creationId xmlns:p14="http://schemas.microsoft.com/office/powerpoint/2010/main" val="1944363354"/>
      </p:ext>
    </p:extLst>
  </p:cSld>
  <p:clrMapOvr>
    <a:overrideClrMapping bg1="lt1" tx1="dk1" bg2="lt2" tx2="dk2" accent1="accent1" accent2="accent2" accent3="accent3" accent4="accent4" accent5="accent5" accent6="accent6" hlink="hlink" folHlink="folHlink"/>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3554" name="幻灯片图像占位符 1"/>
          <p:cNvSpPr>
            <a:spLocks noGrp="1" noRot="1" noChangeAspect="1" noChangeArrowheads="1" noTextEdit="1"/>
          </p:cNvSpPr>
          <p:nvPr>
            <p:ph type="sldImg" idx="4294967295"/>
          </p:nvPr>
        </p:nvSpPr>
        <p:spPr>
          <a:xfrm>
            <a:off x="-3201988" y="0"/>
            <a:ext cx="7570788" cy="5680075"/>
          </a:xfrm>
        </p:spPr>
      </p:sp>
      <p:sp>
        <p:nvSpPr>
          <p:cNvPr id="23555" name="备注占位符 2"/>
          <p:cNvSpPr>
            <a:spLocks noGrp="1" noRot="1" noChangeAspect="1" noChangeArrowheads="1"/>
          </p:cNvSpPr>
          <p:nvPr>
            <p:ph type="body" idx="1"/>
          </p:nvPr>
        </p:nvSpPr>
        <p:spPr bwMode="auto">
          <a:xfrm>
            <a:off x="328613" y="1584325"/>
            <a:ext cx="8120062" cy="4292600"/>
          </a:xfrm>
          <a:prstGeom prst="rect">
            <a:avLst/>
          </a:prstGeom>
          <a:noFill/>
          <a:ln>
            <a:miter lim="800000"/>
            <a:headEnd/>
            <a:tailEnd/>
          </a:ln>
        </p:spPr>
        <p:txBody>
          <a:bodyPr/>
          <a:lstStyle/>
          <a:p>
            <a:endParaRPr lang="zh-CN" altLang="en-US" dirty="0" smtClean="0"/>
          </a:p>
        </p:txBody>
      </p:sp>
    </p:spTree>
    <p:extLst>
      <p:ext uri="{BB962C8B-B14F-4D97-AF65-F5344CB8AC3E}">
        <p14:creationId xmlns:p14="http://schemas.microsoft.com/office/powerpoint/2010/main" val="3066708913"/>
      </p:ext>
    </p:extLst>
  </p:cSld>
  <p:clrMapOvr>
    <a:overrideClrMapping bg1="lt1" tx1="dk1" bg2="lt2" tx2="dk2" accent1="accent1" accent2="accent2" accent3="accent3" accent4="accent4" accent5="accent5" accent6="accent6" hlink="hlink" folHlink="folHlink"/>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3554" name="幻灯片图像占位符 1"/>
          <p:cNvSpPr>
            <a:spLocks noGrp="1" noRot="1" noChangeAspect="1" noChangeArrowheads="1" noTextEdit="1"/>
          </p:cNvSpPr>
          <p:nvPr>
            <p:ph type="sldImg" idx="4294967295"/>
          </p:nvPr>
        </p:nvSpPr>
        <p:spPr>
          <a:xfrm>
            <a:off x="-3201988" y="0"/>
            <a:ext cx="7570788" cy="5680075"/>
          </a:xfrm>
        </p:spPr>
      </p:sp>
      <p:sp>
        <p:nvSpPr>
          <p:cNvPr id="23555" name="备注占位符 2"/>
          <p:cNvSpPr>
            <a:spLocks noGrp="1" noRot="1" noChangeAspect="1" noChangeArrowheads="1"/>
          </p:cNvSpPr>
          <p:nvPr>
            <p:ph type="body" idx="1"/>
          </p:nvPr>
        </p:nvSpPr>
        <p:spPr bwMode="auto">
          <a:xfrm>
            <a:off x="328613" y="1584325"/>
            <a:ext cx="8120062" cy="4292600"/>
          </a:xfrm>
          <a:prstGeom prst="rect">
            <a:avLst/>
          </a:prstGeom>
          <a:noFill/>
          <a:ln>
            <a:miter lim="800000"/>
            <a:headEnd/>
            <a:tailEnd/>
          </a:ln>
        </p:spPr>
        <p:txBody>
          <a:bodyPr/>
          <a:lstStyle/>
          <a:p>
            <a:endParaRPr lang="zh-CN" altLang="en-US" dirty="0" smtClean="0"/>
          </a:p>
        </p:txBody>
      </p:sp>
    </p:spTree>
    <p:extLst>
      <p:ext uri="{BB962C8B-B14F-4D97-AF65-F5344CB8AC3E}">
        <p14:creationId xmlns:p14="http://schemas.microsoft.com/office/powerpoint/2010/main" val="716382402"/>
      </p:ext>
    </p:extLst>
  </p:cSld>
  <p:clrMapOvr>
    <a:overrideClrMapping bg1="lt1" tx1="dk1" bg2="lt2" tx2="dk2" accent1="accent1" accent2="accent2" accent3="accent3" accent4="accent4" accent5="accent5" accent6="accent6" hlink="hlink" folHlink="folHlink"/>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3554" name="幻灯片图像占位符 1"/>
          <p:cNvSpPr>
            <a:spLocks noGrp="1" noRot="1" noChangeAspect="1" noChangeArrowheads="1" noTextEdit="1"/>
          </p:cNvSpPr>
          <p:nvPr>
            <p:ph type="sldImg" idx="4294967295"/>
          </p:nvPr>
        </p:nvSpPr>
        <p:spPr>
          <a:xfrm>
            <a:off x="-3201988" y="0"/>
            <a:ext cx="7570788" cy="5680075"/>
          </a:xfrm>
        </p:spPr>
      </p:sp>
      <p:sp>
        <p:nvSpPr>
          <p:cNvPr id="23555" name="备注占位符 2"/>
          <p:cNvSpPr>
            <a:spLocks noGrp="1" noRot="1" noChangeAspect="1" noChangeArrowheads="1"/>
          </p:cNvSpPr>
          <p:nvPr>
            <p:ph type="body" idx="1"/>
          </p:nvPr>
        </p:nvSpPr>
        <p:spPr bwMode="auto">
          <a:xfrm>
            <a:off x="328613" y="1584325"/>
            <a:ext cx="8120062" cy="4292600"/>
          </a:xfrm>
          <a:prstGeom prst="rect">
            <a:avLst/>
          </a:prstGeom>
          <a:noFill/>
          <a:ln>
            <a:miter lim="800000"/>
            <a:headEnd/>
            <a:tailEnd/>
          </a:ln>
        </p:spPr>
        <p:txBody>
          <a:bodyPr/>
          <a:lstStyle/>
          <a:p>
            <a:endParaRPr lang="zh-CN" altLang="en-US" dirty="0" smtClean="0"/>
          </a:p>
        </p:txBody>
      </p:sp>
    </p:spTree>
    <p:extLst>
      <p:ext uri="{BB962C8B-B14F-4D97-AF65-F5344CB8AC3E}">
        <p14:creationId xmlns:p14="http://schemas.microsoft.com/office/powerpoint/2010/main" val="1319755397"/>
      </p:ext>
    </p:extLst>
  </p:cSld>
  <p:clrMapOvr>
    <a:overrideClrMapping bg1="lt1" tx1="dk1" bg2="lt2" tx2="dk2" accent1="accent1" accent2="accent2" accent3="accent3" accent4="accent4" accent5="accent5" accent6="accent6" hlink="hlink" folHlink="folHlink"/>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3554" name="幻灯片图像占位符 1"/>
          <p:cNvSpPr>
            <a:spLocks noGrp="1" noRot="1" noChangeAspect="1" noChangeArrowheads="1" noTextEdit="1"/>
          </p:cNvSpPr>
          <p:nvPr>
            <p:ph type="sldImg" idx="4294967295"/>
          </p:nvPr>
        </p:nvSpPr>
        <p:spPr>
          <a:xfrm>
            <a:off x="-3201988" y="0"/>
            <a:ext cx="7570788" cy="5680075"/>
          </a:xfrm>
        </p:spPr>
      </p:sp>
      <p:sp>
        <p:nvSpPr>
          <p:cNvPr id="23555" name="备注占位符 2"/>
          <p:cNvSpPr>
            <a:spLocks noGrp="1" noRot="1" noChangeAspect="1" noChangeArrowheads="1"/>
          </p:cNvSpPr>
          <p:nvPr>
            <p:ph type="body" idx="1"/>
          </p:nvPr>
        </p:nvSpPr>
        <p:spPr bwMode="auto">
          <a:xfrm>
            <a:off x="328613" y="1584325"/>
            <a:ext cx="8120062" cy="4292600"/>
          </a:xfrm>
          <a:prstGeom prst="rect">
            <a:avLst/>
          </a:prstGeom>
          <a:noFill/>
          <a:ln>
            <a:miter lim="800000"/>
            <a:headEnd/>
            <a:tailEnd/>
          </a:ln>
        </p:spPr>
        <p:txBody>
          <a:bodyPr/>
          <a:lstStyle/>
          <a:p>
            <a:endParaRPr lang="zh-CN" altLang="en-US" dirty="0" smtClean="0"/>
          </a:p>
        </p:txBody>
      </p:sp>
    </p:spTree>
    <p:extLst>
      <p:ext uri="{BB962C8B-B14F-4D97-AF65-F5344CB8AC3E}">
        <p14:creationId xmlns:p14="http://schemas.microsoft.com/office/powerpoint/2010/main" val="3547552977"/>
      </p:ext>
    </p:extLst>
  </p:cSld>
  <p:clrMapOvr>
    <a:overrideClrMapping bg1="lt1" tx1="dk1" bg2="lt2" tx2="dk2" accent1="accent1" accent2="accent2" accent3="accent3" accent4="accent4" accent5="accent5" accent6="accent6" hlink="hlink" folHlink="folHlink"/>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3554" name="幻灯片图像占位符 1"/>
          <p:cNvSpPr>
            <a:spLocks noGrp="1" noRot="1" noChangeAspect="1" noChangeArrowheads="1" noTextEdit="1"/>
          </p:cNvSpPr>
          <p:nvPr>
            <p:ph type="sldImg" idx="4294967295"/>
          </p:nvPr>
        </p:nvSpPr>
        <p:spPr>
          <a:xfrm>
            <a:off x="-3201988" y="0"/>
            <a:ext cx="7570788" cy="5680075"/>
          </a:xfrm>
        </p:spPr>
      </p:sp>
      <p:sp>
        <p:nvSpPr>
          <p:cNvPr id="23555" name="备注占位符 2"/>
          <p:cNvSpPr>
            <a:spLocks noGrp="1" noRot="1" noChangeAspect="1" noChangeArrowheads="1"/>
          </p:cNvSpPr>
          <p:nvPr>
            <p:ph type="body" idx="1"/>
          </p:nvPr>
        </p:nvSpPr>
        <p:spPr bwMode="auto">
          <a:xfrm>
            <a:off x="328613" y="1584325"/>
            <a:ext cx="8120062" cy="4292600"/>
          </a:xfrm>
          <a:prstGeom prst="rect">
            <a:avLst/>
          </a:prstGeom>
          <a:noFill/>
          <a:ln>
            <a:miter lim="800000"/>
            <a:headEnd/>
            <a:tailEnd/>
          </a:ln>
        </p:spPr>
        <p:txBody>
          <a:bodyPr/>
          <a:lstStyle/>
          <a:p>
            <a:endParaRPr lang="zh-CN" altLang="en-US" dirty="0" smtClean="0"/>
          </a:p>
        </p:txBody>
      </p:sp>
    </p:spTree>
    <p:extLst>
      <p:ext uri="{BB962C8B-B14F-4D97-AF65-F5344CB8AC3E}">
        <p14:creationId xmlns:p14="http://schemas.microsoft.com/office/powerpoint/2010/main" val="2831007981"/>
      </p:ext>
    </p:extLst>
  </p:cSld>
  <p:clrMapOvr>
    <a:overrideClrMapping bg1="lt1" tx1="dk1" bg2="lt2" tx2="dk2" accent1="accent1" accent2="accent2" accent3="accent3" accent4="accent4" accent5="accent5" accent6="accent6" hlink="hlink" folHlink="folHlink"/>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3554" name="幻灯片图像占位符 1"/>
          <p:cNvSpPr>
            <a:spLocks noGrp="1" noRot="1" noChangeAspect="1" noChangeArrowheads="1" noTextEdit="1"/>
          </p:cNvSpPr>
          <p:nvPr>
            <p:ph type="sldImg" idx="4294967295"/>
          </p:nvPr>
        </p:nvSpPr>
        <p:spPr>
          <a:xfrm>
            <a:off x="-3201988" y="0"/>
            <a:ext cx="7570788" cy="5680075"/>
          </a:xfrm>
        </p:spPr>
      </p:sp>
      <p:sp>
        <p:nvSpPr>
          <p:cNvPr id="23555" name="备注占位符 2"/>
          <p:cNvSpPr>
            <a:spLocks noGrp="1" noRot="1" noChangeAspect="1" noChangeArrowheads="1"/>
          </p:cNvSpPr>
          <p:nvPr>
            <p:ph type="body" idx="1"/>
          </p:nvPr>
        </p:nvSpPr>
        <p:spPr bwMode="auto">
          <a:xfrm>
            <a:off x="328613" y="1584325"/>
            <a:ext cx="8120062" cy="4292600"/>
          </a:xfrm>
          <a:prstGeom prst="rect">
            <a:avLst/>
          </a:prstGeom>
          <a:noFill/>
          <a:ln>
            <a:miter lim="800000"/>
            <a:headEnd/>
            <a:tailEnd/>
          </a:ln>
        </p:spPr>
        <p:txBody>
          <a:bodyPr/>
          <a:lstStyle/>
          <a:p>
            <a:endParaRPr lang="zh-CN" altLang="en-US" dirty="0" smtClean="0"/>
          </a:p>
        </p:txBody>
      </p:sp>
    </p:spTree>
    <p:extLst>
      <p:ext uri="{BB962C8B-B14F-4D97-AF65-F5344CB8AC3E}">
        <p14:creationId xmlns:p14="http://schemas.microsoft.com/office/powerpoint/2010/main" val="968327443"/>
      </p:ext>
    </p:extLst>
  </p:cSld>
  <p:clrMapOvr>
    <a:overrideClrMapping bg1="lt1" tx1="dk1" bg2="lt2" tx2="dk2" accent1="accent1" accent2="accent2" accent3="accent3" accent4="accent4" accent5="accent5" accent6="accent6" hlink="hlink" folHlink="folHlink"/>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3554" name="幻灯片图像占位符 1"/>
          <p:cNvSpPr>
            <a:spLocks noGrp="1" noRot="1" noChangeAspect="1" noChangeArrowheads="1" noTextEdit="1"/>
          </p:cNvSpPr>
          <p:nvPr>
            <p:ph type="sldImg" idx="4294967295"/>
          </p:nvPr>
        </p:nvSpPr>
        <p:spPr>
          <a:xfrm>
            <a:off x="-3201988" y="0"/>
            <a:ext cx="7570788" cy="5680075"/>
          </a:xfrm>
        </p:spPr>
      </p:sp>
      <p:sp>
        <p:nvSpPr>
          <p:cNvPr id="23555" name="备注占位符 2"/>
          <p:cNvSpPr>
            <a:spLocks noGrp="1" noRot="1" noChangeAspect="1" noChangeArrowheads="1"/>
          </p:cNvSpPr>
          <p:nvPr>
            <p:ph type="body" idx="1"/>
          </p:nvPr>
        </p:nvSpPr>
        <p:spPr bwMode="auto">
          <a:xfrm>
            <a:off x="328613" y="1584325"/>
            <a:ext cx="8120062" cy="4292600"/>
          </a:xfrm>
          <a:prstGeom prst="rect">
            <a:avLst/>
          </a:prstGeom>
          <a:noFill/>
          <a:ln>
            <a:miter lim="800000"/>
            <a:headEnd/>
            <a:tailEnd/>
          </a:ln>
        </p:spPr>
        <p:txBody>
          <a:bodyPr/>
          <a:lstStyle/>
          <a:p>
            <a:endParaRPr lang="zh-CN" altLang="en-US" dirty="0" smtClean="0"/>
          </a:p>
        </p:txBody>
      </p:sp>
    </p:spTree>
    <p:extLst>
      <p:ext uri="{BB962C8B-B14F-4D97-AF65-F5344CB8AC3E}">
        <p14:creationId xmlns:p14="http://schemas.microsoft.com/office/powerpoint/2010/main" val="3702222924"/>
      </p:ext>
    </p:extLst>
  </p:cSld>
  <p:clrMapOvr>
    <a:overrideClrMapping bg1="lt1" tx1="dk1" bg2="lt2" tx2="dk2" accent1="accent1" accent2="accent2" accent3="accent3" accent4="accent4" accent5="accent5" accent6="accent6" hlink="hlink" folHlink="folHlink"/>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3554" name="幻灯片图像占位符 1"/>
          <p:cNvSpPr>
            <a:spLocks noGrp="1" noRot="1" noChangeAspect="1" noChangeArrowheads="1" noTextEdit="1"/>
          </p:cNvSpPr>
          <p:nvPr>
            <p:ph type="sldImg" idx="4294967295"/>
          </p:nvPr>
        </p:nvSpPr>
        <p:spPr>
          <a:xfrm>
            <a:off x="-3201988" y="0"/>
            <a:ext cx="7570788" cy="5680075"/>
          </a:xfrm>
        </p:spPr>
      </p:sp>
      <p:sp>
        <p:nvSpPr>
          <p:cNvPr id="23555" name="备注占位符 2"/>
          <p:cNvSpPr>
            <a:spLocks noGrp="1" noRot="1" noChangeAspect="1" noChangeArrowheads="1"/>
          </p:cNvSpPr>
          <p:nvPr>
            <p:ph type="body" idx="1"/>
          </p:nvPr>
        </p:nvSpPr>
        <p:spPr bwMode="auto">
          <a:xfrm>
            <a:off x="328613" y="1584325"/>
            <a:ext cx="8120062" cy="4292600"/>
          </a:xfrm>
          <a:prstGeom prst="rect">
            <a:avLst/>
          </a:prstGeom>
          <a:noFill/>
          <a:ln>
            <a:miter lim="800000"/>
            <a:headEnd/>
            <a:tailEnd/>
          </a:ln>
        </p:spPr>
        <p:txBody>
          <a:bodyPr/>
          <a:lstStyle/>
          <a:p>
            <a:endParaRPr lang="zh-CN" altLang="en-US" dirty="0" smtClean="0"/>
          </a:p>
        </p:txBody>
      </p:sp>
    </p:spTree>
    <p:extLst>
      <p:ext uri="{BB962C8B-B14F-4D97-AF65-F5344CB8AC3E}">
        <p14:creationId xmlns:p14="http://schemas.microsoft.com/office/powerpoint/2010/main" val="1750916402"/>
      </p:ext>
    </p:extLst>
  </p:cSld>
  <p:clrMapOvr>
    <a:overrideClrMapping bg1="lt1" tx1="dk1" bg2="lt2" tx2="dk2" accent1="accent1" accent2="accent2" accent3="accent3" accent4="accent4" accent5="accent5" accent6="accent6" hlink="hlink" folHlink="folHlink"/>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3554" name="幻灯片图像占位符 1"/>
          <p:cNvSpPr>
            <a:spLocks noGrp="1" noRot="1" noChangeAspect="1" noChangeArrowheads="1" noTextEdit="1"/>
          </p:cNvSpPr>
          <p:nvPr>
            <p:ph type="sldImg" idx="4294967295"/>
          </p:nvPr>
        </p:nvSpPr>
        <p:spPr>
          <a:xfrm>
            <a:off x="-3201988" y="0"/>
            <a:ext cx="7570788" cy="5680075"/>
          </a:xfrm>
        </p:spPr>
      </p:sp>
      <p:sp>
        <p:nvSpPr>
          <p:cNvPr id="23555" name="备注占位符 2"/>
          <p:cNvSpPr>
            <a:spLocks noGrp="1" noRot="1" noChangeAspect="1" noChangeArrowheads="1"/>
          </p:cNvSpPr>
          <p:nvPr>
            <p:ph type="body" idx="1"/>
          </p:nvPr>
        </p:nvSpPr>
        <p:spPr bwMode="auto">
          <a:xfrm>
            <a:off x="328613" y="1584325"/>
            <a:ext cx="8120062" cy="4292600"/>
          </a:xfrm>
          <a:prstGeom prst="rect">
            <a:avLst/>
          </a:prstGeom>
          <a:noFill/>
          <a:ln>
            <a:miter lim="800000"/>
            <a:headEnd/>
            <a:tailEnd/>
          </a:ln>
        </p:spPr>
        <p:txBody>
          <a:bodyPr/>
          <a:lstStyle/>
          <a:p>
            <a:endParaRPr lang="zh-CN" altLang="en-US" dirty="0" smtClean="0"/>
          </a:p>
        </p:txBody>
      </p:sp>
    </p:spTree>
    <p:extLst>
      <p:ext uri="{BB962C8B-B14F-4D97-AF65-F5344CB8AC3E}">
        <p14:creationId xmlns:p14="http://schemas.microsoft.com/office/powerpoint/2010/main" val="483695798"/>
      </p:ext>
    </p:extLst>
  </p:cSld>
  <p:clrMapOvr>
    <a:overrideClrMapping bg1="lt1" tx1="dk1" bg2="lt2" tx2="dk2" accent1="accent1" accent2="accent2" accent3="accent3" accent4="accent4" accent5="accent5" accent6="accent6" hlink="hlink" folHlink="folHlink"/>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3554" name="幻灯片图像占位符 1"/>
          <p:cNvSpPr>
            <a:spLocks noGrp="1" noRot="1" noChangeAspect="1" noChangeArrowheads="1" noTextEdit="1"/>
          </p:cNvSpPr>
          <p:nvPr>
            <p:ph type="sldImg" idx="4294967295"/>
          </p:nvPr>
        </p:nvSpPr>
        <p:spPr>
          <a:xfrm>
            <a:off x="-3201988" y="0"/>
            <a:ext cx="7570788" cy="5680075"/>
          </a:xfrm>
        </p:spPr>
      </p:sp>
      <p:sp>
        <p:nvSpPr>
          <p:cNvPr id="23555" name="备注占位符 2"/>
          <p:cNvSpPr>
            <a:spLocks noGrp="1" noRot="1" noChangeAspect="1" noChangeArrowheads="1"/>
          </p:cNvSpPr>
          <p:nvPr>
            <p:ph type="body" idx="1"/>
          </p:nvPr>
        </p:nvSpPr>
        <p:spPr bwMode="auto">
          <a:xfrm>
            <a:off x="328613" y="1584325"/>
            <a:ext cx="8120062" cy="4292600"/>
          </a:xfrm>
          <a:prstGeom prst="rect">
            <a:avLst/>
          </a:prstGeom>
          <a:noFill/>
          <a:ln>
            <a:miter lim="800000"/>
            <a:headEnd/>
            <a:tailEnd/>
          </a:ln>
        </p:spPr>
        <p:txBody>
          <a:bodyPr/>
          <a:lstStyle/>
          <a:p>
            <a:endParaRPr lang="zh-CN" altLang="en-US" dirty="0" smtClean="0"/>
          </a:p>
        </p:txBody>
      </p:sp>
    </p:spTree>
    <p:extLst>
      <p:ext uri="{BB962C8B-B14F-4D97-AF65-F5344CB8AC3E}">
        <p14:creationId xmlns:p14="http://schemas.microsoft.com/office/powerpoint/2010/main" val="1943536469"/>
      </p:ext>
    </p:extLst>
  </p:cSld>
  <p:clrMapOvr>
    <a:overrideClrMapping bg1="lt1" tx1="dk1" bg2="lt2" tx2="dk2" accent1="accent1" accent2="accent2" accent3="accent3" accent4="accent4" accent5="accent5" accent6="accent6" hlink="hlink" folHlink="folHlink"/>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3554" name="幻灯片图像占位符 1"/>
          <p:cNvSpPr>
            <a:spLocks noGrp="1" noRot="1" noChangeAspect="1" noChangeArrowheads="1" noTextEdit="1"/>
          </p:cNvSpPr>
          <p:nvPr>
            <p:ph type="sldImg" idx="4294967295"/>
          </p:nvPr>
        </p:nvSpPr>
        <p:spPr>
          <a:xfrm>
            <a:off x="-3201988" y="0"/>
            <a:ext cx="7570788" cy="5680075"/>
          </a:xfrm>
        </p:spPr>
      </p:sp>
      <p:sp>
        <p:nvSpPr>
          <p:cNvPr id="23555" name="备注占位符 2"/>
          <p:cNvSpPr>
            <a:spLocks noGrp="1" noRot="1" noChangeAspect="1" noChangeArrowheads="1"/>
          </p:cNvSpPr>
          <p:nvPr>
            <p:ph type="body" idx="1"/>
          </p:nvPr>
        </p:nvSpPr>
        <p:spPr bwMode="auto">
          <a:xfrm>
            <a:off x="328613" y="1584325"/>
            <a:ext cx="8120062" cy="4292600"/>
          </a:xfrm>
          <a:prstGeom prst="rect">
            <a:avLst/>
          </a:prstGeom>
          <a:noFill/>
          <a:ln>
            <a:miter lim="800000"/>
            <a:headEnd/>
            <a:tailEnd/>
          </a:ln>
        </p:spPr>
        <p:txBody>
          <a:bodyPr/>
          <a:lstStyle/>
          <a:p>
            <a:endParaRPr lang="zh-CN" altLang="en-US" dirty="0" smtClean="0"/>
          </a:p>
        </p:txBody>
      </p:sp>
    </p:spTree>
    <p:extLst>
      <p:ext uri="{BB962C8B-B14F-4D97-AF65-F5344CB8AC3E}">
        <p14:creationId xmlns:p14="http://schemas.microsoft.com/office/powerpoint/2010/main" val="3832556601"/>
      </p:ext>
    </p:extLst>
  </p:cSld>
  <p:clrMapOvr>
    <a:overrideClrMapping bg1="lt1" tx1="dk1" bg2="lt2" tx2="dk2" accent1="accent1" accent2="accent2" accent3="accent3" accent4="accent4" accent5="accent5" accent6="accent6" hlink="hlink" folHlink="folHlink"/>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3554" name="幻灯片图像占位符 1"/>
          <p:cNvSpPr>
            <a:spLocks noGrp="1" noRot="1" noChangeAspect="1" noChangeArrowheads="1" noTextEdit="1"/>
          </p:cNvSpPr>
          <p:nvPr>
            <p:ph type="sldImg" idx="4294967295"/>
          </p:nvPr>
        </p:nvSpPr>
        <p:spPr>
          <a:xfrm>
            <a:off x="-3201988" y="0"/>
            <a:ext cx="7570788" cy="5680075"/>
          </a:xfrm>
        </p:spPr>
      </p:sp>
      <p:sp>
        <p:nvSpPr>
          <p:cNvPr id="23555" name="备注占位符 2"/>
          <p:cNvSpPr>
            <a:spLocks noGrp="1" noRot="1" noChangeAspect="1" noChangeArrowheads="1"/>
          </p:cNvSpPr>
          <p:nvPr>
            <p:ph type="body" idx="1"/>
          </p:nvPr>
        </p:nvSpPr>
        <p:spPr bwMode="auto">
          <a:xfrm>
            <a:off x="328613" y="1584325"/>
            <a:ext cx="8120062" cy="4292600"/>
          </a:xfrm>
          <a:prstGeom prst="rect">
            <a:avLst/>
          </a:prstGeom>
          <a:noFill/>
          <a:ln>
            <a:miter lim="800000"/>
            <a:headEnd/>
            <a:tailEnd/>
          </a:ln>
        </p:spPr>
        <p:txBody>
          <a:bodyPr/>
          <a:lstStyle/>
          <a:p>
            <a:endParaRPr lang="zh-CN" altLang="en-US" dirty="0" smtClean="0"/>
          </a:p>
        </p:txBody>
      </p:sp>
    </p:spTree>
    <p:extLst>
      <p:ext uri="{BB962C8B-B14F-4D97-AF65-F5344CB8AC3E}">
        <p14:creationId xmlns:p14="http://schemas.microsoft.com/office/powerpoint/2010/main" val="3256754812"/>
      </p:ext>
    </p:extLst>
  </p:cSld>
  <p:clrMapOvr>
    <a:overrideClrMapping bg1="lt1" tx1="dk1" bg2="lt2" tx2="dk2" accent1="accent1" accent2="accent2" accent3="accent3" accent4="accent4" accent5="accent5" accent6="accent6" hlink="hlink" folHlink="folHlink"/>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3554" name="幻灯片图像占位符 1"/>
          <p:cNvSpPr>
            <a:spLocks noGrp="1" noRot="1" noChangeAspect="1" noChangeArrowheads="1" noTextEdit="1"/>
          </p:cNvSpPr>
          <p:nvPr>
            <p:ph type="sldImg" idx="4294967295"/>
          </p:nvPr>
        </p:nvSpPr>
        <p:spPr>
          <a:xfrm>
            <a:off x="-3201988" y="0"/>
            <a:ext cx="7570788" cy="5680075"/>
          </a:xfrm>
        </p:spPr>
      </p:sp>
      <p:sp>
        <p:nvSpPr>
          <p:cNvPr id="23555" name="备注占位符 2"/>
          <p:cNvSpPr>
            <a:spLocks noGrp="1" noRot="1" noChangeAspect="1" noChangeArrowheads="1"/>
          </p:cNvSpPr>
          <p:nvPr>
            <p:ph type="body" idx="1"/>
          </p:nvPr>
        </p:nvSpPr>
        <p:spPr bwMode="auto">
          <a:xfrm>
            <a:off x="328613" y="1584325"/>
            <a:ext cx="8120062" cy="4292600"/>
          </a:xfrm>
          <a:prstGeom prst="rect">
            <a:avLst/>
          </a:prstGeom>
          <a:noFill/>
          <a:ln>
            <a:miter lim="800000"/>
            <a:headEnd/>
            <a:tailEnd/>
          </a:ln>
        </p:spPr>
        <p:txBody>
          <a:bodyPr/>
          <a:lstStyle/>
          <a:p>
            <a:endParaRPr lang="zh-CN" altLang="en-US" dirty="0" smtClean="0"/>
          </a:p>
        </p:txBody>
      </p:sp>
    </p:spTree>
    <p:extLst>
      <p:ext uri="{BB962C8B-B14F-4D97-AF65-F5344CB8AC3E}">
        <p14:creationId xmlns:p14="http://schemas.microsoft.com/office/powerpoint/2010/main" val="1728084366"/>
      </p:ext>
    </p:extLst>
  </p:cSld>
  <p:clrMapOvr>
    <a:overrideClrMapping bg1="lt1" tx1="dk1" bg2="lt2" tx2="dk2" accent1="accent1" accent2="accent2" accent3="accent3" accent4="accent4" accent5="accent5" accent6="accent6" hlink="hlink" folHlink="folHlink"/>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3554" name="幻灯片图像占位符 1"/>
          <p:cNvSpPr>
            <a:spLocks noGrp="1" noRot="1" noChangeAspect="1" noChangeArrowheads="1" noTextEdit="1"/>
          </p:cNvSpPr>
          <p:nvPr>
            <p:ph type="sldImg" idx="4294967295"/>
          </p:nvPr>
        </p:nvSpPr>
        <p:spPr>
          <a:xfrm>
            <a:off x="-3201988" y="0"/>
            <a:ext cx="7570788" cy="5680075"/>
          </a:xfrm>
        </p:spPr>
      </p:sp>
      <p:sp>
        <p:nvSpPr>
          <p:cNvPr id="23555" name="备注占位符 2"/>
          <p:cNvSpPr>
            <a:spLocks noGrp="1" noRot="1" noChangeAspect="1" noChangeArrowheads="1"/>
          </p:cNvSpPr>
          <p:nvPr>
            <p:ph type="body" idx="1"/>
          </p:nvPr>
        </p:nvSpPr>
        <p:spPr bwMode="auto">
          <a:xfrm>
            <a:off x="328613" y="1584325"/>
            <a:ext cx="8120062" cy="4292600"/>
          </a:xfrm>
          <a:prstGeom prst="rect">
            <a:avLst/>
          </a:prstGeom>
          <a:noFill/>
          <a:ln>
            <a:miter lim="800000"/>
            <a:headEnd/>
            <a:tailEnd/>
          </a:ln>
        </p:spPr>
        <p:txBody>
          <a:bodyPr/>
          <a:lstStyle/>
          <a:p>
            <a:endParaRPr lang="zh-CN" altLang="en-US" dirty="0" smtClean="0"/>
          </a:p>
        </p:txBody>
      </p:sp>
    </p:spTree>
    <p:extLst>
      <p:ext uri="{BB962C8B-B14F-4D97-AF65-F5344CB8AC3E}">
        <p14:creationId xmlns:p14="http://schemas.microsoft.com/office/powerpoint/2010/main" val="1509478144"/>
      </p:ext>
    </p:extLst>
  </p:cSld>
  <p:clrMapOvr>
    <a:overrideClrMapping bg1="lt1" tx1="dk1" bg2="lt2" tx2="dk2" accent1="accent1" accent2="accent2" accent3="accent3" accent4="accent4" accent5="accent5" accent6="accent6" hlink="hlink" folHlink="folHlink"/>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3554" name="幻灯片图像占位符 1"/>
          <p:cNvSpPr>
            <a:spLocks noGrp="1" noRot="1" noChangeAspect="1" noChangeArrowheads="1" noTextEdit="1"/>
          </p:cNvSpPr>
          <p:nvPr>
            <p:ph type="sldImg" idx="4294967295"/>
          </p:nvPr>
        </p:nvSpPr>
        <p:spPr>
          <a:xfrm>
            <a:off x="-3201988" y="0"/>
            <a:ext cx="7570788" cy="5680075"/>
          </a:xfrm>
        </p:spPr>
      </p:sp>
      <p:sp>
        <p:nvSpPr>
          <p:cNvPr id="23555" name="备注占位符 2"/>
          <p:cNvSpPr>
            <a:spLocks noGrp="1" noRot="1" noChangeAspect="1" noChangeArrowheads="1"/>
          </p:cNvSpPr>
          <p:nvPr>
            <p:ph type="body" idx="1"/>
          </p:nvPr>
        </p:nvSpPr>
        <p:spPr bwMode="auto">
          <a:xfrm>
            <a:off x="328613" y="1584325"/>
            <a:ext cx="8120062" cy="4292600"/>
          </a:xfrm>
          <a:prstGeom prst="rect">
            <a:avLst/>
          </a:prstGeom>
          <a:noFill/>
          <a:ln>
            <a:miter lim="800000"/>
            <a:headEnd/>
            <a:tailEnd/>
          </a:ln>
        </p:spPr>
        <p:txBody>
          <a:bodyPr/>
          <a:lstStyle/>
          <a:p>
            <a:endParaRPr lang="zh-CN" altLang="en-US" dirty="0" smtClean="0"/>
          </a:p>
        </p:txBody>
      </p:sp>
    </p:spTree>
    <p:extLst>
      <p:ext uri="{BB962C8B-B14F-4D97-AF65-F5344CB8AC3E}">
        <p14:creationId xmlns:p14="http://schemas.microsoft.com/office/powerpoint/2010/main" val="151053986"/>
      </p:ext>
    </p:extLst>
  </p:cSld>
  <p:clrMapOvr>
    <a:overrideClrMapping bg1="lt1" tx1="dk1" bg2="lt2" tx2="dk2" accent1="accent1" accent2="accent2" accent3="accent3" accent4="accent4" accent5="accent5" accent6="accent6" hlink="hlink" folHlink="folHlink"/>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3554" name="幻灯片图像占位符 1"/>
          <p:cNvSpPr>
            <a:spLocks noGrp="1" noRot="1" noChangeAspect="1" noChangeArrowheads="1" noTextEdit="1"/>
          </p:cNvSpPr>
          <p:nvPr>
            <p:ph type="sldImg" idx="4294967295"/>
          </p:nvPr>
        </p:nvSpPr>
        <p:spPr>
          <a:xfrm>
            <a:off x="-3201988" y="0"/>
            <a:ext cx="7570788" cy="5680075"/>
          </a:xfrm>
        </p:spPr>
      </p:sp>
      <p:sp>
        <p:nvSpPr>
          <p:cNvPr id="23555" name="备注占位符 2"/>
          <p:cNvSpPr>
            <a:spLocks noGrp="1" noRot="1" noChangeAspect="1" noChangeArrowheads="1"/>
          </p:cNvSpPr>
          <p:nvPr>
            <p:ph type="body" idx="1"/>
          </p:nvPr>
        </p:nvSpPr>
        <p:spPr bwMode="auto">
          <a:xfrm>
            <a:off x="328613" y="1584325"/>
            <a:ext cx="8120062" cy="4292600"/>
          </a:xfrm>
          <a:prstGeom prst="rect">
            <a:avLst/>
          </a:prstGeom>
          <a:noFill/>
          <a:ln>
            <a:miter lim="800000"/>
            <a:headEnd/>
            <a:tailEnd/>
          </a:ln>
        </p:spPr>
        <p:txBody>
          <a:bodyPr/>
          <a:lstStyle/>
          <a:p>
            <a:endParaRPr lang="zh-CN" altLang="en-US" dirty="0" smtClean="0"/>
          </a:p>
        </p:txBody>
      </p:sp>
    </p:spTree>
    <p:extLst>
      <p:ext uri="{BB962C8B-B14F-4D97-AF65-F5344CB8AC3E}">
        <p14:creationId xmlns:p14="http://schemas.microsoft.com/office/powerpoint/2010/main" val="2535535699"/>
      </p:ext>
    </p:extLst>
  </p:cSld>
  <p:clrMapOvr>
    <a:overrideClrMapping bg1="lt1" tx1="dk1" bg2="lt2" tx2="dk2" accent1="accent1" accent2="accent2" accent3="accent3" accent4="accent4" accent5="accent5" accent6="accent6" hlink="hlink" folHlink="folHlink"/>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3554" name="幻灯片图像占位符 1"/>
          <p:cNvSpPr>
            <a:spLocks noGrp="1" noRot="1" noChangeAspect="1" noChangeArrowheads="1" noTextEdit="1"/>
          </p:cNvSpPr>
          <p:nvPr>
            <p:ph type="sldImg" idx="4294967295"/>
          </p:nvPr>
        </p:nvSpPr>
        <p:spPr>
          <a:xfrm>
            <a:off x="-3201988" y="0"/>
            <a:ext cx="7570788" cy="5680075"/>
          </a:xfrm>
        </p:spPr>
      </p:sp>
      <p:sp>
        <p:nvSpPr>
          <p:cNvPr id="23555" name="备注占位符 2"/>
          <p:cNvSpPr>
            <a:spLocks noGrp="1" noRot="1" noChangeAspect="1" noChangeArrowheads="1"/>
          </p:cNvSpPr>
          <p:nvPr>
            <p:ph type="body" idx="1"/>
          </p:nvPr>
        </p:nvSpPr>
        <p:spPr bwMode="auto">
          <a:xfrm>
            <a:off x="328613" y="1584325"/>
            <a:ext cx="8120062" cy="4292600"/>
          </a:xfrm>
          <a:prstGeom prst="rect">
            <a:avLst/>
          </a:prstGeom>
          <a:noFill/>
          <a:ln>
            <a:miter lim="800000"/>
            <a:headEnd/>
            <a:tailEnd/>
          </a:ln>
        </p:spPr>
        <p:txBody>
          <a:bodyPr/>
          <a:lstStyle/>
          <a:p>
            <a:endParaRPr lang="zh-CN" altLang="en-US" dirty="0" smtClean="0"/>
          </a:p>
        </p:txBody>
      </p:sp>
    </p:spTree>
    <p:extLst>
      <p:ext uri="{BB962C8B-B14F-4D97-AF65-F5344CB8AC3E}">
        <p14:creationId xmlns:p14="http://schemas.microsoft.com/office/powerpoint/2010/main" val="1903597388"/>
      </p:ext>
    </p:extLst>
  </p:cSld>
  <p:clrMapOvr>
    <a:overrideClrMapping bg1="lt1" tx1="dk1" bg2="lt2" tx2="dk2" accent1="accent1" accent2="accent2" accent3="accent3" accent4="accent4" accent5="accent5" accent6="accent6" hlink="hlink" folHlink="folHlink"/>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3554" name="幻灯片图像占位符 1"/>
          <p:cNvSpPr>
            <a:spLocks noGrp="1" noRot="1" noChangeAspect="1" noChangeArrowheads="1" noTextEdit="1"/>
          </p:cNvSpPr>
          <p:nvPr>
            <p:ph type="sldImg" idx="4294967295"/>
          </p:nvPr>
        </p:nvSpPr>
        <p:spPr>
          <a:xfrm>
            <a:off x="-3201988" y="0"/>
            <a:ext cx="7570788" cy="5680075"/>
          </a:xfrm>
        </p:spPr>
      </p:sp>
      <p:sp>
        <p:nvSpPr>
          <p:cNvPr id="23555" name="备注占位符 2"/>
          <p:cNvSpPr>
            <a:spLocks noGrp="1" noRot="1" noChangeAspect="1" noChangeArrowheads="1"/>
          </p:cNvSpPr>
          <p:nvPr>
            <p:ph type="body" idx="1"/>
          </p:nvPr>
        </p:nvSpPr>
        <p:spPr bwMode="auto">
          <a:xfrm>
            <a:off x="328613" y="1584325"/>
            <a:ext cx="8120062" cy="4292600"/>
          </a:xfrm>
          <a:prstGeom prst="rect">
            <a:avLst/>
          </a:prstGeom>
          <a:noFill/>
          <a:ln>
            <a:miter lim="800000"/>
            <a:headEnd/>
            <a:tailEnd/>
          </a:ln>
        </p:spPr>
        <p:txBody>
          <a:bodyPr/>
          <a:lstStyle/>
          <a:p>
            <a:endParaRPr lang="zh-CN" altLang="en-US" dirty="0" smtClean="0"/>
          </a:p>
        </p:txBody>
      </p:sp>
    </p:spTree>
    <p:extLst>
      <p:ext uri="{BB962C8B-B14F-4D97-AF65-F5344CB8AC3E}">
        <p14:creationId xmlns:p14="http://schemas.microsoft.com/office/powerpoint/2010/main" val="3781218429"/>
      </p:ext>
    </p:extLst>
  </p:cSld>
  <p:clrMapOvr>
    <a:overrideClrMapping bg1="lt1" tx1="dk1" bg2="lt2" tx2="dk2" accent1="accent1" accent2="accent2" accent3="accent3" accent4="accent4" accent5="accent5" accent6="accent6" hlink="hlink" folHlink="folHlink"/>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3554" name="幻灯片图像占位符 1"/>
          <p:cNvSpPr>
            <a:spLocks noGrp="1" noRot="1" noChangeAspect="1" noChangeArrowheads="1" noTextEdit="1"/>
          </p:cNvSpPr>
          <p:nvPr>
            <p:ph type="sldImg" idx="4294967295"/>
          </p:nvPr>
        </p:nvSpPr>
        <p:spPr>
          <a:xfrm>
            <a:off x="-3201988" y="0"/>
            <a:ext cx="7570788" cy="5680075"/>
          </a:xfrm>
        </p:spPr>
      </p:sp>
      <p:sp>
        <p:nvSpPr>
          <p:cNvPr id="23555" name="备注占位符 2"/>
          <p:cNvSpPr>
            <a:spLocks noGrp="1" noRot="1" noChangeAspect="1" noChangeArrowheads="1"/>
          </p:cNvSpPr>
          <p:nvPr>
            <p:ph type="body" idx="1"/>
          </p:nvPr>
        </p:nvSpPr>
        <p:spPr bwMode="auto">
          <a:xfrm>
            <a:off x="328613" y="1584325"/>
            <a:ext cx="8120062" cy="4292600"/>
          </a:xfrm>
          <a:prstGeom prst="rect">
            <a:avLst/>
          </a:prstGeom>
          <a:noFill/>
          <a:ln>
            <a:miter lim="800000"/>
            <a:headEnd/>
            <a:tailEnd/>
          </a:ln>
        </p:spPr>
        <p:txBody>
          <a:bodyPr/>
          <a:lstStyle/>
          <a:p>
            <a:endParaRPr lang="zh-CN" altLang="en-US" dirty="0" smtClean="0"/>
          </a:p>
        </p:txBody>
      </p:sp>
    </p:spTree>
    <p:extLst>
      <p:ext uri="{BB962C8B-B14F-4D97-AF65-F5344CB8AC3E}">
        <p14:creationId xmlns:p14="http://schemas.microsoft.com/office/powerpoint/2010/main" val="1513985034"/>
      </p:ext>
    </p:extLst>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421438" y="314325"/>
            <a:ext cx="2030412" cy="556418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28613" y="314325"/>
            <a:ext cx="5940425" cy="556418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328613" y="314325"/>
            <a:ext cx="8123237" cy="574675"/>
          </a:xfrm>
        </p:spPr>
        <p:txBody>
          <a:bodyPr/>
          <a:lstStyle/>
          <a:p>
            <a:r>
              <a:rPr lang="zh-CN" altLang="en-US" smtClean="0"/>
              <a:t>单击此处编辑母版标题样式</a:t>
            </a:r>
            <a:endParaRPr lang="zh-CN" alt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28613" y="1584325"/>
            <a:ext cx="3983037" cy="42941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464050" y="1584325"/>
            <a:ext cx="3984625" cy="42941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微软雅黑" pitchFamily="34" charset="-122"/>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noChangeArrowheads="1"/>
          </p:cNvSpPr>
          <p:nvPr>
            <p:ph type="title" idx="4294967295"/>
          </p:nvPr>
        </p:nvSpPr>
        <p:spPr bwMode="auto">
          <a:xfrm>
            <a:off x="328613" y="314325"/>
            <a:ext cx="8123237" cy="574675"/>
          </a:xfrm>
          <a:prstGeom prst="rect">
            <a:avLst/>
          </a:prstGeom>
          <a:noFill/>
          <a:ln w="9525">
            <a:noFill/>
            <a:bevel/>
            <a:headEnd/>
            <a:tailEnd/>
          </a:ln>
        </p:spPr>
        <p:txBody>
          <a:bodyPr vert="horz" wrap="square" lIns="0" tIns="0" rIns="0" bIns="0" numCol="1" anchor="t" anchorCtr="0" compatLnSpc="1">
            <a:prstTxWarp prst="textNoShape">
              <a:avLst/>
            </a:prstTxWarp>
          </a:bodyPr>
          <a:lstStyle/>
          <a:p>
            <a:pPr lvl="0"/>
            <a:r>
              <a:rPr lang="zh-CN" altLang="zh-CN" smtClean="0">
                <a:sym typeface="微软雅黑" pitchFamily="34" charset="-122"/>
              </a:rPr>
              <a:t>Click to edit master title style</a:t>
            </a:r>
          </a:p>
        </p:txBody>
      </p:sp>
      <p:sp>
        <p:nvSpPr>
          <p:cNvPr id="1027" name="Text Placeholder 6"/>
          <p:cNvSpPr>
            <a:spLocks noGrp="1" noChangeArrowheads="1"/>
          </p:cNvSpPr>
          <p:nvPr>
            <p:ph type="body" idx="1"/>
          </p:nvPr>
        </p:nvSpPr>
        <p:spPr bwMode="auto">
          <a:xfrm>
            <a:off x="328613" y="1584325"/>
            <a:ext cx="8120062" cy="429418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zh-CN" altLang="zh-CN" dirty="0" smtClean="0">
                <a:sym typeface="微软雅黑" pitchFamily="34" charset="-122"/>
              </a:rPr>
              <a:t>Click to edit master text styles</a:t>
            </a:r>
          </a:p>
          <a:p>
            <a:pPr lvl="1"/>
            <a:r>
              <a:rPr lang="zh-CN" altLang="zh-CN" dirty="0" smtClean="0">
                <a:sym typeface="微软雅黑" pitchFamily="34" charset="-122"/>
              </a:rPr>
              <a:t>Second level</a:t>
            </a:r>
          </a:p>
          <a:p>
            <a:pPr lvl="2"/>
            <a:r>
              <a:rPr lang="zh-CN" altLang="zh-CN" dirty="0" smtClean="0">
                <a:sym typeface="微软雅黑" pitchFamily="34" charset="-122"/>
              </a:rPr>
              <a:t>Third level</a:t>
            </a:r>
          </a:p>
          <a:p>
            <a:pPr lvl="3"/>
            <a:r>
              <a:rPr lang="zh-CN" altLang="zh-CN" dirty="0" smtClean="0">
                <a:sym typeface="微软雅黑" pitchFamily="34" charset="-122"/>
              </a:rPr>
              <a:t>Fourth level</a:t>
            </a:r>
          </a:p>
          <a:p>
            <a:pPr lvl="4"/>
            <a:r>
              <a:rPr lang="zh-CN" altLang="zh-CN" dirty="0" smtClean="0">
                <a:sym typeface="微软雅黑" pitchFamily="34" charset="-122"/>
              </a:rPr>
              <a:t>Fifth level</a:t>
            </a:r>
          </a:p>
        </p:txBody>
      </p:sp>
      <p:sp>
        <p:nvSpPr>
          <p:cNvPr id="1028" name="TextBox 8"/>
          <p:cNvSpPr>
            <a:spLocks noChangeArrowheads="1"/>
          </p:cNvSpPr>
          <p:nvPr/>
        </p:nvSpPr>
        <p:spPr bwMode="auto">
          <a:xfrm>
            <a:off x="444500" y="6345238"/>
            <a:ext cx="8012113" cy="304800"/>
          </a:xfrm>
          <a:prstGeom prst="rect">
            <a:avLst/>
          </a:prstGeom>
          <a:noFill/>
          <a:ln w="9525">
            <a:noFill/>
            <a:miter lim="800000"/>
            <a:headEnd/>
            <a:tailEnd/>
          </a:ln>
        </p:spPr>
        <p:txBody>
          <a:bodyPr/>
          <a:lstStyle/>
          <a:p>
            <a:pPr eaLnBrk="1" hangingPunct="1">
              <a:buFont typeface="Arial" pitchFamily="34" charset="0"/>
              <a:buNone/>
            </a:pPr>
            <a:r>
              <a:rPr lang="zh-CN" altLang="en-US" sz="1000" b="1" i="1" dirty="0" smtClean="0">
                <a:solidFill>
                  <a:srgbClr val="87898B"/>
                </a:solidFill>
                <a:latin typeface="HP Simplified" pitchFamily="2" charset="0"/>
                <a:sym typeface="HP Simplified" pitchFamily="2" charset="0"/>
              </a:rPr>
              <a:t>惠普</a:t>
            </a:r>
            <a:r>
              <a:rPr lang="en-US" altLang="zh-CN" sz="1000" b="1" i="1" dirty="0" smtClean="0">
                <a:solidFill>
                  <a:srgbClr val="87898B"/>
                </a:solidFill>
                <a:latin typeface="HP Simplified" pitchFamily="2" charset="0"/>
                <a:sym typeface="HP Simplified" pitchFamily="2" charset="0"/>
              </a:rPr>
              <a:t>-</a:t>
            </a:r>
            <a:r>
              <a:rPr lang="zh-CN" altLang="en-US" sz="1000" b="1" i="1" dirty="0" smtClean="0">
                <a:solidFill>
                  <a:srgbClr val="87898B"/>
                </a:solidFill>
                <a:latin typeface="HP Simplified" pitchFamily="2" charset="0"/>
                <a:sym typeface="HP Simplified" pitchFamily="2" charset="0"/>
              </a:rPr>
              <a:t>济宁国际软件人才及产业基地</a:t>
            </a:r>
            <a:endParaRPr lang="en-US" sz="1000" b="1" i="1" dirty="0">
              <a:solidFill>
                <a:srgbClr val="87898B"/>
              </a:solidFill>
              <a:latin typeface="HP Simplified" pitchFamily="2" charset="0"/>
              <a:sym typeface="HP Simplified" pitchFamily="2" charset="0"/>
            </a:endParaRPr>
          </a:p>
        </p:txBody>
      </p:sp>
      <p:sp>
        <p:nvSpPr>
          <p:cNvPr id="1029" name="TextBox 7"/>
          <p:cNvSpPr>
            <a:spLocks noChangeArrowheads="1"/>
          </p:cNvSpPr>
          <p:nvPr/>
        </p:nvSpPr>
        <p:spPr bwMode="auto">
          <a:xfrm>
            <a:off x="328613" y="6351588"/>
            <a:ext cx="323850" cy="200025"/>
          </a:xfrm>
          <a:prstGeom prst="rect">
            <a:avLst/>
          </a:prstGeom>
          <a:noFill/>
          <a:ln w="9525">
            <a:noFill/>
            <a:miter lim="800000"/>
            <a:headEnd/>
            <a:tailEnd/>
          </a:ln>
        </p:spPr>
        <p:txBody>
          <a:bodyPr wrap="none" lIns="0" anchor="ctr"/>
          <a:lstStyle/>
          <a:p>
            <a:pPr eaLnBrk="1" hangingPunct="1">
              <a:buFont typeface="Arial" pitchFamily="34" charset="0"/>
              <a:buNone/>
            </a:pPr>
            <a:fld id="{FF50DCFE-0001-41BA-9FEF-7301C17E89F0}" type="slidenum">
              <a:rPr lang="en-US" altLang="zh-CN" sz="1000" b="1" i="1">
                <a:solidFill>
                  <a:srgbClr val="87898B"/>
                </a:solidFill>
                <a:latin typeface="HP Simplified" pitchFamily="2" charset="0"/>
                <a:sym typeface="HP Simplified" pitchFamily="2" charset="0"/>
              </a:rPr>
              <a:pPr eaLnBrk="1" hangingPunct="1">
                <a:buFont typeface="Arial" pitchFamily="34" charset="0"/>
                <a:buNone/>
              </a:pPr>
              <a:t>‹#›</a:t>
            </a:fld>
            <a:endParaRPr lang="en-US" altLang="zh-CN" sz="1000" b="1" i="1" dirty="0">
              <a:solidFill>
                <a:srgbClr val="87898B"/>
              </a:solidFill>
              <a:latin typeface="HP Simplified" pitchFamily="2" charset="0"/>
              <a:sym typeface="HP Simplified" pitchFamily="2" charset="0"/>
            </a:endParaRPr>
          </a:p>
        </p:txBody>
      </p:sp>
      <p:pic>
        <p:nvPicPr>
          <p:cNvPr id="1030" name="Picture 3" descr="HP_Blue_RGB_150_SM.png"/>
          <p:cNvPicPr>
            <a:picLocks noChangeAspect="1" noChangeArrowheads="1"/>
          </p:cNvPicPr>
          <p:nvPr/>
        </p:nvPicPr>
        <p:blipFill>
          <a:blip r:embed="rId14"/>
          <a:srcRect/>
          <a:stretch>
            <a:fillRect/>
          </a:stretch>
        </p:blipFill>
        <p:spPr bwMode="auto">
          <a:xfrm>
            <a:off x="8504238" y="6046788"/>
            <a:ext cx="493712" cy="493712"/>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 id="2147483816" r:id="rId12"/>
  </p:sldLayoutIdLst>
  <p:timing>
    <p:tnLst>
      <p:par>
        <p:cTn id="1" dur="indefinite" restart="never" nodeType="tmRoot"/>
      </p:par>
    </p:tnLst>
  </p:timing>
  <p:txStyles>
    <p:titleStyle>
      <a:lvl1pPr marL="457200" indent="-457200" algn="l" rtl="0" eaLnBrk="0" fontAlgn="base" hangingPunct="0">
        <a:spcBef>
          <a:spcPct val="0"/>
        </a:spcBef>
        <a:spcAft>
          <a:spcPct val="0"/>
        </a:spcAft>
        <a:defRPr sz="2800" b="1">
          <a:solidFill>
            <a:srgbClr val="000000"/>
          </a:solidFill>
          <a:latin typeface="+mj-lt"/>
          <a:ea typeface="+mj-ea"/>
          <a:cs typeface="+mj-cs"/>
          <a:sym typeface="微软雅黑" pitchFamily="34" charset="-122"/>
        </a:defRPr>
      </a:lvl1pPr>
      <a:lvl2pPr marL="457200" indent="-457200" algn="l" rtl="0" eaLnBrk="0" fontAlgn="base" hangingPunct="0">
        <a:spcBef>
          <a:spcPct val="0"/>
        </a:spcBef>
        <a:spcAft>
          <a:spcPct val="0"/>
        </a:spcAft>
        <a:defRPr sz="2800" b="1">
          <a:solidFill>
            <a:srgbClr val="000000"/>
          </a:solidFill>
          <a:latin typeface="微软雅黑" pitchFamily="34" charset="-122"/>
          <a:ea typeface="微软雅黑" pitchFamily="34" charset="-122"/>
          <a:sym typeface="微软雅黑" pitchFamily="34" charset="-122"/>
        </a:defRPr>
      </a:lvl2pPr>
      <a:lvl3pPr marL="457200" indent="-457200" algn="l" rtl="0" eaLnBrk="0" fontAlgn="base" hangingPunct="0">
        <a:spcBef>
          <a:spcPct val="0"/>
        </a:spcBef>
        <a:spcAft>
          <a:spcPct val="0"/>
        </a:spcAft>
        <a:defRPr sz="2800" b="1">
          <a:solidFill>
            <a:srgbClr val="000000"/>
          </a:solidFill>
          <a:latin typeface="微软雅黑" pitchFamily="34" charset="-122"/>
          <a:ea typeface="微软雅黑" pitchFamily="34" charset="-122"/>
          <a:sym typeface="微软雅黑" pitchFamily="34" charset="-122"/>
        </a:defRPr>
      </a:lvl3pPr>
      <a:lvl4pPr marL="457200" indent="-457200" algn="l" rtl="0" eaLnBrk="0" fontAlgn="base" hangingPunct="0">
        <a:spcBef>
          <a:spcPct val="0"/>
        </a:spcBef>
        <a:spcAft>
          <a:spcPct val="0"/>
        </a:spcAft>
        <a:defRPr sz="2800" b="1">
          <a:solidFill>
            <a:srgbClr val="000000"/>
          </a:solidFill>
          <a:latin typeface="微软雅黑" pitchFamily="34" charset="-122"/>
          <a:ea typeface="微软雅黑" pitchFamily="34" charset="-122"/>
          <a:sym typeface="微软雅黑" pitchFamily="34" charset="-122"/>
        </a:defRPr>
      </a:lvl4pPr>
      <a:lvl5pPr marL="457200" indent="-457200" algn="l" rtl="0" eaLnBrk="0" fontAlgn="base" hangingPunct="0">
        <a:spcBef>
          <a:spcPct val="0"/>
        </a:spcBef>
        <a:spcAft>
          <a:spcPct val="0"/>
        </a:spcAft>
        <a:defRPr sz="2800" b="1">
          <a:solidFill>
            <a:srgbClr val="000000"/>
          </a:solidFill>
          <a:latin typeface="微软雅黑" pitchFamily="34" charset="-122"/>
          <a:ea typeface="微软雅黑" pitchFamily="34" charset="-122"/>
          <a:sym typeface="微软雅黑" pitchFamily="34" charset="-122"/>
        </a:defRPr>
      </a:lvl5pPr>
      <a:lvl6pPr marL="914400" indent="-457200" algn="l" rtl="0" fontAlgn="base">
        <a:spcBef>
          <a:spcPct val="0"/>
        </a:spcBef>
        <a:spcAft>
          <a:spcPct val="0"/>
        </a:spcAft>
        <a:defRPr sz="2800" b="1">
          <a:solidFill>
            <a:srgbClr val="000000"/>
          </a:solidFill>
          <a:latin typeface="微软雅黑" pitchFamily="34" charset="-122"/>
          <a:ea typeface="微软雅黑" pitchFamily="34" charset="-122"/>
          <a:sym typeface="微软雅黑" pitchFamily="34" charset="-122"/>
        </a:defRPr>
      </a:lvl6pPr>
      <a:lvl7pPr marL="1371600" indent="-457200" algn="l" rtl="0" fontAlgn="base">
        <a:spcBef>
          <a:spcPct val="0"/>
        </a:spcBef>
        <a:spcAft>
          <a:spcPct val="0"/>
        </a:spcAft>
        <a:defRPr sz="2800" b="1">
          <a:solidFill>
            <a:srgbClr val="000000"/>
          </a:solidFill>
          <a:latin typeface="微软雅黑" pitchFamily="34" charset="-122"/>
          <a:ea typeface="微软雅黑" pitchFamily="34" charset="-122"/>
          <a:sym typeface="微软雅黑" pitchFamily="34" charset="-122"/>
        </a:defRPr>
      </a:lvl7pPr>
      <a:lvl8pPr marL="1828800" indent="-457200" algn="l" rtl="0" fontAlgn="base">
        <a:spcBef>
          <a:spcPct val="0"/>
        </a:spcBef>
        <a:spcAft>
          <a:spcPct val="0"/>
        </a:spcAft>
        <a:defRPr sz="2800" b="1">
          <a:solidFill>
            <a:srgbClr val="000000"/>
          </a:solidFill>
          <a:latin typeface="微软雅黑" pitchFamily="34" charset="-122"/>
          <a:ea typeface="微软雅黑" pitchFamily="34" charset="-122"/>
          <a:sym typeface="微软雅黑" pitchFamily="34" charset="-122"/>
        </a:defRPr>
      </a:lvl8pPr>
      <a:lvl9pPr marL="2286000" indent="-457200" algn="l" rtl="0" fontAlgn="base">
        <a:spcBef>
          <a:spcPct val="0"/>
        </a:spcBef>
        <a:spcAft>
          <a:spcPct val="0"/>
        </a:spcAft>
        <a:defRPr sz="2800" b="1">
          <a:solidFill>
            <a:srgbClr val="000000"/>
          </a:solidFill>
          <a:latin typeface="微软雅黑" pitchFamily="34" charset="-122"/>
          <a:ea typeface="微软雅黑" pitchFamily="34" charset="-122"/>
          <a:sym typeface="微软雅黑" pitchFamily="34" charset="-122"/>
        </a:defRPr>
      </a:lvl9pPr>
    </p:titleStyle>
    <p:bodyStyle>
      <a:lvl1pPr marL="342900" indent="-342900" algn="l" defTabSz="457200" rtl="0" eaLnBrk="0" fontAlgn="base" hangingPunct="0">
        <a:spcBef>
          <a:spcPct val="0"/>
        </a:spcBef>
        <a:spcAft>
          <a:spcPts val="400"/>
        </a:spcAft>
        <a:buSzPct val="100000"/>
        <a:buFont typeface="Arial" pitchFamily="34" charset="0"/>
        <a:defRPr b="1">
          <a:solidFill>
            <a:schemeClr val="tx2"/>
          </a:solidFill>
          <a:latin typeface="+mn-lt"/>
          <a:ea typeface="+mn-ea"/>
          <a:cs typeface="+mn-cs"/>
          <a:sym typeface="微软雅黑" pitchFamily="34" charset="-122"/>
        </a:defRPr>
      </a:lvl1pPr>
      <a:lvl2pPr marL="742950" indent="-285750" algn="l" defTabSz="430213" rtl="0" eaLnBrk="0" fontAlgn="base" hangingPunct="0">
        <a:spcBef>
          <a:spcPct val="0"/>
        </a:spcBef>
        <a:spcAft>
          <a:spcPts val="400"/>
        </a:spcAft>
        <a:buSzPct val="100000"/>
        <a:buFont typeface="Lucida Grande" charset="0"/>
        <a:defRPr>
          <a:solidFill>
            <a:srgbClr val="000000"/>
          </a:solidFill>
          <a:latin typeface="+mn-lt"/>
          <a:ea typeface="+mn-ea"/>
          <a:sym typeface="微软雅黑" pitchFamily="34" charset="-122"/>
        </a:defRPr>
      </a:lvl2pPr>
      <a:lvl3pPr marL="169863" indent="-169863" algn="l" defTabSz="457200" rtl="0" eaLnBrk="0" fontAlgn="base" hangingPunct="0">
        <a:spcBef>
          <a:spcPct val="0"/>
        </a:spcBef>
        <a:spcAft>
          <a:spcPts val="400"/>
        </a:spcAft>
        <a:buSzPct val="100000"/>
        <a:buFont typeface="HP Simplified" pitchFamily="2" charset="0"/>
        <a:buChar char="•"/>
        <a:defRPr>
          <a:solidFill>
            <a:srgbClr val="000000"/>
          </a:solidFill>
          <a:latin typeface="+mn-lt"/>
          <a:ea typeface="+mn-ea"/>
          <a:sym typeface="微软雅黑" pitchFamily="34" charset="-122"/>
        </a:defRPr>
      </a:lvl3pPr>
      <a:lvl4pPr marL="341313" indent="-179388" algn="l" defTabSz="457200" rtl="0" eaLnBrk="0" fontAlgn="base" hangingPunct="0">
        <a:spcBef>
          <a:spcPct val="0"/>
        </a:spcBef>
        <a:spcAft>
          <a:spcPts val="400"/>
        </a:spcAft>
        <a:buSzPct val="80000"/>
        <a:buFont typeface="HP Simplified" pitchFamily="2" charset="0"/>
        <a:buChar char="–"/>
        <a:defRPr>
          <a:solidFill>
            <a:srgbClr val="000000"/>
          </a:solidFill>
          <a:latin typeface="+mn-lt"/>
          <a:ea typeface="+mn-ea"/>
          <a:sym typeface="微软雅黑" pitchFamily="34" charset="-122"/>
        </a:defRPr>
      </a:lvl4pPr>
      <a:lvl5pPr marL="469900" indent="-150813" algn="l" defTabSz="457200" rtl="0" eaLnBrk="0" fontAlgn="base" hangingPunct="0">
        <a:spcBef>
          <a:spcPct val="0"/>
        </a:spcBef>
        <a:spcAft>
          <a:spcPts val="400"/>
        </a:spcAft>
        <a:buSzPct val="80000"/>
        <a:buFont typeface="HP Simplified" pitchFamily="2" charset="0"/>
        <a:buChar char="•"/>
        <a:defRPr>
          <a:solidFill>
            <a:srgbClr val="000000"/>
          </a:solidFill>
          <a:latin typeface="+mn-lt"/>
          <a:ea typeface="+mn-ea"/>
          <a:sym typeface="微软雅黑" pitchFamily="34" charset="-122"/>
        </a:defRPr>
      </a:lvl5pPr>
      <a:lvl6pPr marL="927100" indent="-150813" algn="l" defTabSz="457200" rtl="0" fontAlgn="base">
        <a:spcBef>
          <a:spcPct val="0"/>
        </a:spcBef>
        <a:spcAft>
          <a:spcPts val="400"/>
        </a:spcAft>
        <a:buSzPct val="80000"/>
        <a:buFont typeface="HP Simplified" pitchFamily="2" charset="0"/>
        <a:buChar char="•"/>
        <a:defRPr>
          <a:solidFill>
            <a:srgbClr val="000000"/>
          </a:solidFill>
          <a:latin typeface="+mn-lt"/>
          <a:ea typeface="+mn-ea"/>
          <a:sym typeface="微软雅黑" pitchFamily="34" charset="-122"/>
        </a:defRPr>
      </a:lvl6pPr>
      <a:lvl7pPr marL="1384300" indent="-150813" algn="l" defTabSz="457200" rtl="0" fontAlgn="base">
        <a:spcBef>
          <a:spcPct val="0"/>
        </a:spcBef>
        <a:spcAft>
          <a:spcPts val="400"/>
        </a:spcAft>
        <a:buSzPct val="80000"/>
        <a:buFont typeface="HP Simplified" pitchFamily="2" charset="0"/>
        <a:buChar char="•"/>
        <a:defRPr>
          <a:solidFill>
            <a:srgbClr val="000000"/>
          </a:solidFill>
          <a:latin typeface="+mn-lt"/>
          <a:ea typeface="+mn-ea"/>
          <a:sym typeface="微软雅黑" pitchFamily="34" charset="-122"/>
        </a:defRPr>
      </a:lvl7pPr>
      <a:lvl8pPr marL="1841500" indent="-150813" algn="l" defTabSz="457200" rtl="0" fontAlgn="base">
        <a:spcBef>
          <a:spcPct val="0"/>
        </a:spcBef>
        <a:spcAft>
          <a:spcPts val="400"/>
        </a:spcAft>
        <a:buSzPct val="80000"/>
        <a:buFont typeface="HP Simplified" pitchFamily="2" charset="0"/>
        <a:buChar char="•"/>
        <a:defRPr>
          <a:solidFill>
            <a:srgbClr val="000000"/>
          </a:solidFill>
          <a:latin typeface="+mn-lt"/>
          <a:ea typeface="+mn-ea"/>
          <a:sym typeface="微软雅黑" pitchFamily="34" charset="-122"/>
        </a:defRPr>
      </a:lvl8pPr>
      <a:lvl9pPr marL="2298700" indent="-150813" algn="l" defTabSz="457200" rtl="0" fontAlgn="base">
        <a:spcBef>
          <a:spcPct val="0"/>
        </a:spcBef>
        <a:spcAft>
          <a:spcPts val="400"/>
        </a:spcAft>
        <a:buSzPct val="80000"/>
        <a:buFont typeface="HP Simplified" pitchFamily="2" charset="0"/>
        <a:buChar char="•"/>
        <a:defRPr>
          <a:solidFill>
            <a:srgbClr val="000000"/>
          </a:solidFill>
          <a:latin typeface="+mn-lt"/>
          <a:ea typeface="+mn-ea"/>
          <a:sym typeface="微软雅黑" pitchFamily="34"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xml"/><Relationship Id="rId1" Type="http://schemas.openxmlformats.org/officeDocument/2006/relationships/themeOverride" Target="../theme/themeOverride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4.jpe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2.xml"/><Relationship Id="rId5" Type="http://schemas.openxmlformats.org/officeDocument/2006/relationships/image" Target="../media/image9.png"/><Relationship Id="rId4" Type="http://schemas.openxmlformats.org/officeDocument/2006/relationships/image" Target="../media/image4.jpe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2.xml"/><Relationship Id="rId5" Type="http://schemas.openxmlformats.org/officeDocument/2006/relationships/image" Target="../media/image10.png"/><Relationship Id="rId4" Type="http://schemas.openxmlformats.org/officeDocument/2006/relationships/image" Target="../media/image4.jpe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2.xml"/><Relationship Id="rId5" Type="http://schemas.openxmlformats.org/officeDocument/2006/relationships/image" Target="../media/image11.png"/><Relationship Id="rId4" Type="http://schemas.openxmlformats.org/officeDocument/2006/relationships/image" Target="../media/image4.jpe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4.jpe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2.xml"/><Relationship Id="rId5" Type="http://schemas.openxmlformats.org/officeDocument/2006/relationships/image" Target="../media/image12.png"/><Relationship Id="rId4" Type="http://schemas.openxmlformats.org/officeDocument/2006/relationships/image" Target="../media/image4.jpe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12.xml"/><Relationship Id="rId5" Type="http://schemas.openxmlformats.org/officeDocument/2006/relationships/image" Target="../media/image13.png"/><Relationship Id="rId4" Type="http://schemas.openxmlformats.org/officeDocument/2006/relationships/image" Target="../media/image4.jpe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12.xml"/><Relationship Id="rId5" Type="http://schemas.openxmlformats.org/officeDocument/2006/relationships/hyperlink" Target="&#31532;2&#33410;&#35299;&#20915;&#26041;&#26696;1&#20195;&#30721;.txt" TargetMode="External"/><Relationship Id="rId4" Type="http://schemas.openxmlformats.org/officeDocument/2006/relationships/image" Target="../media/image4.jpe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12.xml"/><Relationship Id="rId5" Type="http://schemas.openxmlformats.org/officeDocument/2006/relationships/image" Target="../media/image14.png"/><Relationship Id="rId4" Type="http://schemas.openxmlformats.org/officeDocument/2006/relationships/image" Target="../media/image4.jpe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12.xml"/><Relationship Id="rId5" Type="http://schemas.openxmlformats.org/officeDocument/2006/relationships/image" Target="../media/image15.png"/><Relationship Id="rId4" Type="http://schemas.openxmlformats.org/officeDocument/2006/relationships/image" Target="../media/image4.jpe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12.xml"/><Relationship Id="rId4" Type="http://schemas.openxmlformats.org/officeDocument/2006/relationships/image" Target="../media/image4.jpe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1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4.jpe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12.xml"/><Relationship Id="rId5" Type="http://schemas.openxmlformats.org/officeDocument/2006/relationships/image" Target="../media/image18.png"/><Relationship Id="rId4" Type="http://schemas.openxmlformats.org/officeDocument/2006/relationships/image" Target="../media/image4.jpe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12.xml"/><Relationship Id="rId5" Type="http://schemas.openxmlformats.org/officeDocument/2006/relationships/image" Target="../media/image19.png"/><Relationship Id="rId4" Type="http://schemas.openxmlformats.org/officeDocument/2006/relationships/image" Target="../media/image4.jpe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12.xml"/><Relationship Id="rId5" Type="http://schemas.openxmlformats.org/officeDocument/2006/relationships/hyperlink" Target="&#31532;2&#33410;&#35299;&#20915;&#26041;&#26696;&#20195;&#30721;.txt" TargetMode="External"/><Relationship Id="rId4" Type="http://schemas.openxmlformats.org/officeDocument/2006/relationships/image" Target="../media/image4.jpeg"/></Relationships>
</file>

<file path=ppt/slides/_rels/slide2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2.xml"/><Relationship Id="rId5" Type="http://schemas.openxmlformats.org/officeDocument/2006/relationships/hyperlink" Target="NumSeq.txt" TargetMode="Externa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2.xml"/><Relationship Id="rId5" Type="http://schemas.openxmlformats.org/officeDocument/2006/relationships/image" Target="../media/image5.png"/><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2.xml"/><Relationship Id="rId5" Type="http://schemas.openxmlformats.org/officeDocument/2006/relationships/image" Target="../media/image6.png"/><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2.xml"/><Relationship Id="rId5" Type="http://schemas.openxmlformats.org/officeDocument/2006/relationships/image" Target="../media/image7.png"/><Relationship Id="rId4" Type="http://schemas.openxmlformats.org/officeDocument/2006/relationships/image" Target="../media/image4.jpe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2.xml"/><Relationship Id="rId5" Type="http://schemas.openxmlformats.org/officeDocument/2006/relationships/image" Target="../media/image8.png"/><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showMasterSp="0">
  <p:cSld>
    <p:bg bwMode="auto">
      <p:bgPr>
        <a:solidFill>
          <a:schemeClr val="bg2"/>
        </a:solidFill>
        <a:effectLst/>
      </p:bgPr>
    </p:bg>
    <p:spTree>
      <p:nvGrpSpPr>
        <p:cNvPr id="1" name=""/>
        <p:cNvGrpSpPr/>
        <p:nvPr/>
      </p:nvGrpSpPr>
      <p:grpSpPr>
        <a:xfrm>
          <a:off x="0" y="0"/>
          <a:ext cx="0" cy="0"/>
          <a:chOff x="0" y="0"/>
          <a:chExt cx="0" cy="0"/>
        </a:xfrm>
      </p:grpSpPr>
      <p:sp>
        <p:nvSpPr>
          <p:cNvPr id="3074" name="矩形 8"/>
          <p:cNvSpPr>
            <a:spLocks noChangeArrowheads="1"/>
          </p:cNvSpPr>
          <p:nvPr/>
        </p:nvSpPr>
        <p:spPr bwMode="auto">
          <a:xfrm>
            <a:off x="0" y="2624138"/>
            <a:ext cx="9144000" cy="1655762"/>
          </a:xfrm>
          <a:prstGeom prst="rect">
            <a:avLst/>
          </a:prstGeom>
          <a:solidFill>
            <a:schemeClr val="tx2"/>
          </a:solidFill>
          <a:ln w="25400">
            <a:noFill/>
            <a:miter lim="800000"/>
            <a:headEnd/>
            <a:tailEnd/>
          </a:ln>
        </p:spPr>
        <p:txBody>
          <a:bodyPr anchor="ctr"/>
          <a:lstStyle/>
          <a:p>
            <a:pPr algn="ctr" eaLnBrk="1" hangingPunct="1">
              <a:buFont typeface="Arial" pitchFamily="34" charset="0"/>
              <a:buNone/>
            </a:pPr>
            <a:endParaRPr lang="zh-CN" altLang="zh-CN">
              <a:solidFill>
                <a:srgbClr val="FFFFFF"/>
              </a:solidFill>
            </a:endParaRPr>
          </a:p>
        </p:txBody>
      </p:sp>
      <p:pic>
        <p:nvPicPr>
          <p:cNvPr id="3075" name="Picture 1" descr="HP_White_RGB_150_LG.png"/>
          <p:cNvPicPr>
            <a:picLocks noChangeAspect="1" noChangeArrowheads="1"/>
          </p:cNvPicPr>
          <p:nvPr/>
        </p:nvPicPr>
        <p:blipFill>
          <a:blip r:embed="rId4"/>
          <a:srcRect/>
          <a:stretch>
            <a:fillRect/>
          </a:stretch>
        </p:blipFill>
        <p:spPr bwMode="auto">
          <a:xfrm>
            <a:off x="6950075" y="487363"/>
            <a:ext cx="1974850" cy="1974850"/>
          </a:xfrm>
          <a:prstGeom prst="rect">
            <a:avLst/>
          </a:prstGeom>
          <a:noFill/>
          <a:ln w="9525">
            <a:noFill/>
            <a:miter lim="800000"/>
            <a:headEnd/>
            <a:tailEnd/>
          </a:ln>
        </p:spPr>
      </p:pic>
      <p:sp>
        <p:nvSpPr>
          <p:cNvPr id="3076" name="TextBox 5"/>
          <p:cNvSpPr>
            <a:spLocks noChangeArrowheads="1"/>
          </p:cNvSpPr>
          <p:nvPr/>
        </p:nvSpPr>
        <p:spPr bwMode="auto">
          <a:xfrm>
            <a:off x="328613" y="6345238"/>
            <a:ext cx="8012112" cy="304800"/>
          </a:xfrm>
          <a:prstGeom prst="rect">
            <a:avLst/>
          </a:prstGeom>
          <a:noFill/>
          <a:ln w="9525">
            <a:noFill/>
            <a:miter lim="800000"/>
            <a:headEnd/>
            <a:tailEnd/>
          </a:ln>
        </p:spPr>
        <p:txBody>
          <a:bodyPr lIns="0"/>
          <a:lstStyle/>
          <a:p>
            <a:pPr eaLnBrk="1" hangingPunct="1">
              <a:buFont typeface="Arial" pitchFamily="34" charset="0"/>
              <a:buNone/>
            </a:pPr>
            <a:r>
              <a:rPr lang="zh-CN" altLang="en-US" sz="1000" b="1" i="1" dirty="0" smtClean="0">
                <a:solidFill>
                  <a:schemeClr val="bg1"/>
                </a:solidFill>
                <a:latin typeface="HP Simplified" pitchFamily="2" charset="0"/>
                <a:sym typeface="HP Simplified" pitchFamily="2" charset="0"/>
              </a:rPr>
              <a:t>惠普</a:t>
            </a:r>
            <a:r>
              <a:rPr lang="en-US" altLang="zh-CN" sz="1000" b="1" i="1" dirty="0" smtClean="0">
                <a:solidFill>
                  <a:schemeClr val="bg1"/>
                </a:solidFill>
                <a:latin typeface="HP Simplified" pitchFamily="2" charset="0"/>
                <a:sym typeface="HP Simplified" pitchFamily="2" charset="0"/>
              </a:rPr>
              <a:t>-</a:t>
            </a:r>
            <a:r>
              <a:rPr lang="zh-CN" altLang="en-US" sz="1000" b="1" i="1" dirty="0" smtClean="0">
                <a:solidFill>
                  <a:schemeClr val="bg1"/>
                </a:solidFill>
                <a:latin typeface="HP Simplified" pitchFamily="2" charset="0"/>
                <a:sym typeface="HP Simplified" pitchFamily="2" charset="0"/>
              </a:rPr>
              <a:t>济宁国际软件人才及产业基地</a:t>
            </a:r>
            <a:endParaRPr lang="zh-CN" sz="1000" b="1" i="1" dirty="0">
              <a:solidFill>
                <a:schemeClr val="bg1"/>
              </a:solidFill>
              <a:latin typeface="HP Simplified" pitchFamily="2" charset="0"/>
              <a:sym typeface="HP Simplified" pitchFamily="2" charset="0"/>
            </a:endParaRPr>
          </a:p>
        </p:txBody>
      </p:sp>
      <p:sp>
        <p:nvSpPr>
          <p:cNvPr id="3077" name="标题 3"/>
          <p:cNvSpPr>
            <a:spLocks noGrp="1" noChangeArrowheads="1"/>
          </p:cNvSpPr>
          <p:nvPr>
            <p:ph type="ctrTitle" idx="4294967295"/>
          </p:nvPr>
        </p:nvSpPr>
        <p:spPr>
          <a:xfrm>
            <a:off x="115888" y="2624138"/>
            <a:ext cx="8874125" cy="1520825"/>
          </a:xfrm>
        </p:spPr>
        <p:txBody>
          <a:bodyPr anchor="b"/>
          <a:lstStyle/>
          <a:p>
            <a:pPr marL="0" indent="0" eaLnBrk="1" hangingPunct="1">
              <a:lnSpc>
                <a:spcPct val="90000"/>
              </a:lnSpc>
            </a:pPr>
            <a:r>
              <a:rPr lang="en-US" altLang="zh-CN" sz="4800" dirty="0" smtClean="0">
                <a:solidFill>
                  <a:schemeClr val="bg1"/>
                </a:solidFill>
              </a:rPr>
              <a:t>    SQL</a:t>
            </a:r>
            <a:r>
              <a:rPr lang="zh-CN" altLang="en-US" sz="4800" dirty="0" smtClean="0">
                <a:solidFill>
                  <a:schemeClr val="bg1"/>
                </a:solidFill>
              </a:rPr>
              <a:t>查询艺术</a:t>
            </a:r>
            <a:r>
              <a:rPr lang="en-US" altLang="zh-CN" sz="4800" dirty="0" smtClean="0">
                <a:solidFill>
                  <a:schemeClr val="bg1"/>
                </a:solidFill>
              </a:rPr>
              <a:t/>
            </a:r>
            <a:br>
              <a:rPr lang="en-US" altLang="zh-CN" sz="4800" dirty="0" smtClean="0">
                <a:solidFill>
                  <a:schemeClr val="bg1"/>
                </a:solidFill>
              </a:rPr>
            </a:br>
            <a:endParaRPr lang="zh-CN" altLang="en-US" b="0" dirty="0" smtClean="0">
              <a:solidFill>
                <a:schemeClr val="bg1"/>
              </a:solidFill>
            </a:endParaRPr>
          </a:p>
        </p:txBody>
      </p:sp>
      <p:sp>
        <p:nvSpPr>
          <p:cNvPr id="3078" name="矩形 4"/>
          <p:cNvSpPr>
            <a:spLocks noChangeArrowheads="1"/>
          </p:cNvSpPr>
          <p:nvPr/>
        </p:nvSpPr>
        <p:spPr bwMode="auto">
          <a:xfrm>
            <a:off x="-3342" y="4216400"/>
            <a:ext cx="9144000" cy="222250"/>
          </a:xfrm>
          <a:prstGeom prst="rect">
            <a:avLst/>
          </a:prstGeom>
          <a:solidFill>
            <a:srgbClr val="94CCFF"/>
          </a:solidFill>
          <a:ln w="25400">
            <a:noFill/>
            <a:miter lim="800000"/>
            <a:headEnd/>
            <a:tailEnd/>
          </a:ln>
        </p:spPr>
        <p:txBody>
          <a:bodyPr anchor="ctr"/>
          <a:lstStyle/>
          <a:p>
            <a:pPr algn="ctr" eaLnBrk="1" hangingPunct="1">
              <a:buFont typeface="Arial" pitchFamily="34" charset="0"/>
              <a:buNone/>
            </a:pPr>
            <a:endParaRPr lang="zh-CN" altLang="zh-CN">
              <a:solidFill>
                <a:srgbClr val="FFFFFF"/>
              </a:solidFill>
            </a:endParaRPr>
          </a:p>
        </p:txBody>
      </p:sp>
    </p:spTree>
  </p:cSld>
  <p:clrMapOvr>
    <a:overrideClrMapping bg1="dk2" tx1="lt1" bg2="dk1" tx2="lt2" accent1="accent1" accent2="accent2" accent3="accent3" accent4="accent4" accent5="accent5" accent6="accent6" hlink="hlink" folHlink="folHlink"/>
  </p:clrMapOvr>
  <p:transition spd="med">
    <p:comb/>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66" name="图片 4"/>
          <p:cNvPicPr>
            <a:picLocks noChangeAspect="1" noChangeArrowheads="1"/>
          </p:cNvPicPr>
          <p:nvPr/>
        </p:nvPicPr>
        <p:blipFill>
          <a:blip r:embed="rId3"/>
          <a:srcRect/>
          <a:stretch>
            <a:fillRect/>
          </a:stretch>
        </p:blipFill>
        <p:spPr bwMode="auto">
          <a:xfrm>
            <a:off x="-19050" y="242270"/>
            <a:ext cx="9172575" cy="504825"/>
          </a:xfrm>
          <a:prstGeom prst="rect">
            <a:avLst/>
          </a:prstGeom>
          <a:noFill/>
          <a:ln w="9525">
            <a:noFill/>
            <a:miter lim="800000"/>
            <a:headEnd/>
            <a:tailEnd/>
          </a:ln>
        </p:spPr>
      </p:pic>
      <p:sp>
        <p:nvSpPr>
          <p:cNvPr id="22567" name="Text Box 63"/>
          <p:cNvSpPr txBox="1">
            <a:spLocks noChangeArrowheads="1"/>
          </p:cNvSpPr>
          <p:nvPr/>
        </p:nvSpPr>
        <p:spPr bwMode="auto">
          <a:xfrm>
            <a:off x="1083365" y="328254"/>
            <a:ext cx="5232768" cy="461665"/>
          </a:xfrm>
          <a:prstGeom prst="rect">
            <a:avLst/>
          </a:prstGeom>
          <a:noFill/>
          <a:ln w="9525">
            <a:noFill/>
            <a:bevel/>
            <a:headEnd/>
            <a:tailEnd/>
          </a:ln>
        </p:spPr>
        <p:txBody>
          <a:bodyPr wrap="square">
            <a:spAutoFit/>
          </a:bodyPr>
          <a:lstStyle/>
          <a:p>
            <a:pPr eaLnBrk="1" hangingPunct="1"/>
            <a:r>
              <a:rPr lang="zh-CN" altLang="en-US" sz="2400" b="1" dirty="0" smtClean="0">
                <a:solidFill>
                  <a:schemeClr val="bg1"/>
                </a:solidFill>
                <a:latin typeface="微软雅黑" pitchFamily="34" charset="-122"/>
                <a:ea typeface="微软雅黑" pitchFamily="34" charset="-122"/>
              </a:rPr>
              <a:t>第</a:t>
            </a:r>
            <a:r>
              <a:rPr lang="en-US" altLang="zh-CN" sz="2400" b="1" dirty="0" smtClean="0">
                <a:solidFill>
                  <a:schemeClr val="bg1"/>
                </a:solidFill>
                <a:latin typeface="微软雅黑" pitchFamily="34" charset="-122"/>
                <a:ea typeface="微软雅黑" pitchFamily="34" charset="-122"/>
              </a:rPr>
              <a:t>14</a:t>
            </a:r>
            <a:r>
              <a:rPr lang="zh-CN" altLang="en-US" sz="2400" b="1" dirty="0" smtClean="0">
                <a:solidFill>
                  <a:schemeClr val="bg1"/>
                </a:solidFill>
                <a:latin typeface="微软雅黑" pitchFamily="34" charset="-122"/>
                <a:ea typeface="微软雅黑" pitchFamily="34" charset="-122"/>
              </a:rPr>
              <a:t>讲：范围处理</a:t>
            </a:r>
            <a:endParaRPr lang="zh-CN" altLang="en-US" sz="2400" b="1" dirty="0">
              <a:solidFill>
                <a:schemeClr val="bg1"/>
              </a:solidFill>
              <a:latin typeface="微软雅黑" pitchFamily="34" charset="-122"/>
              <a:ea typeface="微软雅黑" pitchFamily="34" charset="-122"/>
            </a:endParaRPr>
          </a:p>
        </p:txBody>
      </p:sp>
      <p:sp>
        <p:nvSpPr>
          <p:cNvPr id="22568" name="TextBox 15"/>
          <p:cNvSpPr>
            <a:spLocks noChangeArrowheads="1"/>
          </p:cNvSpPr>
          <p:nvPr/>
        </p:nvSpPr>
        <p:spPr bwMode="auto">
          <a:xfrm>
            <a:off x="1019876" y="1195989"/>
            <a:ext cx="3328189" cy="307777"/>
          </a:xfrm>
          <a:prstGeom prst="rect">
            <a:avLst/>
          </a:prstGeom>
          <a:solidFill>
            <a:srgbClr val="FFFFFF"/>
          </a:solidFill>
          <a:ln w="9525">
            <a:noFill/>
            <a:miter lim="800000"/>
            <a:headEnd/>
            <a:tailEnd/>
          </a:ln>
        </p:spPr>
        <p:txBody>
          <a:bodyPr wrap="square" lIns="0" tIns="0" rIns="0" bIns="0">
            <a:spAutoFit/>
          </a:bodyPr>
          <a:lstStyle/>
          <a:p>
            <a:pPr eaLnBrk="1" hangingPunct="1">
              <a:buFont typeface="Arial" pitchFamily="34" charset="0"/>
              <a:buNone/>
            </a:pPr>
            <a:r>
              <a:rPr lang="zh-CN" altLang="en-US" sz="2000" b="1" dirty="0" smtClean="0">
                <a:solidFill>
                  <a:srgbClr val="000000"/>
                </a:solidFill>
                <a:latin typeface="Calibri" pitchFamily="34" charset="0"/>
                <a:ea typeface="微软雅黑" pitchFamily="34" charset="-122"/>
                <a:sym typeface="宋体" pitchFamily="2" charset="-122"/>
              </a:rPr>
              <a:t>第一节：缺失范围求解问题</a:t>
            </a:r>
            <a:endParaRPr lang="zh-CN" altLang="en-US" sz="2000" b="1" dirty="0">
              <a:solidFill>
                <a:srgbClr val="000000"/>
              </a:solidFill>
              <a:latin typeface="Calibri" pitchFamily="34" charset="0"/>
              <a:ea typeface="微软雅黑" pitchFamily="34" charset="-122"/>
              <a:sym typeface="宋体" pitchFamily="2" charset="-122"/>
            </a:endParaRPr>
          </a:p>
        </p:txBody>
      </p:sp>
      <p:sp>
        <p:nvSpPr>
          <p:cNvPr id="22569" name="Line 8"/>
          <p:cNvSpPr>
            <a:spLocks noChangeShapeType="1"/>
          </p:cNvSpPr>
          <p:nvPr/>
        </p:nvSpPr>
        <p:spPr bwMode="auto">
          <a:xfrm flipH="1">
            <a:off x="888062" y="1599246"/>
            <a:ext cx="3600000" cy="0"/>
          </a:xfrm>
          <a:prstGeom prst="line">
            <a:avLst/>
          </a:prstGeom>
          <a:noFill/>
          <a:ln w="25400">
            <a:solidFill>
              <a:srgbClr val="333399"/>
            </a:solidFill>
            <a:round/>
            <a:headEnd/>
            <a:tailEnd/>
          </a:ln>
        </p:spPr>
        <p:txBody>
          <a:bodyPr/>
          <a:lstStyle/>
          <a:p>
            <a:endParaRPr lang="zh-CN" altLang="en-US"/>
          </a:p>
        </p:txBody>
      </p:sp>
      <p:pic>
        <p:nvPicPr>
          <p:cNvPr id="67" name="图片 1" descr="www_tuweimei_comComp_19616934_YZBFmp5yO6dT7ctEW4h4YrFQlFUD1DyP.jpg"/>
          <p:cNvPicPr>
            <a:picLocks noGrp="1" noChangeAspect="1"/>
          </p:cNvPicPr>
          <p:nvPr isPhoto="1"/>
        </p:nvPicPr>
        <p:blipFill>
          <a:blip r:embed="rId4"/>
          <a:srcRect/>
          <a:stretch>
            <a:fillRect/>
          </a:stretch>
        </p:blipFill>
        <p:spPr bwMode="auto">
          <a:xfrm>
            <a:off x="0" y="0"/>
            <a:ext cx="1085850" cy="1085850"/>
          </a:xfrm>
          <a:prstGeom prst="rect">
            <a:avLst/>
          </a:prstGeom>
          <a:noFill/>
          <a:ln w="9525">
            <a:noFill/>
            <a:miter lim="800000"/>
            <a:headEnd/>
            <a:tailEnd/>
          </a:ln>
        </p:spPr>
      </p:pic>
      <p:sp>
        <p:nvSpPr>
          <p:cNvPr id="11" name="Text Box 59"/>
          <p:cNvSpPr txBox="1">
            <a:spLocks noChangeArrowheads="1"/>
          </p:cNvSpPr>
          <p:nvPr/>
        </p:nvSpPr>
        <p:spPr bwMode="auto">
          <a:xfrm>
            <a:off x="770048" y="1725505"/>
            <a:ext cx="7716225" cy="3785652"/>
          </a:xfrm>
          <a:prstGeom prst="rect">
            <a:avLst/>
          </a:prstGeom>
          <a:noFill/>
          <a:ln w="9525">
            <a:noFill/>
            <a:miter lim="800000"/>
            <a:headEnd/>
            <a:tailEnd/>
          </a:ln>
        </p:spPr>
        <p:txBody>
          <a:bodyPr wrap="square">
            <a:spAutoFit/>
          </a:bodyPr>
          <a:lstStyle/>
          <a:p>
            <a:pPr eaLnBrk="1" hangingPunct="1">
              <a:lnSpc>
                <a:spcPct val="150000"/>
              </a:lnSpc>
              <a:buFont typeface="Arial" pitchFamily="34" charset="0"/>
              <a:buNone/>
            </a:pPr>
            <a:r>
              <a:rPr lang="zh-CN" altLang="en-US" sz="2000" b="1" dirty="0" smtClean="0">
                <a:latin typeface="微软雅黑" pitchFamily="34" charset="-122"/>
                <a:ea typeface="微软雅黑" pitchFamily="34" charset="-122"/>
              </a:rPr>
              <a:t>解决方案</a:t>
            </a:r>
            <a:r>
              <a:rPr lang="en-US" altLang="zh-CN" sz="2000" b="1" dirty="0" smtClean="0">
                <a:latin typeface="微软雅黑" pitchFamily="34" charset="-122"/>
                <a:ea typeface="微软雅黑" pitchFamily="34" charset="-122"/>
              </a:rPr>
              <a:t>2</a:t>
            </a:r>
            <a:r>
              <a:rPr lang="zh-CN" altLang="en-US" sz="2000" b="1" dirty="0" smtClean="0">
                <a:latin typeface="微软雅黑" pitchFamily="34" charset="-122"/>
                <a:ea typeface="微软雅黑" pitchFamily="34" charset="-122"/>
              </a:rPr>
              <a:t>：使用子查询</a:t>
            </a:r>
            <a:endParaRPr lang="en-US" altLang="zh-CN" sz="2000" b="1" dirty="0" smtClean="0">
              <a:latin typeface="微软雅黑" pitchFamily="34" charset="-122"/>
              <a:ea typeface="微软雅黑" pitchFamily="34" charset="-122"/>
            </a:endParaRPr>
          </a:p>
          <a:p>
            <a:pPr eaLnBrk="1" hangingPunct="1">
              <a:lnSpc>
                <a:spcPct val="150000"/>
              </a:lnSpc>
              <a:buFont typeface="Arial" pitchFamily="34" charset="0"/>
              <a:buNone/>
            </a:pPr>
            <a:r>
              <a:rPr lang="en-US" altLang="zh-CN" sz="2000" dirty="0" smtClean="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解决间断问题还有一种方法，这种方法比前一种更简单更直观，它需要实现以下步骤：</a:t>
            </a:r>
            <a:endParaRPr lang="en-US" altLang="zh-CN" sz="2000" dirty="0" smtClean="0">
              <a:latin typeface="微软雅黑" pitchFamily="34" charset="-122"/>
              <a:ea typeface="微软雅黑" pitchFamily="34" charset="-122"/>
            </a:endParaRPr>
          </a:p>
          <a:p>
            <a:pPr eaLnBrk="1" hangingPunct="1">
              <a:lnSpc>
                <a:spcPct val="150000"/>
              </a:lnSpc>
              <a:buFont typeface="Arial" pitchFamily="34" charset="0"/>
              <a:buNone/>
            </a:pPr>
            <a:r>
              <a:rPr lang="en-US" altLang="zh-CN" sz="2000" dirty="0" smtClean="0">
                <a:latin typeface="微软雅黑" pitchFamily="34" charset="-122"/>
                <a:ea typeface="微软雅黑" pitchFamily="34" charset="-122"/>
              </a:rPr>
              <a:t>1</a:t>
            </a:r>
            <a:r>
              <a:rPr lang="zh-CN" altLang="en-US" sz="2000" dirty="0" smtClean="0">
                <a:latin typeface="微软雅黑" pitchFamily="34" charset="-122"/>
                <a:ea typeface="微软雅黑" pitchFamily="34" charset="-122"/>
              </a:rPr>
              <a:t>、对于每个现有的值，匹配其下一个现有的值，生成一对当前值和下一个值；</a:t>
            </a:r>
            <a:endParaRPr lang="en-US" altLang="zh-CN" sz="2000" dirty="0" smtClean="0">
              <a:latin typeface="微软雅黑" pitchFamily="34" charset="-122"/>
              <a:ea typeface="微软雅黑" pitchFamily="34" charset="-122"/>
            </a:endParaRPr>
          </a:p>
          <a:p>
            <a:pPr eaLnBrk="1" hangingPunct="1">
              <a:lnSpc>
                <a:spcPct val="150000"/>
              </a:lnSpc>
              <a:buFont typeface="Arial" pitchFamily="34" charset="0"/>
              <a:buNone/>
            </a:pPr>
            <a:r>
              <a:rPr lang="en-US" altLang="zh-CN" sz="2000" dirty="0" smtClean="0">
                <a:latin typeface="微软雅黑" pitchFamily="34" charset="-122"/>
                <a:ea typeface="微软雅黑" pitchFamily="34" charset="-122"/>
              </a:rPr>
              <a:t>2</a:t>
            </a:r>
            <a:r>
              <a:rPr lang="zh-CN" altLang="en-US" sz="2000" dirty="0" smtClean="0">
                <a:latin typeface="微软雅黑" pitchFamily="34" charset="-122"/>
                <a:ea typeface="微软雅黑" pitchFamily="34" charset="-122"/>
              </a:rPr>
              <a:t>、只保留下一个值减当前值大于</a:t>
            </a:r>
            <a:r>
              <a:rPr lang="en-US" altLang="zh-CN" sz="2000" dirty="0" smtClean="0">
                <a:latin typeface="微软雅黑" pitchFamily="34" charset="-122"/>
                <a:ea typeface="微软雅黑" pitchFamily="34" charset="-122"/>
              </a:rPr>
              <a:t>1</a:t>
            </a:r>
            <a:r>
              <a:rPr lang="zh-CN" altLang="en-US" sz="2000" dirty="0" smtClean="0">
                <a:latin typeface="微软雅黑" pitchFamily="34" charset="-122"/>
                <a:ea typeface="微软雅黑" pitchFamily="34" charset="-122"/>
              </a:rPr>
              <a:t>个间隔的值对；</a:t>
            </a:r>
            <a:endParaRPr lang="en-US" altLang="zh-CN" sz="2000" dirty="0" smtClean="0">
              <a:latin typeface="微软雅黑" pitchFamily="34" charset="-122"/>
              <a:ea typeface="微软雅黑" pitchFamily="34" charset="-122"/>
            </a:endParaRPr>
          </a:p>
          <a:p>
            <a:pPr eaLnBrk="1" hangingPunct="1">
              <a:lnSpc>
                <a:spcPct val="150000"/>
              </a:lnSpc>
              <a:buFont typeface="Arial" pitchFamily="34" charset="0"/>
              <a:buNone/>
            </a:pPr>
            <a:r>
              <a:rPr lang="en-US" altLang="zh-CN" sz="2000" dirty="0" smtClean="0">
                <a:latin typeface="微软雅黑" pitchFamily="34" charset="-122"/>
                <a:ea typeface="微软雅黑" pitchFamily="34" charset="-122"/>
              </a:rPr>
              <a:t>3</a:t>
            </a:r>
            <a:r>
              <a:rPr lang="zh-CN" altLang="en-US" sz="2000" dirty="0" smtClean="0">
                <a:latin typeface="微软雅黑" pitchFamily="34" charset="-122"/>
                <a:ea typeface="微软雅黑" pitchFamily="34" charset="-122"/>
              </a:rPr>
              <a:t>、对于剩下的值对，将每个当前值增加</a:t>
            </a:r>
            <a:r>
              <a:rPr lang="en-US" altLang="zh-CN" sz="2000" dirty="0" smtClean="0">
                <a:latin typeface="微软雅黑" pitchFamily="34" charset="-122"/>
                <a:ea typeface="微软雅黑" pitchFamily="34" charset="-122"/>
              </a:rPr>
              <a:t>1</a:t>
            </a:r>
            <a:r>
              <a:rPr lang="zh-CN" altLang="en-US" sz="2000" dirty="0" smtClean="0">
                <a:latin typeface="微软雅黑" pitchFamily="34" charset="-122"/>
                <a:ea typeface="微软雅黑" pitchFamily="34" charset="-122"/>
              </a:rPr>
              <a:t>个间隔，将每个下一个值减去</a:t>
            </a:r>
            <a:r>
              <a:rPr lang="en-US" altLang="zh-CN" sz="2000" dirty="0" smtClean="0">
                <a:latin typeface="微软雅黑" pitchFamily="34" charset="-122"/>
                <a:ea typeface="微软雅黑" pitchFamily="34" charset="-122"/>
              </a:rPr>
              <a:t>1</a:t>
            </a:r>
            <a:r>
              <a:rPr lang="zh-CN" altLang="en-US" sz="2000" dirty="0" smtClean="0">
                <a:latin typeface="微软雅黑" pitchFamily="34" charset="-122"/>
                <a:ea typeface="微软雅黑" pitchFamily="34" charset="-122"/>
              </a:rPr>
              <a:t>个间隔；</a:t>
            </a:r>
            <a:endParaRPr lang="en-US" altLang="zh-CN" sz="2000" dirty="0" smtClean="0">
              <a:latin typeface="微软雅黑" pitchFamily="34" charset="-122"/>
              <a:ea typeface="微软雅黑" pitchFamily="34" charset="-122"/>
            </a:endParaRPr>
          </a:p>
        </p:txBody>
      </p:sp>
    </p:spTree>
    <p:extLst>
      <p:ext uri="{BB962C8B-B14F-4D97-AF65-F5344CB8AC3E}">
        <p14:creationId xmlns:p14="http://schemas.microsoft.com/office/powerpoint/2010/main" val="1050238417"/>
      </p:ext>
    </p:extLst>
  </p:cSld>
  <p:clrMapOvr>
    <a:masterClrMapping/>
  </p:clrMapOvr>
  <p:transition>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66" name="图片 4"/>
          <p:cNvPicPr>
            <a:picLocks noChangeAspect="1" noChangeArrowheads="1"/>
          </p:cNvPicPr>
          <p:nvPr/>
        </p:nvPicPr>
        <p:blipFill>
          <a:blip r:embed="rId3"/>
          <a:srcRect/>
          <a:stretch>
            <a:fillRect/>
          </a:stretch>
        </p:blipFill>
        <p:spPr bwMode="auto">
          <a:xfrm>
            <a:off x="-19050" y="242270"/>
            <a:ext cx="9172575" cy="504825"/>
          </a:xfrm>
          <a:prstGeom prst="rect">
            <a:avLst/>
          </a:prstGeom>
          <a:noFill/>
          <a:ln w="9525">
            <a:noFill/>
            <a:miter lim="800000"/>
            <a:headEnd/>
            <a:tailEnd/>
          </a:ln>
        </p:spPr>
      </p:pic>
      <p:sp>
        <p:nvSpPr>
          <p:cNvPr id="22567" name="Text Box 63"/>
          <p:cNvSpPr txBox="1">
            <a:spLocks noChangeArrowheads="1"/>
          </p:cNvSpPr>
          <p:nvPr/>
        </p:nvSpPr>
        <p:spPr bwMode="auto">
          <a:xfrm>
            <a:off x="1083365" y="328254"/>
            <a:ext cx="5232768" cy="461665"/>
          </a:xfrm>
          <a:prstGeom prst="rect">
            <a:avLst/>
          </a:prstGeom>
          <a:noFill/>
          <a:ln w="9525">
            <a:noFill/>
            <a:bevel/>
            <a:headEnd/>
            <a:tailEnd/>
          </a:ln>
        </p:spPr>
        <p:txBody>
          <a:bodyPr wrap="square">
            <a:spAutoFit/>
          </a:bodyPr>
          <a:lstStyle/>
          <a:p>
            <a:pPr eaLnBrk="1" hangingPunct="1"/>
            <a:r>
              <a:rPr lang="zh-CN" altLang="en-US" sz="2400" b="1" dirty="0" smtClean="0">
                <a:solidFill>
                  <a:schemeClr val="bg1"/>
                </a:solidFill>
                <a:latin typeface="微软雅黑" pitchFamily="34" charset="-122"/>
                <a:ea typeface="微软雅黑" pitchFamily="34" charset="-122"/>
              </a:rPr>
              <a:t>第</a:t>
            </a:r>
            <a:r>
              <a:rPr lang="en-US" altLang="zh-CN" sz="2400" b="1" dirty="0" smtClean="0">
                <a:solidFill>
                  <a:schemeClr val="bg1"/>
                </a:solidFill>
                <a:latin typeface="微软雅黑" pitchFamily="34" charset="-122"/>
                <a:ea typeface="微软雅黑" pitchFamily="34" charset="-122"/>
              </a:rPr>
              <a:t>14</a:t>
            </a:r>
            <a:r>
              <a:rPr lang="zh-CN" altLang="en-US" sz="2400" b="1" dirty="0" smtClean="0">
                <a:solidFill>
                  <a:schemeClr val="bg1"/>
                </a:solidFill>
                <a:latin typeface="微软雅黑" pitchFamily="34" charset="-122"/>
                <a:ea typeface="微软雅黑" pitchFamily="34" charset="-122"/>
              </a:rPr>
              <a:t>讲：范围处理</a:t>
            </a:r>
            <a:endParaRPr lang="zh-CN" altLang="en-US" sz="2400" b="1" dirty="0">
              <a:solidFill>
                <a:schemeClr val="bg1"/>
              </a:solidFill>
              <a:latin typeface="微软雅黑" pitchFamily="34" charset="-122"/>
              <a:ea typeface="微软雅黑" pitchFamily="34" charset="-122"/>
            </a:endParaRPr>
          </a:p>
        </p:txBody>
      </p:sp>
      <p:sp>
        <p:nvSpPr>
          <p:cNvPr id="22568" name="TextBox 15"/>
          <p:cNvSpPr>
            <a:spLocks noChangeArrowheads="1"/>
          </p:cNvSpPr>
          <p:nvPr/>
        </p:nvSpPr>
        <p:spPr bwMode="auto">
          <a:xfrm>
            <a:off x="1019876" y="1195989"/>
            <a:ext cx="3328189" cy="307777"/>
          </a:xfrm>
          <a:prstGeom prst="rect">
            <a:avLst/>
          </a:prstGeom>
          <a:solidFill>
            <a:srgbClr val="FFFFFF"/>
          </a:solidFill>
          <a:ln w="9525">
            <a:noFill/>
            <a:miter lim="800000"/>
            <a:headEnd/>
            <a:tailEnd/>
          </a:ln>
        </p:spPr>
        <p:txBody>
          <a:bodyPr wrap="square" lIns="0" tIns="0" rIns="0" bIns="0">
            <a:spAutoFit/>
          </a:bodyPr>
          <a:lstStyle/>
          <a:p>
            <a:pPr eaLnBrk="1" hangingPunct="1">
              <a:buFont typeface="Arial" pitchFamily="34" charset="0"/>
              <a:buNone/>
            </a:pPr>
            <a:r>
              <a:rPr lang="zh-CN" altLang="en-US" sz="2000" b="1" dirty="0" smtClean="0">
                <a:solidFill>
                  <a:srgbClr val="000000"/>
                </a:solidFill>
                <a:latin typeface="Calibri" pitchFamily="34" charset="0"/>
                <a:ea typeface="微软雅黑" pitchFamily="34" charset="-122"/>
                <a:sym typeface="宋体" pitchFamily="2" charset="-122"/>
              </a:rPr>
              <a:t>第一节：缺失范围求解问题</a:t>
            </a:r>
            <a:endParaRPr lang="zh-CN" altLang="en-US" sz="2000" b="1" dirty="0">
              <a:solidFill>
                <a:srgbClr val="000000"/>
              </a:solidFill>
              <a:latin typeface="Calibri" pitchFamily="34" charset="0"/>
              <a:ea typeface="微软雅黑" pitchFamily="34" charset="-122"/>
              <a:sym typeface="宋体" pitchFamily="2" charset="-122"/>
            </a:endParaRPr>
          </a:p>
        </p:txBody>
      </p:sp>
      <p:sp>
        <p:nvSpPr>
          <p:cNvPr id="22569" name="Line 8"/>
          <p:cNvSpPr>
            <a:spLocks noChangeShapeType="1"/>
          </p:cNvSpPr>
          <p:nvPr/>
        </p:nvSpPr>
        <p:spPr bwMode="auto">
          <a:xfrm flipH="1">
            <a:off x="888062" y="1599246"/>
            <a:ext cx="3600000" cy="0"/>
          </a:xfrm>
          <a:prstGeom prst="line">
            <a:avLst/>
          </a:prstGeom>
          <a:noFill/>
          <a:ln w="25400">
            <a:solidFill>
              <a:srgbClr val="333399"/>
            </a:solidFill>
            <a:round/>
            <a:headEnd/>
            <a:tailEnd/>
          </a:ln>
        </p:spPr>
        <p:txBody>
          <a:bodyPr/>
          <a:lstStyle/>
          <a:p>
            <a:endParaRPr lang="zh-CN" altLang="en-US"/>
          </a:p>
        </p:txBody>
      </p:sp>
      <p:pic>
        <p:nvPicPr>
          <p:cNvPr id="67" name="图片 1" descr="www_tuweimei_comComp_19616934_YZBFmp5yO6dT7ctEW4h4YrFQlFUD1DyP.jpg"/>
          <p:cNvPicPr>
            <a:picLocks noGrp="1" noChangeAspect="1"/>
          </p:cNvPicPr>
          <p:nvPr isPhoto="1"/>
        </p:nvPicPr>
        <p:blipFill>
          <a:blip r:embed="rId4"/>
          <a:srcRect/>
          <a:stretch>
            <a:fillRect/>
          </a:stretch>
        </p:blipFill>
        <p:spPr bwMode="auto">
          <a:xfrm>
            <a:off x="0" y="0"/>
            <a:ext cx="1085850" cy="1085850"/>
          </a:xfrm>
          <a:prstGeom prst="rect">
            <a:avLst/>
          </a:prstGeom>
          <a:noFill/>
          <a:ln w="9525">
            <a:noFill/>
            <a:miter lim="800000"/>
            <a:headEnd/>
            <a:tailEnd/>
          </a:ln>
        </p:spPr>
      </p:pic>
      <p:sp>
        <p:nvSpPr>
          <p:cNvPr id="11" name="Text Box 59"/>
          <p:cNvSpPr txBox="1">
            <a:spLocks noChangeArrowheads="1"/>
          </p:cNvSpPr>
          <p:nvPr/>
        </p:nvSpPr>
        <p:spPr bwMode="auto">
          <a:xfrm>
            <a:off x="770048" y="1725505"/>
            <a:ext cx="7716225" cy="2400657"/>
          </a:xfrm>
          <a:prstGeom prst="rect">
            <a:avLst/>
          </a:prstGeom>
          <a:noFill/>
          <a:ln w="9525">
            <a:noFill/>
            <a:miter lim="800000"/>
            <a:headEnd/>
            <a:tailEnd/>
          </a:ln>
        </p:spPr>
        <p:txBody>
          <a:bodyPr wrap="square">
            <a:spAutoFit/>
          </a:bodyPr>
          <a:lstStyle/>
          <a:p>
            <a:pPr eaLnBrk="1" hangingPunct="1">
              <a:lnSpc>
                <a:spcPct val="150000"/>
              </a:lnSpc>
              <a:buFont typeface="Arial" pitchFamily="34" charset="0"/>
              <a:buNone/>
            </a:pPr>
            <a:r>
              <a:rPr lang="zh-CN" altLang="en-US" sz="2000" b="1" dirty="0" smtClean="0">
                <a:latin typeface="微软雅黑" pitchFamily="34" charset="-122"/>
                <a:ea typeface="微软雅黑" pitchFamily="34" charset="-122"/>
              </a:rPr>
              <a:t>解决方案</a:t>
            </a:r>
            <a:r>
              <a:rPr lang="en-US" altLang="zh-CN" sz="2000" b="1" dirty="0" smtClean="0">
                <a:latin typeface="微软雅黑" pitchFamily="34" charset="-122"/>
                <a:ea typeface="微软雅黑" pitchFamily="34" charset="-122"/>
              </a:rPr>
              <a:t>2</a:t>
            </a:r>
            <a:r>
              <a:rPr lang="zh-CN" altLang="en-US" sz="2000" b="1" dirty="0" smtClean="0">
                <a:latin typeface="微软雅黑" pitchFamily="34" charset="-122"/>
                <a:ea typeface="微软雅黑" pitchFamily="34" charset="-122"/>
              </a:rPr>
              <a:t>：使用子查询</a:t>
            </a:r>
            <a:endParaRPr lang="en-US" altLang="zh-CN" sz="2000" b="1" dirty="0" smtClean="0">
              <a:latin typeface="微软雅黑" pitchFamily="34" charset="-122"/>
              <a:ea typeface="微软雅黑" pitchFamily="34" charset="-122"/>
            </a:endParaRPr>
          </a:p>
          <a:p>
            <a:pPr eaLnBrk="1" hangingPunct="1">
              <a:lnSpc>
                <a:spcPct val="150000"/>
              </a:lnSpc>
              <a:buFont typeface="Arial" pitchFamily="34" charset="0"/>
              <a:buNone/>
            </a:pPr>
            <a:r>
              <a:rPr lang="en-US" altLang="zh-CN" sz="2000" dirty="0" smtClean="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这种方法利用的是间距大于</a:t>
            </a:r>
            <a:r>
              <a:rPr lang="en-US" altLang="zh-CN" sz="2000" dirty="0" smtClean="0">
                <a:latin typeface="微软雅黑" pitchFamily="34" charset="-122"/>
                <a:ea typeface="微软雅黑" pitchFamily="34" charset="-122"/>
              </a:rPr>
              <a:t>1</a:t>
            </a:r>
            <a:r>
              <a:rPr lang="zh-CN" altLang="en-US" sz="2000" dirty="0" smtClean="0">
                <a:latin typeface="微软雅黑" pitchFamily="34" charset="-122"/>
                <a:ea typeface="微软雅黑" pitchFamily="34" charset="-122"/>
              </a:rPr>
              <a:t>个间隔的相隔的相邻值表示存在一个间断边界这一事实。在识别下一个现有值的基础上识别一个间隔，这是另一种非常有用的基础技巧。</a:t>
            </a:r>
            <a:endParaRPr lang="en-US" altLang="zh-CN" sz="2000" dirty="0" smtClean="0">
              <a:latin typeface="微软雅黑" pitchFamily="34" charset="-122"/>
              <a:ea typeface="微软雅黑" pitchFamily="34" charset="-122"/>
            </a:endParaRPr>
          </a:p>
          <a:p>
            <a:pPr eaLnBrk="1" hangingPunct="1">
              <a:lnSpc>
                <a:spcPct val="150000"/>
              </a:lnSpc>
              <a:buFont typeface="Arial" pitchFamily="34" charset="0"/>
              <a:buNone/>
            </a:pPr>
            <a:r>
              <a:rPr lang="en-US" altLang="zh-CN" sz="2000" dirty="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以下查询先只为每个当前值返回下一个值：</a:t>
            </a:r>
            <a:endParaRPr lang="en-US" altLang="zh-CN" sz="2000" dirty="0" smtClean="0">
              <a:latin typeface="微软雅黑" pitchFamily="34" charset="-122"/>
              <a:ea typeface="微软雅黑" pitchFamily="34" charset="-122"/>
            </a:endParaRPr>
          </a:p>
        </p:txBody>
      </p:sp>
      <p:pic>
        <p:nvPicPr>
          <p:cNvPr id="3" name="图片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8062" y="4126162"/>
            <a:ext cx="6329111" cy="2098175"/>
          </a:xfrm>
          <a:prstGeom prst="rect">
            <a:avLst/>
          </a:prstGeom>
        </p:spPr>
      </p:pic>
    </p:spTree>
    <p:extLst>
      <p:ext uri="{BB962C8B-B14F-4D97-AF65-F5344CB8AC3E}">
        <p14:creationId xmlns:p14="http://schemas.microsoft.com/office/powerpoint/2010/main" val="2419145135"/>
      </p:ext>
    </p:extLst>
  </p:cSld>
  <p:clrMapOvr>
    <a:masterClrMapping/>
  </p:clrMapOvr>
  <p:transition>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66" name="图片 4"/>
          <p:cNvPicPr>
            <a:picLocks noChangeAspect="1" noChangeArrowheads="1"/>
          </p:cNvPicPr>
          <p:nvPr/>
        </p:nvPicPr>
        <p:blipFill>
          <a:blip r:embed="rId3"/>
          <a:srcRect/>
          <a:stretch>
            <a:fillRect/>
          </a:stretch>
        </p:blipFill>
        <p:spPr bwMode="auto">
          <a:xfrm>
            <a:off x="-19050" y="242270"/>
            <a:ext cx="9172575" cy="504825"/>
          </a:xfrm>
          <a:prstGeom prst="rect">
            <a:avLst/>
          </a:prstGeom>
          <a:noFill/>
          <a:ln w="9525">
            <a:noFill/>
            <a:miter lim="800000"/>
            <a:headEnd/>
            <a:tailEnd/>
          </a:ln>
        </p:spPr>
      </p:pic>
      <p:sp>
        <p:nvSpPr>
          <p:cNvPr id="22567" name="Text Box 63"/>
          <p:cNvSpPr txBox="1">
            <a:spLocks noChangeArrowheads="1"/>
          </p:cNvSpPr>
          <p:nvPr/>
        </p:nvSpPr>
        <p:spPr bwMode="auto">
          <a:xfrm>
            <a:off x="1083365" y="328254"/>
            <a:ext cx="5232768" cy="461665"/>
          </a:xfrm>
          <a:prstGeom prst="rect">
            <a:avLst/>
          </a:prstGeom>
          <a:noFill/>
          <a:ln w="9525">
            <a:noFill/>
            <a:bevel/>
            <a:headEnd/>
            <a:tailEnd/>
          </a:ln>
        </p:spPr>
        <p:txBody>
          <a:bodyPr wrap="square">
            <a:spAutoFit/>
          </a:bodyPr>
          <a:lstStyle/>
          <a:p>
            <a:pPr eaLnBrk="1" hangingPunct="1"/>
            <a:r>
              <a:rPr lang="zh-CN" altLang="en-US" sz="2400" b="1" dirty="0" smtClean="0">
                <a:solidFill>
                  <a:schemeClr val="bg1"/>
                </a:solidFill>
                <a:latin typeface="微软雅黑" pitchFamily="34" charset="-122"/>
                <a:ea typeface="微软雅黑" pitchFamily="34" charset="-122"/>
              </a:rPr>
              <a:t>第</a:t>
            </a:r>
            <a:r>
              <a:rPr lang="en-US" altLang="zh-CN" sz="2400" b="1" dirty="0" smtClean="0">
                <a:solidFill>
                  <a:schemeClr val="bg1"/>
                </a:solidFill>
                <a:latin typeface="微软雅黑" pitchFamily="34" charset="-122"/>
                <a:ea typeface="微软雅黑" pitchFamily="34" charset="-122"/>
              </a:rPr>
              <a:t>14</a:t>
            </a:r>
            <a:r>
              <a:rPr lang="zh-CN" altLang="en-US" sz="2400" b="1" dirty="0" smtClean="0">
                <a:solidFill>
                  <a:schemeClr val="bg1"/>
                </a:solidFill>
                <a:latin typeface="微软雅黑" pitchFamily="34" charset="-122"/>
                <a:ea typeface="微软雅黑" pitchFamily="34" charset="-122"/>
              </a:rPr>
              <a:t>讲：范围处理</a:t>
            </a:r>
            <a:endParaRPr lang="zh-CN" altLang="en-US" sz="2400" b="1" dirty="0">
              <a:solidFill>
                <a:schemeClr val="bg1"/>
              </a:solidFill>
              <a:latin typeface="微软雅黑" pitchFamily="34" charset="-122"/>
              <a:ea typeface="微软雅黑" pitchFamily="34" charset="-122"/>
            </a:endParaRPr>
          </a:p>
        </p:txBody>
      </p:sp>
      <p:sp>
        <p:nvSpPr>
          <p:cNvPr id="22568" name="TextBox 15"/>
          <p:cNvSpPr>
            <a:spLocks noChangeArrowheads="1"/>
          </p:cNvSpPr>
          <p:nvPr/>
        </p:nvSpPr>
        <p:spPr bwMode="auto">
          <a:xfrm>
            <a:off x="1019876" y="1195989"/>
            <a:ext cx="3328189" cy="307777"/>
          </a:xfrm>
          <a:prstGeom prst="rect">
            <a:avLst/>
          </a:prstGeom>
          <a:solidFill>
            <a:srgbClr val="FFFFFF"/>
          </a:solidFill>
          <a:ln w="9525">
            <a:noFill/>
            <a:miter lim="800000"/>
            <a:headEnd/>
            <a:tailEnd/>
          </a:ln>
        </p:spPr>
        <p:txBody>
          <a:bodyPr wrap="square" lIns="0" tIns="0" rIns="0" bIns="0">
            <a:spAutoFit/>
          </a:bodyPr>
          <a:lstStyle/>
          <a:p>
            <a:pPr eaLnBrk="1" hangingPunct="1">
              <a:buFont typeface="Arial" pitchFamily="34" charset="0"/>
              <a:buNone/>
            </a:pPr>
            <a:r>
              <a:rPr lang="zh-CN" altLang="en-US" sz="2000" b="1" dirty="0" smtClean="0">
                <a:solidFill>
                  <a:srgbClr val="000000"/>
                </a:solidFill>
                <a:latin typeface="Calibri" pitchFamily="34" charset="0"/>
                <a:ea typeface="微软雅黑" pitchFamily="34" charset="-122"/>
                <a:sym typeface="宋体" pitchFamily="2" charset="-122"/>
              </a:rPr>
              <a:t>第一节：缺失范围求解问题</a:t>
            </a:r>
            <a:endParaRPr lang="zh-CN" altLang="en-US" sz="2000" b="1" dirty="0">
              <a:solidFill>
                <a:srgbClr val="000000"/>
              </a:solidFill>
              <a:latin typeface="Calibri" pitchFamily="34" charset="0"/>
              <a:ea typeface="微软雅黑" pitchFamily="34" charset="-122"/>
              <a:sym typeface="宋体" pitchFamily="2" charset="-122"/>
            </a:endParaRPr>
          </a:p>
        </p:txBody>
      </p:sp>
      <p:sp>
        <p:nvSpPr>
          <p:cNvPr id="22569" name="Line 8"/>
          <p:cNvSpPr>
            <a:spLocks noChangeShapeType="1"/>
          </p:cNvSpPr>
          <p:nvPr/>
        </p:nvSpPr>
        <p:spPr bwMode="auto">
          <a:xfrm flipH="1">
            <a:off x="888062" y="1599246"/>
            <a:ext cx="3600000" cy="0"/>
          </a:xfrm>
          <a:prstGeom prst="line">
            <a:avLst/>
          </a:prstGeom>
          <a:noFill/>
          <a:ln w="25400">
            <a:solidFill>
              <a:srgbClr val="333399"/>
            </a:solidFill>
            <a:round/>
            <a:headEnd/>
            <a:tailEnd/>
          </a:ln>
        </p:spPr>
        <p:txBody>
          <a:bodyPr/>
          <a:lstStyle/>
          <a:p>
            <a:endParaRPr lang="zh-CN" altLang="en-US"/>
          </a:p>
        </p:txBody>
      </p:sp>
      <p:pic>
        <p:nvPicPr>
          <p:cNvPr id="67" name="图片 1" descr="www_tuweimei_comComp_19616934_YZBFmp5yO6dT7ctEW4h4YrFQlFUD1DyP.jpg"/>
          <p:cNvPicPr>
            <a:picLocks noGrp="1" noChangeAspect="1"/>
          </p:cNvPicPr>
          <p:nvPr isPhoto="1"/>
        </p:nvPicPr>
        <p:blipFill>
          <a:blip r:embed="rId4"/>
          <a:srcRect/>
          <a:stretch>
            <a:fillRect/>
          </a:stretch>
        </p:blipFill>
        <p:spPr bwMode="auto">
          <a:xfrm>
            <a:off x="0" y="0"/>
            <a:ext cx="1085850" cy="1085850"/>
          </a:xfrm>
          <a:prstGeom prst="rect">
            <a:avLst/>
          </a:prstGeom>
          <a:noFill/>
          <a:ln w="9525">
            <a:noFill/>
            <a:miter lim="800000"/>
            <a:headEnd/>
            <a:tailEnd/>
          </a:ln>
        </p:spPr>
      </p:pic>
      <p:sp>
        <p:nvSpPr>
          <p:cNvPr id="11" name="Text Box 59"/>
          <p:cNvSpPr txBox="1">
            <a:spLocks noChangeArrowheads="1"/>
          </p:cNvSpPr>
          <p:nvPr/>
        </p:nvSpPr>
        <p:spPr bwMode="auto">
          <a:xfrm>
            <a:off x="770048" y="1725505"/>
            <a:ext cx="7716225" cy="1015663"/>
          </a:xfrm>
          <a:prstGeom prst="rect">
            <a:avLst/>
          </a:prstGeom>
          <a:noFill/>
          <a:ln w="9525">
            <a:noFill/>
            <a:miter lim="800000"/>
            <a:headEnd/>
            <a:tailEnd/>
          </a:ln>
        </p:spPr>
        <p:txBody>
          <a:bodyPr wrap="square">
            <a:spAutoFit/>
          </a:bodyPr>
          <a:lstStyle/>
          <a:p>
            <a:pPr eaLnBrk="1" hangingPunct="1">
              <a:lnSpc>
                <a:spcPct val="150000"/>
              </a:lnSpc>
              <a:buFont typeface="Arial" pitchFamily="34" charset="0"/>
              <a:buNone/>
            </a:pPr>
            <a:r>
              <a:rPr lang="zh-CN" altLang="en-US" sz="2000" b="1" dirty="0" smtClean="0">
                <a:latin typeface="微软雅黑" pitchFamily="34" charset="-122"/>
                <a:ea typeface="微软雅黑" pitchFamily="34" charset="-122"/>
              </a:rPr>
              <a:t>解决方案</a:t>
            </a:r>
            <a:r>
              <a:rPr lang="en-US" altLang="zh-CN" sz="2000" b="1" dirty="0" smtClean="0">
                <a:latin typeface="微软雅黑" pitchFamily="34" charset="-122"/>
                <a:ea typeface="微软雅黑" pitchFamily="34" charset="-122"/>
              </a:rPr>
              <a:t>2</a:t>
            </a:r>
            <a:r>
              <a:rPr lang="zh-CN" altLang="en-US" sz="2000" b="1" dirty="0" smtClean="0">
                <a:latin typeface="微软雅黑" pitchFamily="34" charset="-122"/>
                <a:ea typeface="微软雅黑" pitchFamily="34" charset="-122"/>
              </a:rPr>
              <a:t>：使用子查询</a:t>
            </a:r>
            <a:endParaRPr lang="en-US" altLang="zh-CN" sz="2000" b="1" dirty="0" smtClean="0">
              <a:latin typeface="微软雅黑" pitchFamily="34" charset="-122"/>
              <a:ea typeface="微软雅黑" pitchFamily="34" charset="-122"/>
            </a:endParaRPr>
          </a:p>
          <a:p>
            <a:pPr eaLnBrk="1" hangingPunct="1">
              <a:lnSpc>
                <a:spcPct val="150000"/>
              </a:lnSpc>
              <a:buFont typeface="Arial" pitchFamily="34" charset="0"/>
              <a:buNone/>
            </a:pPr>
            <a:r>
              <a:rPr lang="en-US" altLang="zh-CN" sz="2000" dirty="0" smtClean="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上述查询将生成以下输出：</a:t>
            </a:r>
            <a:endParaRPr lang="en-US" altLang="zh-CN" sz="2000" dirty="0" smtClean="0">
              <a:latin typeface="微软雅黑" pitchFamily="34" charset="-122"/>
              <a:ea typeface="微软雅黑" pitchFamily="34" charset="-122"/>
            </a:endParaRPr>
          </a:p>
        </p:txBody>
      </p:sp>
      <p:pic>
        <p:nvPicPr>
          <p:cNvPr id="4" name="图片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8062" y="2741168"/>
            <a:ext cx="1887222" cy="3557668"/>
          </a:xfrm>
          <a:prstGeom prst="rect">
            <a:avLst/>
          </a:prstGeom>
        </p:spPr>
      </p:pic>
    </p:spTree>
    <p:extLst>
      <p:ext uri="{BB962C8B-B14F-4D97-AF65-F5344CB8AC3E}">
        <p14:creationId xmlns:p14="http://schemas.microsoft.com/office/powerpoint/2010/main" val="3500779703"/>
      </p:ext>
    </p:extLst>
  </p:cSld>
  <p:clrMapOvr>
    <a:masterClrMapping/>
  </p:clrMapOvr>
  <p:transition>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66" name="图片 4"/>
          <p:cNvPicPr>
            <a:picLocks noChangeAspect="1" noChangeArrowheads="1"/>
          </p:cNvPicPr>
          <p:nvPr/>
        </p:nvPicPr>
        <p:blipFill>
          <a:blip r:embed="rId3"/>
          <a:srcRect/>
          <a:stretch>
            <a:fillRect/>
          </a:stretch>
        </p:blipFill>
        <p:spPr bwMode="auto">
          <a:xfrm>
            <a:off x="-19050" y="242270"/>
            <a:ext cx="9172575" cy="504825"/>
          </a:xfrm>
          <a:prstGeom prst="rect">
            <a:avLst/>
          </a:prstGeom>
          <a:noFill/>
          <a:ln w="9525">
            <a:noFill/>
            <a:miter lim="800000"/>
            <a:headEnd/>
            <a:tailEnd/>
          </a:ln>
        </p:spPr>
      </p:pic>
      <p:sp>
        <p:nvSpPr>
          <p:cNvPr id="22567" name="Text Box 63"/>
          <p:cNvSpPr txBox="1">
            <a:spLocks noChangeArrowheads="1"/>
          </p:cNvSpPr>
          <p:nvPr/>
        </p:nvSpPr>
        <p:spPr bwMode="auto">
          <a:xfrm>
            <a:off x="1083365" y="328254"/>
            <a:ext cx="5232768" cy="461665"/>
          </a:xfrm>
          <a:prstGeom prst="rect">
            <a:avLst/>
          </a:prstGeom>
          <a:noFill/>
          <a:ln w="9525">
            <a:noFill/>
            <a:bevel/>
            <a:headEnd/>
            <a:tailEnd/>
          </a:ln>
        </p:spPr>
        <p:txBody>
          <a:bodyPr wrap="square">
            <a:spAutoFit/>
          </a:bodyPr>
          <a:lstStyle/>
          <a:p>
            <a:pPr eaLnBrk="1" hangingPunct="1"/>
            <a:r>
              <a:rPr lang="zh-CN" altLang="en-US" sz="2400" b="1" dirty="0" smtClean="0">
                <a:solidFill>
                  <a:schemeClr val="bg1"/>
                </a:solidFill>
                <a:latin typeface="微软雅黑" pitchFamily="34" charset="-122"/>
                <a:ea typeface="微软雅黑" pitchFamily="34" charset="-122"/>
              </a:rPr>
              <a:t>第</a:t>
            </a:r>
            <a:r>
              <a:rPr lang="en-US" altLang="zh-CN" sz="2400" b="1" dirty="0" smtClean="0">
                <a:solidFill>
                  <a:schemeClr val="bg1"/>
                </a:solidFill>
                <a:latin typeface="微软雅黑" pitchFamily="34" charset="-122"/>
                <a:ea typeface="微软雅黑" pitchFamily="34" charset="-122"/>
              </a:rPr>
              <a:t>14</a:t>
            </a:r>
            <a:r>
              <a:rPr lang="zh-CN" altLang="en-US" sz="2400" b="1" dirty="0" smtClean="0">
                <a:solidFill>
                  <a:schemeClr val="bg1"/>
                </a:solidFill>
                <a:latin typeface="微软雅黑" pitchFamily="34" charset="-122"/>
                <a:ea typeface="微软雅黑" pitchFamily="34" charset="-122"/>
              </a:rPr>
              <a:t>讲：范围处理</a:t>
            </a:r>
            <a:endParaRPr lang="zh-CN" altLang="en-US" sz="2400" b="1" dirty="0">
              <a:solidFill>
                <a:schemeClr val="bg1"/>
              </a:solidFill>
              <a:latin typeface="微软雅黑" pitchFamily="34" charset="-122"/>
              <a:ea typeface="微软雅黑" pitchFamily="34" charset="-122"/>
            </a:endParaRPr>
          </a:p>
        </p:txBody>
      </p:sp>
      <p:sp>
        <p:nvSpPr>
          <p:cNvPr id="22568" name="TextBox 15"/>
          <p:cNvSpPr>
            <a:spLocks noChangeArrowheads="1"/>
          </p:cNvSpPr>
          <p:nvPr/>
        </p:nvSpPr>
        <p:spPr bwMode="auto">
          <a:xfrm>
            <a:off x="1019876" y="1195989"/>
            <a:ext cx="3328189" cy="307777"/>
          </a:xfrm>
          <a:prstGeom prst="rect">
            <a:avLst/>
          </a:prstGeom>
          <a:solidFill>
            <a:srgbClr val="FFFFFF"/>
          </a:solidFill>
          <a:ln w="9525">
            <a:noFill/>
            <a:miter lim="800000"/>
            <a:headEnd/>
            <a:tailEnd/>
          </a:ln>
        </p:spPr>
        <p:txBody>
          <a:bodyPr wrap="square" lIns="0" tIns="0" rIns="0" bIns="0">
            <a:spAutoFit/>
          </a:bodyPr>
          <a:lstStyle/>
          <a:p>
            <a:pPr eaLnBrk="1" hangingPunct="1">
              <a:buFont typeface="Arial" pitchFamily="34" charset="0"/>
              <a:buNone/>
            </a:pPr>
            <a:r>
              <a:rPr lang="zh-CN" altLang="en-US" sz="2000" b="1" dirty="0" smtClean="0">
                <a:solidFill>
                  <a:srgbClr val="000000"/>
                </a:solidFill>
                <a:latin typeface="Calibri" pitchFamily="34" charset="0"/>
                <a:ea typeface="微软雅黑" pitchFamily="34" charset="-122"/>
                <a:sym typeface="宋体" pitchFamily="2" charset="-122"/>
              </a:rPr>
              <a:t>第一节：缺失范围求解问题</a:t>
            </a:r>
            <a:endParaRPr lang="zh-CN" altLang="en-US" sz="2000" b="1" dirty="0">
              <a:solidFill>
                <a:srgbClr val="000000"/>
              </a:solidFill>
              <a:latin typeface="Calibri" pitchFamily="34" charset="0"/>
              <a:ea typeface="微软雅黑" pitchFamily="34" charset="-122"/>
              <a:sym typeface="宋体" pitchFamily="2" charset="-122"/>
            </a:endParaRPr>
          </a:p>
        </p:txBody>
      </p:sp>
      <p:sp>
        <p:nvSpPr>
          <p:cNvPr id="22569" name="Line 8"/>
          <p:cNvSpPr>
            <a:spLocks noChangeShapeType="1"/>
          </p:cNvSpPr>
          <p:nvPr/>
        </p:nvSpPr>
        <p:spPr bwMode="auto">
          <a:xfrm flipH="1">
            <a:off x="888062" y="1599246"/>
            <a:ext cx="3600000" cy="0"/>
          </a:xfrm>
          <a:prstGeom prst="line">
            <a:avLst/>
          </a:prstGeom>
          <a:noFill/>
          <a:ln w="25400">
            <a:solidFill>
              <a:srgbClr val="333399"/>
            </a:solidFill>
            <a:round/>
            <a:headEnd/>
            <a:tailEnd/>
          </a:ln>
        </p:spPr>
        <p:txBody>
          <a:bodyPr/>
          <a:lstStyle/>
          <a:p>
            <a:endParaRPr lang="zh-CN" altLang="en-US"/>
          </a:p>
        </p:txBody>
      </p:sp>
      <p:pic>
        <p:nvPicPr>
          <p:cNvPr id="67" name="图片 1" descr="www_tuweimei_comComp_19616934_YZBFmp5yO6dT7ctEW4h4YrFQlFUD1DyP.jpg"/>
          <p:cNvPicPr>
            <a:picLocks noGrp="1" noChangeAspect="1"/>
          </p:cNvPicPr>
          <p:nvPr isPhoto="1"/>
        </p:nvPicPr>
        <p:blipFill>
          <a:blip r:embed="rId4"/>
          <a:srcRect/>
          <a:stretch>
            <a:fillRect/>
          </a:stretch>
        </p:blipFill>
        <p:spPr bwMode="auto">
          <a:xfrm>
            <a:off x="0" y="0"/>
            <a:ext cx="1085850" cy="1085850"/>
          </a:xfrm>
          <a:prstGeom prst="rect">
            <a:avLst/>
          </a:prstGeom>
          <a:noFill/>
          <a:ln w="9525">
            <a:noFill/>
            <a:miter lim="800000"/>
            <a:headEnd/>
            <a:tailEnd/>
          </a:ln>
        </p:spPr>
      </p:pic>
      <p:sp>
        <p:nvSpPr>
          <p:cNvPr id="11" name="Text Box 59"/>
          <p:cNvSpPr txBox="1">
            <a:spLocks noChangeArrowheads="1"/>
          </p:cNvSpPr>
          <p:nvPr/>
        </p:nvSpPr>
        <p:spPr bwMode="auto">
          <a:xfrm>
            <a:off x="770048" y="1645295"/>
            <a:ext cx="7716225" cy="4708981"/>
          </a:xfrm>
          <a:prstGeom prst="rect">
            <a:avLst/>
          </a:prstGeom>
          <a:noFill/>
          <a:ln w="9525">
            <a:noFill/>
            <a:miter lim="800000"/>
            <a:headEnd/>
            <a:tailEnd/>
          </a:ln>
        </p:spPr>
        <p:txBody>
          <a:bodyPr wrap="square">
            <a:spAutoFit/>
          </a:bodyPr>
          <a:lstStyle/>
          <a:p>
            <a:pPr eaLnBrk="1" hangingPunct="1">
              <a:lnSpc>
                <a:spcPct val="150000"/>
              </a:lnSpc>
              <a:buFont typeface="Arial" pitchFamily="34" charset="0"/>
              <a:buNone/>
            </a:pPr>
            <a:r>
              <a:rPr lang="zh-CN" altLang="en-US" sz="2000" b="1" dirty="0" smtClean="0">
                <a:latin typeface="微软雅黑" pitchFamily="34" charset="-122"/>
                <a:ea typeface="微软雅黑" pitchFamily="34" charset="-122"/>
              </a:rPr>
              <a:t>解决方案</a:t>
            </a:r>
            <a:r>
              <a:rPr lang="en-US" altLang="zh-CN" sz="2000" b="1" dirty="0" smtClean="0">
                <a:latin typeface="微软雅黑" pitchFamily="34" charset="-122"/>
                <a:ea typeface="微软雅黑" pitchFamily="34" charset="-122"/>
              </a:rPr>
              <a:t>2</a:t>
            </a:r>
            <a:r>
              <a:rPr lang="zh-CN" altLang="en-US" sz="2000" b="1" dirty="0" smtClean="0">
                <a:latin typeface="微软雅黑" pitchFamily="34" charset="-122"/>
                <a:ea typeface="微软雅黑" pitchFamily="34" charset="-122"/>
              </a:rPr>
              <a:t>：使用子查询</a:t>
            </a:r>
            <a:endParaRPr lang="en-US" altLang="zh-CN" sz="2000" b="1" dirty="0" smtClean="0">
              <a:latin typeface="微软雅黑" pitchFamily="34" charset="-122"/>
              <a:ea typeface="微软雅黑" pitchFamily="34" charset="-122"/>
            </a:endParaRPr>
          </a:p>
          <a:p>
            <a:pPr eaLnBrk="1" hangingPunct="1">
              <a:lnSpc>
                <a:spcPct val="150000"/>
              </a:lnSpc>
              <a:buFont typeface="Arial" pitchFamily="34" charset="0"/>
              <a:buNone/>
            </a:pPr>
            <a:r>
              <a:rPr lang="en-US" altLang="zh-CN" sz="2000" dirty="0" smtClean="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最后，将上一步的查询作为一个派生表，只保留</a:t>
            </a:r>
            <a:r>
              <a:rPr lang="en-US" altLang="zh-CN" sz="2000" dirty="0" err="1" smtClean="0">
                <a:latin typeface="微软雅黑" pitchFamily="34" charset="-122"/>
                <a:ea typeface="微软雅黑" pitchFamily="34" charset="-122"/>
              </a:rPr>
              <a:t>nxt</a:t>
            </a:r>
            <a:r>
              <a:rPr lang="en-US" altLang="zh-CN" sz="2000" dirty="0" smtClean="0">
                <a:latin typeface="微软雅黑" pitchFamily="34" charset="-122"/>
                <a:ea typeface="微软雅黑" pitchFamily="34" charset="-122"/>
              </a:rPr>
              <a:t>-cur</a:t>
            </a:r>
            <a:r>
              <a:rPr lang="zh-CN" altLang="en-US" sz="2000" dirty="0" smtClean="0">
                <a:latin typeface="微软雅黑" pitchFamily="34" charset="-122"/>
                <a:ea typeface="微软雅黑" pitchFamily="34" charset="-122"/>
              </a:rPr>
              <a:t>大于</a:t>
            </a:r>
            <a:r>
              <a:rPr lang="en-US" altLang="zh-CN" sz="2000" dirty="0" smtClean="0">
                <a:latin typeface="微软雅黑" pitchFamily="34" charset="-122"/>
                <a:ea typeface="微软雅黑" pitchFamily="34" charset="-122"/>
              </a:rPr>
              <a:t>1</a:t>
            </a:r>
            <a:r>
              <a:rPr lang="zh-CN" altLang="en-US" sz="2000" dirty="0" smtClean="0">
                <a:latin typeface="微软雅黑" pitchFamily="34" charset="-122"/>
                <a:ea typeface="微软雅黑" pitchFamily="34" charset="-122"/>
              </a:rPr>
              <a:t>的对。</a:t>
            </a:r>
            <a:r>
              <a:rPr lang="en-US" altLang="zh-CN" sz="2000" dirty="0" smtClean="0">
                <a:latin typeface="微软雅黑" pitchFamily="34" charset="-122"/>
                <a:ea typeface="微软雅黑" pitchFamily="34" charset="-122"/>
              </a:rPr>
              <a:t>cur</a:t>
            </a:r>
            <a:r>
              <a:rPr lang="zh-CN" altLang="en-US" sz="2000" dirty="0" smtClean="0">
                <a:latin typeface="微软雅黑" pitchFamily="34" charset="-122"/>
                <a:ea typeface="微软雅黑" pitchFamily="34" charset="-122"/>
              </a:rPr>
              <a:t>加</a:t>
            </a:r>
            <a:r>
              <a:rPr lang="en-US" altLang="zh-CN" sz="2000" dirty="0" smtClean="0">
                <a:latin typeface="微软雅黑" pitchFamily="34" charset="-122"/>
                <a:ea typeface="微软雅黑" pitchFamily="34" charset="-122"/>
              </a:rPr>
              <a:t>1</a:t>
            </a:r>
            <a:r>
              <a:rPr lang="zh-CN" altLang="en-US" sz="2000" dirty="0" smtClean="0">
                <a:latin typeface="微软雅黑" pitchFamily="34" charset="-122"/>
                <a:ea typeface="微软雅黑" pitchFamily="34" charset="-122"/>
              </a:rPr>
              <a:t>得到间断的实际起点，</a:t>
            </a:r>
            <a:r>
              <a:rPr lang="en-US" altLang="zh-CN" sz="2000" dirty="0" err="1" smtClean="0">
                <a:latin typeface="微软雅黑" pitchFamily="34" charset="-122"/>
                <a:ea typeface="微软雅黑" pitchFamily="34" charset="-122"/>
              </a:rPr>
              <a:t>nxt</a:t>
            </a:r>
            <a:r>
              <a:rPr lang="zh-CN" altLang="en-US" sz="2000" dirty="0" smtClean="0">
                <a:latin typeface="微软雅黑" pitchFamily="34" charset="-122"/>
                <a:ea typeface="微软雅黑" pitchFamily="34" charset="-122"/>
              </a:rPr>
              <a:t>减</a:t>
            </a:r>
            <a:r>
              <a:rPr lang="en-US" altLang="zh-CN" sz="2000" dirty="0" smtClean="0">
                <a:latin typeface="微软雅黑" pitchFamily="34" charset="-122"/>
                <a:ea typeface="微软雅黑" pitchFamily="34" charset="-122"/>
              </a:rPr>
              <a:t>1</a:t>
            </a:r>
            <a:r>
              <a:rPr lang="zh-CN" altLang="en-US" sz="2000" dirty="0" smtClean="0">
                <a:latin typeface="微软雅黑" pitchFamily="34" charset="-122"/>
                <a:ea typeface="微软雅黑" pitchFamily="34" charset="-122"/>
              </a:rPr>
              <a:t>得到间断的实际终点：</a:t>
            </a:r>
            <a:endParaRPr lang="en-US" altLang="zh-CN" sz="2000" dirty="0" smtClean="0">
              <a:latin typeface="微软雅黑" pitchFamily="34" charset="-122"/>
              <a:ea typeface="微软雅黑" pitchFamily="34" charset="-122"/>
            </a:endParaRPr>
          </a:p>
          <a:p>
            <a:pPr eaLnBrk="1" hangingPunct="1">
              <a:lnSpc>
                <a:spcPct val="150000"/>
              </a:lnSpc>
              <a:buFont typeface="Arial" pitchFamily="34" charset="0"/>
              <a:buNone/>
            </a:pPr>
            <a:endParaRPr lang="en-US" altLang="zh-CN" sz="2000" dirty="0">
              <a:latin typeface="微软雅黑" pitchFamily="34" charset="-122"/>
              <a:ea typeface="微软雅黑" pitchFamily="34" charset="-122"/>
            </a:endParaRPr>
          </a:p>
          <a:p>
            <a:pPr eaLnBrk="1" hangingPunct="1">
              <a:lnSpc>
                <a:spcPct val="150000"/>
              </a:lnSpc>
              <a:buFont typeface="Arial" pitchFamily="34" charset="0"/>
              <a:buNone/>
            </a:pPr>
            <a:endParaRPr lang="en-US" altLang="zh-CN" sz="2000" dirty="0" smtClean="0">
              <a:latin typeface="微软雅黑" pitchFamily="34" charset="-122"/>
              <a:ea typeface="微软雅黑" pitchFamily="34" charset="-122"/>
            </a:endParaRPr>
          </a:p>
          <a:p>
            <a:pPr eaLnBrk="1" hangingPunct="1">
              <a:lnSpc>
                <a:spcPct val="150000"/>
              </a:lnSpc>
              <a:buFont typeface="Arial" pitchFamily="34" charset="0"/>
              <a:buNone/>
            </a:pPr>
            <a:endParaRPr lang="en-US" altLang="zh-CN" sz="2000" dirty="0">
              <a:latin typeface="微软雅黑" pitchFamily="34" charset="-122"/>
              <a:ea typeface="微软雅黑" pitchFamily="34" charset="-122"/>
            </a:endParaRPr>
          </a:p>
          <a:p>
            <a:pPr eaLnBrk="1" hangingPunct="1">
              <a:lnSpc>
                <a:spcPct val="150000"/>
              </a:lnSpc>
              <a:buFont typeface="Arial" pitchFamily="34" charset="0"/>
              <a:buNone/>
            </a:pPr>
            <a:endParaRPr lang="en-US" altLang="zh-CN" sz="2000" dirty="0" smtClean="0">
              <a:latin typeface="微软雅黑" pitchFamily="34" charset="-122"/>
              <a:ea typeface="微软雅黑" pitchFamily="34" charset="-122"/>
            </a:endParaRPr>
          </a:p>
          <a:p>
            <a:pPr eaLnBrk="1" hangingPunct="1">
              <a:lnSpc>
                <a:spcPct val="150000"/>
              </a:lnSpc>
              <a:buFont typeface="Arial" pitchFamily="34" charset="0"/>
              <a:buNone/>
            </a:pPr>
            <a:endParaRPr lang="en-US" altLang="zh-CN" sz="2000" dirty="0" smtClean="0">
              <a:latin typeface="微软雅黑" pitchFamily="34" charset="-122"/>
              <a:ea typeface="微软雅黑" pitchFamily="34" charset="-122"/>
            </a:endParaRPr>
          </a:p>
          <a:p>
            <a:pPr eaLnBrk="1" hangingPunct="1">
              <a:lnSpc>
                <a:spcPct val="150000"/>
              </a:lnSpc>
              <a:buFont typeface="Arial" pitchFamily="34" charset="0"/>
              <a:buNone/>
            </a:pPr>
            <a:r>
              <a:rPr lang="zh-CN" altLang="en-US" sz="2000" dirty="0" smtClean="0">
                <a:latin typeface="微软雅黑" pitchFamily="34" charset="-122"/>
                <a:ea typeface="微软雅黑" pitchFamily="34" charset="-122"/>
              </a:rPr>
              <a:t>注意，这种解决方案不用特殊处理就去掉了无穷大间断之前的值，因为它的</a:t>
            </a:r>
            <a:r>
              <a:rPr lang="en-US" altLang="zh-CN" sz="2000" dirty="0" err="1" smtClean="0">
                <a:latin typeface="微软雅黑" pitchFamily="34" charset="-122"/>
                <a:ea typeface="微软雅黑" pitchFamily="34" charset="-122"/>
              </a:rPr>
              <a:t>nxt</a:t>
            </a:r>
            <a:r>
              <a:rPr lang="zh-CN" altLang="en-US" sz="2000" dirty="0" smtClean="0">
                <a:latin typeface="微软雅黑" pitchFamily="34" charset="-122"/>
                <a:ea typeface="微软雅黑" pitchFamily="34" charset="-122"/>
              </a:rPr>
              <a:t>值是</a:t>
            </a:r>
            <a:r>
              <a:rPr lang="en-US" altLang="zh-CN" sz="2000" dirty="0" smtClean="0">
                <a:latin typeface="微软雅黑" pitchFamily="34" charset="-122"/>
                <a:ea typeface="微软雅黑" pitchFamily="34" charset="-122"/>
              </a:rPr>
              <a:t>NULL</a:t>
            </a:r>
            <a:r>
              <a:rPr lang="zh-CN" altLang="en-US" sz="2000" dirty="0" smtClean="0">
                <a:latin typeface="微软雅黑" pitchFamily="34" charset="-122"/>
                <a:ea typeface="微软雅黑" pitchFamily="34" charset="-122"/>
              </a:rPr>
              <a:t>。</a:t>
            </a:r>
            <a:endParaRPr lang="en-US" altLang="zh-CN" sz="2000" dirty="0">
              <a:latin typeface="微软雅黑" pitchFamily="34" charset="-122"/>
              <a:ea typeface="微软雅黑" pitchFamily="34" charset="-122"/>
            </a:endParaRPr>
          </a:p>
        </p:txBody>
      </p:sp>
      <p:pic>
        <p:nvPicPr>
          <p:cNvPr id="2" name="图片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8062" y="3202834"/>
            <a:ext cx="4874701" cy="2235440"/>
          </a:xfrm>
          <a:prstGeom prst="rect">
            <a:avLst/>
          </a:prstGeom>
        </p:spPr>
      </p:pic>
    </p:spTree>
    <p:extLst>
      <p:ext uri="{BB962C8B-B14F-4D97-AF65-F5344CB8AC3E}">
        <p14:creationId xmlns:p14="http://schemas.microsoft.com/office/powerpoint/2010/main" val="3387968842"/>
      </p:ext>
    </p:extLst>
  </p:cSld>
  <p:clrMapOvr>
    <a:masterClrMapping/>
  </p:clrMapOvr>
  <p:transition>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66" name="图片 4"/>
          <p:cNvPicPr>
            <a:picLocks noChangeAspect="1" noChangeArrowheads="1"/>
          </p:cNvPicPr>
          <p:nvPr/>
        </p:nvPicPr>
        <p:blipFill>
          <a:blip r:embed="rId3"/>
          <a:srcRect/>
          <a:stretch>
            <a:fillRect/>
          </a:stretch>
        </p:blipFill>
        <p:spPr bwMode="auto">
          <a:xfrm>
            <a:off x="-19050" y="242270"/>
            <a:ext cx="9172575" cy="504825"/>
          </a:xfrm>
          <a:prstGeom prst="rect">
            <a:avLst/>
          </a:prstGeom>
          <a:noFill/>
          <a:ln w="9525">
            <a:noFill/>
            <a:miter lim="800000"/>
            <a:headEnd/>
            <a:tailEnd/>
          </a:ln>
        </p:spPr>
      </p:pic>
      <p:sp>
        <p:nvSpPr>
          <p:cNvPr id="22567" name="Text Box 63"/>
          <p:cNvSpPr txBox="1">
            <a:spLocks noChangeArrowheads="1"/>
          </p:cNvSpPr>
          <p:nvPr/>
        </p:nvSpPr>
        <p:spPr bwMode="auto">
          <a:xfrm>
            <a:off x="1083365" y="328254"/>
            <a:ext cx="5232768" cy="461665"/>
          </a:xfrm>
          <a:prstGeom prst="rect">
            <a:avLst/>
          </a:prstGeom>
          <a:noFill/>
          <a:ln w="9525">
            <a:noFill/>
            <a:bevel/>
            <a:headEnd/>
            <a:tailEnd/>
          </a:ln>
        </p:spPr>
        <p:txBody>
          <a:bodyPr wrap="square">
            <a:spAutoFit/>
          </a:bodyPr>
          <a:lstStyle/>
          <a:p>
            <a:pPr eaLnBrk="1" hangingPunct="1"/>
            <a:r>
              <a:rPr lang="zh-CN" altLang="en-US" sz="2400" b="1" dirty="0" smtClean="0">
                <a:solidFill>
                  <a:schemeClr val="bg1"/>
                </a:solidFill>
                <a:latin typeface="微软雅黑" pitchFamily="34" charset="-122"/>
                <a:ea typeface="微软雅黑" pitchFamily="34" charset="-122"/>
              </a:rPr>
              <a:t>第</a:t>
            </a:r>
            <a:r>
              <a:rPr lang="en-US" altLang="zh-CN" sz="2400" b="1" dirty="0" smtClean="0">
                <a:solidFill>
                  <a:schemeClr val="bg1"/>
                </a:solidFill>
                <a:latin typeface="微软雅黑" pitchFamily="34" charset="-122"/>
                <a:ea typeface="微软雅黑" pitchFamily="34" charset="-122"/>
              </a:rPr>
              <a:t>14</a:t>
            </a:r>
            <a:r>
              <a:rPr lang="zh-CN" altLang="en-US" sz="2400" b="1" dirty="0" smtClean="0">
                <a:solidFill>
                  <a:schemeClr val="bg1"/>
                </a:solidFill>
                <a:latin typeface="微软雅黑" pitchFamily="34" charset="-122"/>
                <a:ea typeface="微软雅黑" pitchFamily="34" charset="-122"/>
              </a:rPr>
              <a:t>讲：范围处理</a:t>
            </a:r>
            <a:endParaRPr lang="zh-CN" altLang="en-US" sz="2400" b="1" dirty="0">
              <a:solidFill>
                <a:schemeClr val="bg1"/>
              </a:solidFill>
              <a:latin typeface="微软雅黑" pitchFamily="34" charset="-122"/>
              <a:ea typeface="微软雅黑" pitchFamily="34" charset="-122"/>
            </a:endParaRPr>
          </a:p>
        </p:txBody>
      </p:sp>
      <p:sp>
        <p:nvSpPr>
          <p:cNvPr id="22568" name="TextBox 15"/>
          <p:cNvSpPr>
            <a:spLocks noChangeArrowheads="1"/>
          </p:cNvSpPr>
          <p:nvPr/>
        </p:nvSpPr>
        <p:spPr bwMode="auto">
          <a:xfrm>
            <a:off x="1019876" y="1195989"/>
            <a:ext cx="3328189" cy="307777"/>
          </a:xfrm>
          <a:prstGeom prst="rect">
            <a:avLst/>
          </a:prstGeom>
          <a:solidFill>
            <a:srgbClr val="FFFFFF"/>
          </a:solidFill>
          <a:ln w="9525">
            <a:noFill/>
            <a:miter lim="800000"/>
            <a:headEnd/>
            <a:tailEnd/>
          </a:ln>
        </p:spPr>
        <p:txBody>
          <a:bodyPr wrap="square" lIns="0" tIns="0" rIns="0" bIns="0">
            <a:spAutoFit/>
          </a:bodyPr>
          <a:lstStyle/>
          <a:p>
            <a:pPr eaLnBrk="1" hangingPunct="1">
              <a:buFont typeface="Arial" pitchFamily="34" charset="0"/>
              <a:buNone/>
            </a:pPr>
            <a:r>
              <a:rPr lang="zh-CN" altLang="en-US" sz="2000" b="1" dirty="0" smtClean="0">
                <a:solidFill>
                  <a:srgbClr val="000000"/>
                </a:solidFill>
                <a:latin typeface="Calibri" pitchFamily="34" charset="0"/>
                <a:ea typeface="微软雅黑" pitchFamily="34" charset="-122"/>
                <a:sym typeface="宋体" pitchFamily="2" charset="-122"/>
              </a:rPr>
              <a:t>第一节：缺失范围求解问题</a:t>
            </a:r>
            <a:endParaRPr lang="zh-CN" altLang="en-US" sz="2000" b="1" dirty="0">
              <a:solidFill>
                <a:srgbClr val="000000"/>
              </a:solidFill>
              <a:latin typeface="Calibri" pitchFamily="34" charset="0"/>
              <a:ea typeface="微软雅黑" pitchFamily="34" charset="-122"/>
              <a:sym typeface="宋体" pitchFamily="2" charset="-122"/>
            </a:endParaRPr>
          </a:p>
        </p:txBody>
      </p:sp>
      <p:sp>
        <p:nvSpPr>
          <p:cNvPr id="22569" name="Line 8"/>
          <p:cNvSpPr>
            <a:spLocks noChangeShapeType="1"/>
          </p:cNvSpPr>
          <p:nvPr/>
        </p:nvSpPr>
        <p:spPr bwMode="auto">
          <a:xfrm flipH="1">
            <a:off x="888062" y="1599246"/>
            <a:ext cx="3600000" cy="0"/>
          </a:xfrm>
          <a:prstGeom prst="line">
            <a:avLst/>
          </a:prstGeom>
          <a:noFill/>
          <a:ln w="25400">
            <a:solidFill>
              <a:srgbClr val="333399"/>
            </a:solidFill>
            <a:round/>
            <a:headEnd/>
            <a:tailEnd/>
          </a:ln>
        </p:spPr>
        <p:txBody>
          <a:bodyPr/>
          <a:lstStyle/>
          <a:p>
            <a:endParaRPr lang="zh-CN" altLang="en-US"/>
          </a:p>
        </p:txBody>
      </p:sp>
      <p:pic>
        <p:nvPicPr>
          <p:cNvPr id="67" name="图片 1" descr="www_tuweimei_comComp_19616934_YZBFmp5yO6dT7ctEW4h4YrFQlFUD1DyP.jpg"/>
          <p:cNvPicPr>
            <a:picLocks noGrp="1" noChangeAspect="1"/>
          </p:cNvPicPr>
          <p:nvPr isPhoto="1"/>
        </p:nvPicPr>
        <p:blipFill>
          <a:blip r:embed="rId4"/>
          <a:srcRect/>
          <a:stretch>
            <a:fillRect/>
          </a:stretch>
        </p:blipFill>
        <p:spPr bwMode="auto">
          <a:xfrm>
            <a:off x="0" y="0"/>
            <a:ext cx="1085850" cy="1085850"/>
          </a:xfrm>
          <a:prstGeom prst="rect">
            <a:avLst/>
          </a:prstGeom>
          <a:noFill/>
          <a:ln w="9525">
            <a:noFill/>
            <a:miter lim="800000"/>
            <a:headEnd/>
            <a:tailEnd/>
          </a:ln>
        </p:spPr>
      </p:pic>
      <p:sp>
        <p:nvSpPr>
          <p:cNvPr id="11" name="Text Box 59"/>
          <p:cNvSpPr txBox="1">
            <a:spLocks noChangeArrowheads="1"/>
          </p:cNvSpPr>
          <p:nvPr/>
        </p:nvSpPr>
        <p:spPr bwMode="auto">
          <a:xfrm>
            <a:off x="770048" y="1645295"/>
            <a:ext cx="7716225" cy="2862322"/>
          </a:xfrm>
          <a:prstGeom prst="rect">
            <a:avLst/>
          </a:prstGeom>
          <a:noFill/>
          <a:ln w="9525">
            <a:noFill/>
            <a:miter lim="800000"/>
            <a:headEnd/>
            <a:tailEnd/>
          </a:ln>
        </p:spPr>
        <p:txBody>
          <a:bodyPr wrap="square">
            <a:spAutoFit/>
          </a:bodyPr>
          <a:lstStyle/>
          <a:p>
            <a:pPr eaLnBrk="1" hangingPunct="1">
              <a:lnSpc>
                <a:spcPct val="150000"/>
              </a:lnSpc>
              <a:buFont typeface="Arial" pitchFamily="34" charset="0"/>
              <a:buNone/>
            </a:pPr>
            <a:r>
              <a:rPr lang="zh-CN" altLang="en-US" sz="2000" b="1" dirty="0" smtClean="0">
                <a:latin typeface="微软雅黑" pitchFamily="34" charset="-122"/>
                <a:ea typeface="微软雅黑" pitchFamily="34" charset="-122"/>
              </a:rPr>
              <a:t>解决方案</a:t>
            </a:r>
            <a:r>
              <a:rPr lang="en-US" altLang="zh-CN" sz="2000" b="1" dirty="0" smtClean="0">
                <a:latin typeface="微软雅黑" pitchFamily="34" charset="-122"/>
                <a:ea typeface="微软雅黑" pitchFamily="34" charset="-122"/>
              </a:rPr>
              <a:t>3</a:t>
            </a:r>
            <a:r>
              <a:rPr lang="zh-CN" altLang="en-US" sz="2000" b="1" dirty="0" smtClean="0">
                <a:latin typeface="微软雅黑" pitchFamily="34" charset="-122"/>
                <a:ea typeface="微软雅黑" pitchFamily="34" charset="-122"/>
              </a:rPr>
              <a:t>：使用排名函数</a:t>
            </a:r>
            <a:endParaRPr lang="en-US" altLang="zh-CN" sz="2000" b="1" dirty="0" smtClean="0">
              <a:latin typeface="微软雅黑" pitchFamily="34" charset="-122"/>
              <a:ea typeface="微软雅黑" pitchFamily="34" charset="-122"/>
            </a:endParaRPr>
          </a:p>
          <a:p>
            <a:pPr eaLnBrk="1" hangingPunct="1">
              <a:lnSpc>
                <a:spcPct val="150000"/>
              </a:lnSpc>
              <a:buFont typeface="Arial" pitchFamily="34" charset="0"/>
              <a:buNone/>
            </a:pPr>
            <a:r>
              <a:rPr lang="en-US" altLang="zh-CN" sz="2000" dirty="0" smtClean="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第三种解决方案与第二种类似，但它使用不同的方法来计算由当前值和下一个值组成的值对。它定义一个</a:t>
            </a:r>
            <a:r>
              <a:rPr lang="en-US" altLang="zh-CN" sz="2000" dirty="0" smtClean="0">
                <a:latin typeface="微软雅黑" pitchFamily="34" charset="-122"/>
                <a:ea typeface="微软雅黑" pitchFamily="34" charset="-122"/>
              </a:rPr>
              <a:t>CTE</a:t>
            </a:r>
            <a:r>
              <a:rPr lang="zh-CN" altLang="en-US" sz="2000" dirty="0" smtClean="0">
                <a:latin typeface="微软雅黑" pitchFamily="34" charset="-122"/>
                <a:ea typeface="微软雅黑" pitchFamily="34" charset="-122"/>
              </a:rPr>
              <a:t>，用于按</a:t>
            </a:r>
            <a:r>
              <a:rPr lang="en-US" altLang="zh-CN" sz="2000" dirty="0" err="1" smtClean="0">
                <a:latin typeface="微软雅黑" pitchFamily="34" charset="-122"/>
                <a:ea typeface="微软雅黑" pitchFamily="34" charset="-122"/>
              </a:rPr>
              <a:t>SeqVal</a:t>
            </a:r>
            <a:r>
              <a:rPr lang="zh-CN" altLang="en-US" sz="2000" dirty="0" smtClean="0">
                <a:latin typeface="微软雅黑" pitchFamily="34" charset="-122"/>
                <a:ea typeface="微软雅黑" pitchFamily="34" charset="-122"/>
              </a:rPr>
              <a:t>的顺序为各行分配行号。外部查询接着联接</a:t>
            </a:r>
            <a:r>
              <a:rPr lang="en-US" altLang="zh-CN" sz="2000" dirty="0" smtClean="0">
                <a:latin typeface="微软雅黑" pitchFamily="34" charset="-122"/>
                <a:ea typeface="微软雅黑" pitchFamily="34" charset="-122"/>
              </a:rPr>
              <a:t>CTE</a:t>
            </a:r>
            <a:r>
              <a:rPr lang="zh-CN" altLang="en-US" sz="2000" dirty="0" smtClean="0">
                <a:latin typeface="微软雅黑" pitchFamily="34" charset="-122"/>
                <a:ea typeface="微软雅黑" pitchFamily="34" charset="-122"/>
              </a:rPr>
              <a:t>的两个实例，按照当前值和下一个值的行号相差</a:t>
            </a:r>
            <a:r>
              <a:rPr lang="en-US" altLang="zh-CN" sz="2000" dirty="0" smtClean="0">
                <a:latin typeface="微软雅黑" pitchFamily="34" charset="-122"/>
                <a:ea typeface="微软雅黑" pitchFamily="34" charset="-122"/>
              </a:rPr>
              <a:t>1</a:t>
            </a:r>
            <a:r>
              <a:rPr lang="zh-CN" altLang="en-US" sz="2000" dirty="0" smtClean="0">
                <a:latin typeface="微软雅黑" pitchFamily="34" charset="-122"/>
                <a:ea typeface="微软雅黑" pitchFamily="34" charset="-122"/>
              </a:rPr>
              <a:t>的条件进行匹配。以下是完整的解决方案：</a:t>
            </a:r>
            <a:endParaRPr lang="en-US" altLang="zh-CN" sz="2000" dirty="0">
              <a:latin typeface="微软雅黑" pitchFamily="34" charset="-122"/>
              <a:ea typeface="微软雅黑" pitchFamily="34" charset="-122"/>
            </a:endParaRPr>
          </a:p>
        </p:txBody>
      </p:sp>
    </p:spTree>
    <p:extLst>
      <p:ext uri="{BB962C8B-B14F-4D97-AF65-F5344CB8AC3E}">
        <p14:creationId xmlns:p14="http://schemas.microsoft.com/office/powerpoint/2010/main" val="2022585870"/>
      </p:ext>
    </p:extLst>
  </p:cSld>
  <p:clrMapOvr>
    <a:masterClrMapping/>
  </p:clrMapOvr>
  <p:transition>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66" name="图片 4"/>
          <p:cNvPicPr>
            <a:picLocks noChangeAspect="1" noChangeArrowheads="1"/>
          </p:cNvPicPr>
          <p:nvPr/>
        </p:nvPicPr>
        <p:blipFill>
          <a:blip r:embed="rId3"/>
          <a:srcRect/>
          <a:stretch>
            <a:fillRect/>
          </a:stretch>
        </p:blipFill>
        <p:spPr bwMode="auto">
          <a:xfrm>
            <a:off x="-19050" y="242270"/>
            <a:ext cx="9172575" cy="504825"/>
          </a:xfrm>
          <a:prstGeom prst="rect">
            <a:avLst/>
          </a:prstGeom>
          <a:noFill/>
          <a:ln w="9525">
            <a:noFill/>
            <a:miter lim="800000"/>
            <a:headEnd/>
            <a:tailEnd/>
          </a:ln>
        </p:spPr>
      </p:pic>
      <p:sp>
        <p:nvSpPr>
          <p:cNvPr id="22567" name="Text Box 63"/>
          <p:cNvSpPr txBox="1">
            <a:spLocks noChangeArrowheads="1"/>
          </p:cNvSpPr>
          <p:nvPr/>
        </p:nvSpPr>
        <p:spPr bwMode="auto">
          <a:xfrm>
            <a:off x="1083365" y="328254"/>
            <a:ext cx="5232768" cy="461665"/>
          </a:xfrm>
          <a:prstGeom prst="rect">
            <a:avLst/>
          </a:prstGeom>
          <a:noFill/>
          <a:ln w="9525">
            <a:noFill/>
            <a:bevel/>
            <a:headEnd/>
            <a:tailEnd/>
          </a:ln>
        </p:spPr>
        <p:txBody>
          <a:bodyPr wrap="square">
            <a:spAutoFit/>
          </a:bodyPr>
          <a:lstStyle/>
          <a:p>
            <a:pPr eaLnBrk="1" hangingPunct="1"/>
            <a:r>
              <a:rPr lang="zh-CN" altLang="en-US" sz="2400" b="1" dirty="0" smtClean="0">
                <a:solidFill>
                  <a:schemeClr val="bg1"/>
                </a:solidFill>
                <a:latin typeface="微软雅黑" pitchFamily="34" charset="-122"/>
                <a:ea typeface="微软雅黑" pitchFamily="34" charset="-122"/>
              </a:rPr>
              <a:t>第</a:t>
            </a:r>
            <a:r>
              <a:rPr lang="en-US" altLang="zh-CN" sz="2400" b="1" dirty="0" smtClean="0">
                <a:solidFill>
                  <a:schemeClr val="bg1"/>
                </a:solidFill>
                <a:latin typeface="微软雅黑" pitchFamily="34" charset="-122"/>
                <a:ea typeface="微软雅黑" pitchFamily="34" charset="-122"/>
              </a:rPr>
              <a:t>14</a:t>
            </a:r>
            <a:r>
              <a:rPr lang="zh-CN" altLang="en-US" sz="2400" b="1" dirty="0" smtClean="0">
                <a:solidFill>
                  <a:schemeClr val="bg1"/>
                </a:solidFill>
                <a:latin typeface="微软雅黑" pitchFamily="34" charset="-122"/>
                <a:ea typeface="微软雅黑" pitchFamily="34" charset="-122"/>
              </a:rPr>
              <a:t>讲：范围处理</a:t>
            </a:r>
            <a:endParaRPr lang="zh-CN" altLang="en-US" sz="2400" b="1" dirty="0">
              <a:solidFill>
                <a:schemeClr val="bg1"/>
              </a:solidFill>
              <a:latin typeface="微软雅黑" pitchFamily="34" charset="-122"/>
              <a:ea typeface="微软雅黑" pitchFamily="34" charset="-122"/>
            </a:endParaRPr>
          </a:p>
        </p:txBody>
      </p:sp>
      <p:sp>
        <p:nvSpPr>
          <p:cNvPr id="22568" name="TextBox 15"/>
          <p:cNvSpPr>
            <a:spLocks noChangeArrowheads="1"/>
          </p:cNvSpPr>
          <p:nvPr/>
        </p:nvSpPr>
        <p:spPr bwMode="auto">
          <a:xfrm>
            <a:off x="1019876" y="1195989"/>
            <a:ext cx="3328189" cy="307777"/>
          </a:xfrm>
          <a:prstGeom prst="rect">
            <a:avLst/>
          </a:prstGeom>
          <a:solidFill>
            <a:srgbClr val="FFFFFF"/>
          </a:solidFill>
          <a:ln w="9525">
            <a:noFill/>
            <a:miter lim="800000"/>
            <a:headEnd/>
            <a:tailEnd/>
          </a:ln>
        </p:spPr>
        <p:txBody>
          <a:bodyPr wrap="square" lIns="0" tIns="0" rIns="0" bIns="0">
            <a:spAutoFit/>
          </a:bodyPr>
          <a:lstStyle/>
          <a:p>
            <a:pPr eaLnBrk="1" hangingPunct="1">
              <a:buFont typeface="Arial" pitchFamily="34" charset="0"/>
              <a:buNone/>
            </a:pPr>
            <a:r>
              <a:rPr lang="zh-CN" altLang="en-US" sz="2000" b="1" dirty="0" smtClean="0">
                <a:solidFill>
                  <a:srgbClr val="000000"/>
                </a:solidFill>
                <a:latin typeface="Calibri" pitchFamily="34" charset="0"/>
                <a:ea typeface="微软雅黑" pitchFamily="34" charset="-122"/>
                <a:sym typeface="宋体" pitchFamily="2" charset="-122"/>
              </a:rPr>
              <a:t>第一节：缺失范围求解问题</a:t>
            </a:r>
            <a:endParaRPr lang="zh-CN" altLang="en-US" sz="2000" b="1" dirty="0">
              <a:solidFill>
                <a:srgbClr val="000000"/>
              </a:solidFill>
              <a:latin typeface="Calibri" pitchFamily="34" charset="0"/>
              <a:ea typeface="微软雅黑" pitchFamily="34" charset="-122"/>
              <a:sym typeface="宋体" pitchFamily="2" charset="-122"/>
            </a:endParaRPr>
          </a:p>
        </p:txBody>
      </p:sp>
      <p:sp>
        <p:nvSpPr>
          <p:cNvPr id="22569" name="Line 8"/>
          <p:cNvSpPr>
            <a:spLocks noChangeShapeType="1"/>
          </p:cNvSpPr>
          <p:nvPr/>
        </p:nvSpPr>
        <p:spPr bwMode="auto">
          <a:xfrm flipH="1">
            <a:off x="888062" y="1599246"/>
            <a:ext cx="3600000" cy="0"/>
          </a:xfrm>
          <a:prstGeom prst="line">
            <a:avLst/>
          </a:prstGeom>
          <a:noFill/>
          <a:ln w="25400">
            <a:solidFill>
              <a:srgbClr val="333399"/>
            </a:solidFill>
            <a:round/>
            <a:headEnd/>
            <a:tailEnd/>
          </a:ln>
        </p:spPr>
        <p:txBody>
          <a:bodyPr/>
          <a:lstStyle/>
          <a:p>
            <a:endParaRPr lang="zh-CN" altLang="en-US"/>
          </a:p>
        </p:txBody>
      </p:sp>
      <p:pic>
        <p:nvPicPr>
          <p:cNvPr id="67" name="图片 1" descr="www_tuweimei_comComp_19616934_YZBFmp5yO6dT7ctEW4h4YrFQlFUD1DyP.jpg"/>
          <p:cNvPicPr>
            <a:picLocks noGrp="1" noChangeAspect="1"/>
          </p:cNvPicPr>
          <p:nvPr isPhoto="1"/>
        </p:nvPicPr>
        <p:blipFill>
          <a:blip r:embed="rId4"/>
          <a:srcRect/>
          <a:stretch>
            <a:fillRect/>
          </a:stretch>
        </p:blipFill>
        <p:spPr bwMode="auto">
          <a:xfrm>
            <a:off x="0" y="0"/>
            <a:ext cx="1085850" cy="1085850"/>
          </a:xfrm>
          <a:prstGeom prst="rect">
            <a:avLst/>
          </a:prstGeom>
          <a:noFill/>
          <a:ln w="9525">
            <a:noFill/>
            <a:miter lim="800000"/>
            <a:headEnd/>
            <a:tailEnd/>
          </a:ln>
        </p:spPr>
      </p:pic>
      <p:sp>
        <p:nvSpPr>
          <p:cNvPr id="11" name="Text Box 59"/>
          <p:cNvSpPr txBox="1">
            <a:spLocks noChangeArrowheads="1"/>
          </p:cNvSpPr>
          <p:nvPr/>
        </p:nvSpPr>
        <p:spPr bwMode="auto">
          <a:xfrm>
            <a:off x="770048" y="1645295"/>
            <a:ext cx="7716225" cy="499624"/>
          </a:xfrm>
          <a:prstGeom prst="rect">
            <a:avLst/>
          </a:prstGeom>
          <a:noFill/>
          <a:ln w="9525">
            <a:noFill/>
            <a:miter lim="800000"/>
            <a:headEnd/>
            <a:tailEnd/>
          </a:ln>
        </p:spPr>
        <p:txBody>
          <a:bodyPr wrap="square">
            <a:spAutoFit/>
          </a:bodyPr>
          <a:lstStyle/>
          <a:p>
            <a:pPr eaLnBrk="1" hangingPunct="1">
              <a:lnSpc>
                <a:spcPct val="150000"/>
              </a:lnSpc>
              <a:buFont typeface="Arial" pitchFamily="34" charset="0"/>
              <a:buNone/>
            </a:pPr>
            <a:r>
              <a:rPr lang="zh-CN" altLang="en-US" sz="2000" b="1" dirty="0" smtClean="0">
                <a:latin typeface="微软雅黑" pitchFamily="34" charset="-122"/>
                <a:ea typeface="微软雅黑" pitchFamily="34" charset="-122"/>
              </a:rPr>
              <a:t>解决方案</a:t>
            </a:r>
            <a:r>
              <a:rPr lang="en-US" altLang="zh-CN" sz="2000" b="1" dirty="0" smtClean="0">
                <a:latin typeface="微软雅黑" pitchFamily="34" charset="-122"/>
                <a:ea typeface="微软雅黑" pitchFamily="34" charset="-122"/>
              </a:rPr>
              <a:t>3</a:t>
            </a:r>
            <a:r>
              <a:rPr lang="zh-CN" altLang="en-US" sz="2000" b="1" dirty="0" smtClean="0">
                <a:latin typeface="微软雅黑" pitchFamily="34" charset="-122"/>
                <a:ea typeface="微软雅黑" pitchFamily="34" charset="-122"/>
              </a:rPr>
              <a:t>：使用排名函数</a:t>
            </a:r>
            <a:endParaRPr lang="en-US" altLang="zh-CN" sz="2000" b="1" dirty="0" smtClean="0">
              <a:latin typeface="微软雅黑" pitchFamily="34" charset="-122"/>
              <a:ea typeface="微软雅黑" pitchFamily="34" charset="-122"/>
            </a:endParaRPr>
          </a:p>
        </p:txBody>
      </p:sp>
      <p:pic>
        <p:nvPicPr>
          <p:cNvPr id="3" name="图片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8062" y="2190967"/>
            <a:ext cx="7532468" cy="2942507"/>
          </a:xfrm>
          <a:prstGeom prst="rect">
            <a:avLst/>
          </a:prstGeom>
        </p:spPr>
      </p:pic>
    </p:spTree>
    <p:extLst>
      <p:ext uri="{BB962C8B-B14F-4D97-AF65-F5344CB8AC3E}">
        <p14:creationId xmlns:p14="http://schemas.microsoft.com/office/powerpoint/2010/main" val="613224615"/>
      </p:ext>
    </p:extLst>
  </p:cSld>
  <p:clrMapOvr>
    <a:masterClrMapping/>
  </p:clrMapOvr>
  <p:transition>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66" name="图片 4"/>
          <p:cNvPicPr>
            <a:picLocks noChangeAspect="1" noChangeArrowheads="1"/>
          </p:cNvPicPr>
          <p:nvPr/>
        </p:nvPicPr>
        <p:blipFill>
          <a:blip r:embed="rId3"/>
          <a:srcRect/>
          <a:stretch>
            <a:fillRect/>
          </a:stretch>
        </p:blipFill>
        <p:spPr bwMode="auto">
          <a:xfrm>
            <a:off x="-19050" y="242270"/>
            <a:ext cx="9172575" cy="504825"/>
          </a:xfrm>
          <a:prstGeom prst="rect">
            <a:avLst/>
          </a:prstGeom>
          <a:noFill/>
          <a:ln w="9525">
            <a:noFill/>
            <a:miter lim="800000"/>
            <a:headEnd/>
            <a:tailEnd/>
          </a:ln>
        </p:spPr>
      </p:pic>
      <p:sp>
        <p:nvSpPr>
          <p:cNvPr id="22567" name="Text Box 63"/>
          <p:cNvSpPr txBox="1">
            <a:spLocks noChangeArrowheads="1"/>
          </p:cNvSpPr>
          <p:nvPr/>
        </p:nvSpPr>
        <p:spPr bwMode="auto">
          <a:xfrm>
            <a:off x="1083365" y="328254"/>
            <a:ext cx="5232768" cy="461665"/>
          </a:xfrm>
          <a:prstGeom prst="rect">
            <a:avLst/>
          </a:prstGeom>
          <a:noFill/>
          <a:ln w="9525">
            <a:noFill/>
            <a:bevel/>
            <a:headEnd/>
            <a:tailEnd/>
          </a:ln>
        </p:spPr>
        <p:txBody>
          <a:bodyPr wrap="square">
            <a:spAutoFit/>
          </a:bodyPr>
          <a:lstStyle/>
          <a:p>
            <a:pPr eaLnBrk="1" hangingPunct="1"/>
            <a:r>
              <a:rPr lang="zh-CN" altLang="en-US" sz="2400" b="1" dirty="0" smtClean="0">
                <a:solidFill>
                  <a:schemeClr val="bg1"/>
                </a:solidFill>
                <a:latin typeface="微软雅黑" pitchFamily="34" charset="-122"/>
                <a:ea typeface="微软雅黑" pitchFamily="34" charset="-122"/>
              </a:rPr>
              <a:t>第</a:t>
            </a:r>
            <a:r>
              <a:rPr lang="en-US" altLang="zh-CN" sz="2400" b="1" dirty="0" smtClean="0">
                <a:solidFill>
                  <a:schemeClr val="bg1"/>
                </a:solidFill>
                <a:latin typeface="微软雅黑" pitchFamily="34" charset="-122"/>
                <a:ea typeface="微软雅黑" pitchFamily="34" charset="-122"/>
              </a:rPr>
              <a:t>14</a:t>
            </a:r>
            <a:r>
              <a:rPr lang="zh-CN" altLang="en-US" sz="2400" b="1" dirty="0" smtClean="0">
                <a:solidFill>
                  <a:schemeClr val="bg1"/>
                </a:solidFill>
                <a:latin typeface="微软雅黑" pitchFamily="34" charset="-122"/>
                <a:ea typeface="微软雅黑" pitchFamily="34" charset="-122"/>
              </a:rPr>
              <a:t>讲：范围处理</a:t>
            </a:r>
            <a:endParaRPr lang="zh-CN" altLang="en-US" sz="2400" b="1" dirty="0">
              <a:solidFill>
                <a:schemeClr val="bg1"/>
              </a:solidFill>
              <a:latin typeface="微软雅黑" pitchFamily="34" charset="-122"/>
              <a:ea typeface="微软雅黑" pitchFamily="34" charset="-122"/>
            </a:endParaRPr>
          </a:p>
        </p:txBody>
      </p:sp>
      <p:sp>
        <p:nvSpPr>
          <p:cNvPr id="22568" name="TextBox 15"/>
          <p:cNvSpPr>
            <a:spLocks noChangeArrowheads="1"/>
          </p:cNvSpPr>
          <p:nvPr/>
        </p:nvSpPr>
        <p:spPr bwMode="auto">
          <a:xfrm>
            <a:off x="1019876" y="1195989"/>
            <a:ext cx="3328189" cy="307777"/>
          </a:xfrm>
          <a:prstGeom prst="rect">
            <a:avLst/>
          </a:prstGeom>
          <a:solidFill>
            <a:srgbClr val="FFFFFF"/>
          </a:solidFill>
          <a:ln w="9525">
            <a:noFill/>
            <a:miter lim="800000"/>
            <a:headEnd/>
            <a:tailEnd/>
          </a:ln>
        </p:spPr>
        <p:txBody>
          <a:bodyPr wrap="square" lIns="0" tIns="0" rIns="0" bIns="0">
            <a:spAutoFit/>
          </a:bodyPr>
          <a:lstStyle/>
          <a:p>
            <a:pPr eaLnBrk="1" hangingPunct="1">
              <a:buFont typeface="Arial" pitchFamily="34" charset="0"/>
              <a:buNone/>
            </a:pPr>
            <a:r>
              <a:rPr lang="zh-CN" altLang="en-US" sz="2000" b="1" dirty="0" smtClean="0">
                <a:solidFill>
                  <a:srgbClr val="000000"/>
                </a:solidFill>
                <a:latin typeface="Calibri" pitchFamily="34" charset="0"/>
                <a:ea typeface="微软雅黑" pitchFamily="34" charset="-122"/>
                <a:sym typeface="宋体" pitchFamily="2" charset="-122"/>
              </a:rPr>
              <a:t>第二节：</a:t>
            </a:r>
            <a:r>
              <a:rPr lang="zh-CN" altLang="en-US" sz="2000" b="1" dirty="0">
                <a:solidFill>
                  <a:srgbClr val="000000"/>
                </a:solidFill>
                <a:latin typeface="Calibri" pitchFamily="34" charset="0"/>
                <a:ea typeface="微软雅黑" pitchFamily="34" charset="-122"/>
                <a:sym typeface="宋体" pitchFamily="2" charset="-122"/>
              </a:rPr>
              <a:t>现有</a:t>
            </a:r>
            <a:r>
              <a:rPr lang="zh-CN" altLang="en-US" sz="2000" b="1" dirty="0" smtClean="0">
                <a:solidFill>
                  <a:srgbClr val="000000"/>
                </a:solidFill>
                <a:latin typeface="Calibri" pitchFamily="34" charset="0"/>
                <a:ea typeface="微软雅黑" pitchFamily="34" charset="-122"/>
                <a:sym typeface="宋体" pitchFamily="2" charset="-122"/>
              </a:rPr>
              <a:t>范围求解问题</a:t>
            </a:r>
            <a:endParaRPr lang="zh-CN" altLang="en-US" sz="2000" b="1" dirty="0">
              <a:solidFill>
                <a:srgbClr val="000000"/>
              </a:solidFill>
              <a:latin typeface="Calibri" pitchFamily="34" charset="0"/>
              <a:ea typeface="微软雅黑" pitchFamily="34" charset="-122"/>
              <a:sym typeface="宋体" pitchFamily="2" charset="-122"/>
            </a:endParaRPr>
          </a:p>
        </p:txBody>
      </p:sp>
      <p:sp>
        <p:nvSpPr>
          <p:cNvPr id="22569" name="Line 8"/>
          <p:cNvSpPr>
            <a:spLocks noChangeShapeType="1"/>
          </p:cNvSpPr>
          <p:nvPr/>
        </p:nvSpPr>
        <p:spPr bwMode="auto">
          <a:xfrm flipH="1">
            <a:off x="888062" y="1599246"/>
            <a:ext cx="3600000" cy="0"/>
          </a:xfrm>
          <a:prstGeom prst="line">
            <a:avLst/>
          </a:prstGeom>
          <a:noFill/>
          <a:ln w="25400">
            <a:solidFill>
              <a:srgbClr val="333399"/>
            </a:solidFill>
            <a:round/>
            <a:headEnd/>
            <a:tailEnd/>
          </a:ln>
        </p:spPr>
        <p:txBody>
          <a:bodyPr/>
          <a:lstStyle/>
          <a:p>
            <a:endParaRPr lang="zh-CN" altLang="en-US"/>
          </a:p>
        </p:txBody>
      </p:sp>
      <p:pic>
        <p:nvPicPr>
          <p:cNvPr id="67" name="图片 1" descr="www_tuweimei_comComp_19616934_YZBFmp5yO6dT7ctEW4h4YrFQlFUD1DyP.jpg"/>
          <p:cNvPicPr>
            <a:picLocks noGrp="1" noChangeAspect="1"/>
          </p:cNvPicPr>
          <p:nvPr isPhoto="1"/>
        </p:nvPicPr>
        <p:blipFill>
          <a:blip r:embed="rId4"/>
          <a:srcRect/>
          <a:stretch>
            <a:fillRect/>
          </a:stretch>
        </p:blipFill>
        <p:spPr bwMode="auto">
          <a:xfrm>
            <a:off x="0" y="0"/>
            <a:ext cx="1085850" cy="1085850"/>
          </a:xfrm>
          <a:prstGeom prst="rect">
            <a:avLst/>
          </a:prstGeom>
          <a:noFill/>
          <a:ln w="9525">
            <a:noFill/>
            <a:miter lim="800000"/>
            <a:headEnd/>
            <a:tailEnd/>
          </a:ln>
        </p:spPr>
      </p:pic>
      <p:sp>
        <p:nvSpPr>
          <p:cNvPr id="11" name="Text Box 59"/>
          <p:cNvSpPr txBox="1">
            <a:spLocks noChangeArrowheads="1"/>
          </p:cNvSpPr>
          <p:nvPr/>
        </p:nvSpPr>
        <p:spPr bwMode="auto">
          <a:xfrm>
            <a:off x="770048" y="1645295"/>
            <a:ext cx="7716225" cy="2400657"/>
          </a:xfrm>
          <a:prstGeom prst="rect">
            <a:avLst/>
          </a:prstGeom>
          <a:noFill/>
          <a:ln w="9525">
            <a:noFill/>
            <a:miter lim="800000"/>
            <a:headEnd/>
            <a:tailEnd/>
          </a:ln>
        </p:spPr>
        <p:txBody>
          <a:bodyPr wrap="square">
            <a:spAutoFit/>
          </a:bodyPr>
          <a:lstStyle/>
          <a:p>
            <a:pPr eaLnBrk="1" hangingPunct="1">
              <a:lnSpc>
                <a:spcPct val="150000"/>
              </a:lnSpc>
              <a:buFont typeface="Arial" pitchFamily="34" charset="0"/>
              <a:buNone/>
            </a:pP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现有</a:t>
            </a:r>
            <a:r>
              <a:rPr lang="zh-CN" altLang="en-US" sz="2000" dirty="0" smtClean="0">
                <a:latin typeface="微软雅黑" pitchFamily="34" charset="-122"/>
                <a:ea typeface="微软雅黑" pitchFamily="34" charset="-122"/>
              </a:rPr>
              <a:t>范围</a:t>
            </a:r>
            <a:r>
              <a:rPr lang="zh-CN" altLang="en-US" sz="2000" dirty="0">
                <a:latin typeface="微软雅黑" pitchFamily="34" charset="-122"/>
                <a:ea typeface="微软雅黑" pitchFamily="34" charset="-122"/>
              </a:rPr>
              <a:t>求解问题也</a:t>
            </a:r>
            <a:r>
              <a:rPr lang="zh-CN" altLang="en-US" sz="2000" dirty="0" smtClean="0">
                <a:latin typeface="微软雅黑" pitchFamily="34" charset="-122"/>
                <a:ea typeface="微软雅黑" pitchFamily="34" charset="-122"/>
              </a:rPr>
              <a:t>称为</a:t>
            </a:r>
            <a:r>
              <a:rPr lang="zh-CN" altLang="en-US" sz="2000" dirty="0">
                <a:latin typeface="微软雅黑" pitchFamily="34" charset="-122"/>
                <a:ea typeface="微软雅黑" pitchFamily="34" charset="-122"/>
              </a:rPr>
              <a:t>孤岛</a:t>
            </a:r>
            <a:r>
              <a:rPr lang="zh-CN" altLang="en-US" sz="2000" dirty="0" smtClean="0">
                <a:latin typeface="微软雅黑" pitchFamily="34" charset="-122"/>
                <a:ea typeface="微软雅黑" pitchFamily="34" charset="-122"/>
              </a:rPr>
              <a:t>求解</a:t>
            </a:r>
            <a:r>
              <a:rPr lang="zh-CN" altLang="en-US" sz="2000" dirty="0">
                <a:latin typeface="微软雅黑" pitchFamily="34" charset="-122"/>
                <a:ea typeface="微软雅黑" pitchFamily="34" charset="-122"/>
              </a:rPr>
              <a:t>问题</a:t>
            </a:r>
            <a:r>
              <a:rPr lang="zh-CN" altLang="en-US" sz="2000" dirty="0" smtClean="0">
                <a:latin typeface="微软雅黑" pitchFamily="34" charset="-122"/>
                <a:ea typeface="微软雅黑" pitchFamily="34" charset="-122"/>
              </a:rPr>
              <a:t>，我们还是使用</a:t>
            </a:r>
            <a:r>
              <a:rPr lang="en-US" altLang="zh-CN" sz="2000" dirty="0" err="1">
                <a:latin typeface="微软雅黑" pitchFamily="34" charset="-122"/>
                <a:ea typeface="微软雅黑" pitchFamily="34" charset="-122"/>
              </a:rPr>
              <a:t>NumSeq</a:t>
            </a:r>
            <a:r>
              <a:rPr lang="zh-CN" altLang="en-US" sz="2000" dirty="0">
                <a:latin typeface="微软雅黑" pitchFamily="34" charset="-122"/>
                <a:ea typeface="微软雅黑" pitchFamily="34" charset="-122"/>
              </a:rPr>
              <a:t>表来</a:t>
            </a:r>
            <a:r>
              <a:rPr lang="zh-CN" altLang="en-US" sz="2000" dirty="0" smtClean="0">
                <a:latin typeface="微软雅黑" pitchFamily="34" charset="-122"/>
                <a:ea typeface="微软雅黑" pitchFamily="34" charset="-122"/>
              </a:rPr>
              <a:t>说明</a:t>
            </a:r>
            <a:r>
              <a:rPr lang="zh-CN" altLang="en-US" sz="2000" dirty="0">
                <a:latin typeface="微软雅黑" pitchFamily="34" charset="-122"/>
                <a:ea typeface="微软雅黑" pitchFamily="34" charset="-122"/>
              </a:rPr>
              <a:t>孤岛</a:t>
            </a:r>
            <a:r>
              <a:rPr lang="zh-CN" altLang="en-US" sz="2000" dirty="0" smtClean="0">
                <a:latin typeface="微软雅黑" pitchFamily="34" charset="-122"/>
                <a:ea typeface="微软雅黑" pitchFamily="34" charset="-122"/>
              </a:rPr>
              <a:t>求解</a:t>
            </a:r>
            <a:r>
              <a:rPr lang="zh-CN" altLang="en-US" sz="2000" dirty="0">
                <a:latin typeface="微软雅黑" pitchFamily="34" charset="-122"/>
                <a:ea typeface="微软雅黑" pitchFamily="34" charset="-122"/>
              </a:rPr>
              <a:t>问题，该</a:t>
            </a:r>
            <a:r>
              <a:rPr lang="zh-CN" altLang="en-US" sz="2000" dirty="0" smtClean="0">
                <a:latin typeface="微软雅黑" pitchFamily="34" charset="-122"/>
                <a:ea typeface="微软雅黑" pitchFamily="34" charset="-122"/>
              </a:rPr>
              <a:t>表由</a:t>
            </a:r>
            <a:r>
              <a:rPr lang="zh-CN" altLang="en-US" sz="2000" dirty="0">
                <a:latin typeface="微软雅黑" pitchFamily="34" charset="-122"/>
                <a:ea typeface="微软雅黑" pitchFamily="34" charset="-122"/>
              </a:rPr>
              <a:t>唯一值组成的数字序列，在该表中存在如下数据</a:t>
            </a:r>
            <a:r>
              <a:rPr lang="zh-CN" altLang="en-US" sz="2000" dirty="0">
                <a:latin typeface="微软雅黑" pitchFamily="34" charset="-122"/>
                <a:ea typeface="微软雅黑" pitchFamily="34" charset="-122"/>
                <a:sym typeface="Wingdings" panose="05000000000000000000" pitchFamily="2" charset="2"/>
              </a:rPr>
              <a:t>（</a:t>
            </a:r>
            <a:r>
              <a:rPr lang="en-US" altLang="zh-CN" sz="2000" dirty="0">
                <a:latin typeface="微软雅黑" pitchFamily="34" charset="-122"/>
                <a:ea typeface="微软雅黑" pitchFamily="34" charset="-122"/>
                <a:sym typeface="Wingdings" panose="05000000000000000000" pitchFamily="2" charset="2"/>
              </a:rPr>
              <a:t>2</a:t>
            </a:r>
            <a:r>
              <a:rPr lang="zh-CN" altLang="en-US" sz="2000" dirty="0">
                <a:latin typeface="微软雅黑" pitchFamily="34" charset="-122"/>
                <a:ea typeface="微软雅黑" pitchFamily="34" charset="-122"/>
                <a:sym typeface="Wingdings" panose="05000000000000000000" pitchFamily="2" charset="2"/>
              </a:rPr>
              <a:t>），（</a:t>
            </a:r>
            <a:r>
              <a:rPr lang="en-US" altLang="zh-CN" sz="2000" dirty="0">
                <a:latin typeface="微软雅黑" pitchFamily="34" charset="-122"/>
                <a:ea typeface="微软雅黑" pitchFamily="34" charset="-122"/>
                <a:sym typeface="Wingdings" panose="05000000000000000000" pitchFamily="2" charset="2"/>
              </a:rPr>
              <a:t>3</a:t>
            </a:r>
            <a:r>
              <a:rPr lang="zh-CN" altLang="en-US" sz="2000" dirty="0">
                <a:latin typeface="微软雅黑" pitchFamily="34" charset="-122"/>
                <a:ea typeface="微软雅黑" pitchFamily="34" charset="-122"/>
                <a:sym typeface="Wingdings" panose="05000000000000000000" pitchFamily="2" charset="2"/>
              </a:rPr>
              <a:t>），（</a:t>
            </a:r>
            <a:r>
              <a:rPr lang="en-US" altLang="zh-CN" sz="2000" dirty="0">
                <a:latin typeface="微软雅黑" pitchFamily="34" charset="-122"/>
                <a:ea typeface="微软雅黑" pitchFamily="34" charset="-122"/>
                <a:sym typeface="Wingdings" panose="05000000000000000000" pitchFamily="2" charset="2"/>
              </a:rPr>
              <a:t>11</a:t>
            </a:r>
            <a:r>
              <a:rPr lang="zh-CN" altLang="en-US" sz="2000" dirty="0">
                <a:latin typeface="微软雅黑" pitchFamily="34" charset="-122"/>
                <a:ea typeface="微软雅黑" pitchFamily="34" charset="-122"/>
                <a:sym typeface="Wingdings" panose="05000000000000000000" pitchFamily="2" charset="2"/>
              </a:rPr>
              <a:t>），（</a:t>
            </a:r>
            <a:r>
              <a:rPr lang="en-US" altLang="zh-CN" sz="2000" dirty="0">
                <a:latin typeface="微软雅黑" pitchFamily="34" charset="-122"/>
                <a:ea typeface="微软雅黑" pitchFamily="34" charset="-122"/>
                <a:sym typeface="Wingdings" panose="05000000000000000000" pitchFamily="2" charset="2"/>
              </a:rPr>
              <a:t>12</a:t>
            </a:r>
            <a:r>
              <a:rPr lang="zh-CN" altLang="en-US" sz="2000" dirty="0">
                <a:latin typeface="微软雅黑" pitchFamily="34" charset="-122"/>
                <a:ea typeface="微软雅黑" pitchFamily="34" charset="-122"/>
                <a:sym typeface="Wingdings" panose="05000000000000000000" pitchFamily="2" charset="2"/>
              </a:rPr>
              <a:t>），（</a:t>
            </a:r>
            <a:r>
              <a:rPr lang="en-US" altLang="zh-CN" sz="2000" dirty="0">
                <a:latin typeface="微软雅黑" pitchFamily="34" charset="-122"/>
                <a:ea typeface="微软雅黑" pitchFamily="34" charset="-122"/>
                <a:sym typeface="Wingdings" panose="05000000000000000000" pitchFamily="2" charset="2"/>
              </a:rPr>
              <a:t>13</a:t>
            </a:r>
            <a:r>
              <a:rPr lang="zh-CN" altLang="en-US" sz="2000" dirty="0">
                <a:latin typeface="微软雅黑" pitchFamily="34" charset="-122"/>
                <a:ea typeface="微软雅黑" pitchFamily="34" charset="-122"/>
                <a:sym typeface="Wingdings" panose="05000000000000000000" pitchFamily="2" charset="2"/>
              </a:rPr>
              <a:t>），（</a:t>
            </a:r>
            <a:r>
              <a:rPr lang="en-US" altLang="zh-CN" sz="2000" dirty="0">
                <a:latin typeface="微软雅黑" pitchFamily="34" charset="-122"/>
                <a:ea typeface="微软雅黑" pitchFamily="34" charset="-122"/>
                <a:sym typeface="Wingdings" panose="05000000000000000000" pitchFamily="2" charset="2"/>
              </a:rPr>
              <a:t>27</a:t>
            </a:r>
            <a:r>
              <a:rPr lang="zh-CN" altLang="en-US" sz="2000" dirty="0">
                <a:latin typeface="微软雅黑" pitchFamily="34" charset="-122"/>
                <a:ea typeface="微软雅黑" pitchFamily="34" charset="-122"/>
                <a:sym typeface="Wingdings" panose="05000000000000000000" pitchFamily="2" charset="2"/>
              </a:rPr>
              <a:t>），（</a:t>
            </a:r>
            <a:r>
              <a:rPr lang="en-US" altLang="zh-CN" sz="2000" dirty="0">
                <a:latin typeface="微软雅黑" pitchFamily="34" charset="-122"/>
                <a:ea typeface="微软雅黑" pitchFamily="34" charset="-122"/>
                <a:sym typeface="Wingdings" panose="05000000000000000000" pitchFamily="2" charset="2"/>
              </a:rPr>
              <a:t>33</a:t>
            </a:r>
            <a:r>
              <a:rPr lang="zh-CN" altLang="en-US" sz="2000" dirty="0">
                <a:latin typeface="微软雅黑" pitchFamily="34" charset="-122"/>
                <a:ea typeface="微软雅黑" pitchFamily="34" charset="-122"/>
                <a:sym typeface="Wingdings" panose="05000000000000000000" pitchFamily="2" charset="2"/>
              </a:rPr>
              <a:t>），（</a:t>
            </a:r>
            <a:r>
              <a:rPr lang="en-US" altLang="zh-CN" sz="2000" dirty="0">
                <a:latin typeface="微软雅黑" pitchFamily="34" charset="-122"/>
                <a:ea typeface="微软雅黑" pitchFamily="34" charset="-122"/>
                <a:sym typeface="Wingdings" panose="05000000000000000000" pitchFamily="2" charset="2"/>
              </a:rPr>
              <a:t>34</a:t>
            </a:r>
            <a:r>
              <a:rPr lang="zh-CN" altLang="en-US" sz="2000" dirty="0">
                <a:latin typeface="微软雅黑" pitchFamily="34" charset="-122"/>
                <a:ea typeface="微软雅黑" pitchFamily="34" charset="-122"/>
                <a:sym typeface="Wingdings" panose="05000000000000000000" pitchFamily="2" charset="2"/>
              </a:rPr>
              <a:t>），（</a:t>
            </a:r>
            <a:r>
              <a:rPr lang="en-US" altLang="zh-CN" sz="2000" dirty="0">
                <a:latin typeface="微软雅黑" pitchFamily="34" charset="-122"/>
                <a:ea typeface="微软雅黑" pitchFamily="34" charset="-122"/>
                <a:sym typeface="Wingdings" panose="05000000000000000000" pitchFamily="2" charset="2"/>
              </a:rPr>
              <a:t>35</a:t>
            </a:r>
            <a:r>
              <a:rPr lang="zh-CN" altLang="en-US" sz="2000" dirty="0">
                <a:latin typeface="微软雅黑" pitchFamily="34" charset="-122"/>
                <a:ea typeface="微软雅黑" pitchFamily="34" charset="-122"/>
                <a:sym typeface="Wingdings" panose="05000000000000000000" pitchFamily="2" charset="2"/>
              </a:rPr>
              <a:t>），（</a:t>
            </a:r>
            <a:r>
              <a:rPr lang="en-US" altLang="zh-CN" sz="2000" dirty="0">
                <a:latin typeface="微软雅黑" pitchFamily="34" charset="-122"/>
                <a:ea typeface="微软雅黑" pitchFamily="34" charset="-122"/>
                <a:sym typeface="Wingdings" panose="05000000000000000000" pitchFamily="2" charset="2"/>
              </a:rPr>
              <a:t>42</a:t>
            </a:r>
            <a:r>
              <a:rPr lang="zh-CN" altLang="en-US" sz="2000" dirty="0">
                <a:latin typeface="微软雅黑" pitchFamily="34" charset="-122"/>
                <a:ea typeface="微软雅黑" pitchFamily="34" charset="-122"/>
                <a:sym typeface="Wingdings" panose="05000000000000000000" pitchFamily="2" charset="2"/>
              </a:rPr>
              <a:t>）</a:t>
            </a:r>
            <a:r>
              <a:rPr lang="zh-CN" altLang="en-US" sz="2000" dirty="0" smtClean="0">
                <a:latin typeface="微软雅黑" pitchFamily="34" charset="-122"/>
                <a:ea typeface="微软雅黑" pitchFamily="34" charset="-122"/>
                <a:sym typeface="Wingdings" panose="05000000000000000000" pitchFamily="2" charset="2"/>
              </a:rPr>
              <a:t>；</a:t>
            </a:r>
            <a:endParaRPr lang="en-US" altLang="zh-CN" sz="2000" dirty="0" smtClean="0">
              <a:latin typeface="微软雅黑" pitchFamily="34" charset="-122"/>
              <a:ea typeface="微软雅黑" pitchFamily="34" charset="-122"/>
              <a:sym typeface="Wingdings" panose="05000000000000000000" pitchFamily="2" charset="2"/>
            </a:endParaRPr>
          </a:p>
          <a:p>
            <a:pPr eaLnBrk="1" hangingPunct="1">
              <a:lnSpc>
                <a:spcPct val="150000"/>
              </a:lnSpc>
            </a:pPr>
            <a:r>
              <a:rPr lang="en-US" altLang="zh-CN" sz="2000" dirty="0" smtClean="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下</a:t>
            </a:r>
            <a:r>
              <a:rPr lang="zh-CN" altLang="en-US" sz="2000" dirty="0">
                <a:latin typeface="微软雅黑" pitchFamily="34" charset="-122"/>
                <a:ea typeface="微软雅黑" pitchFamily="34" charset="-122"/>
              </a:rPr>
              <a:t>表显示了</a:t>
            </a:r>
            <a:r>
              <a:rPr lang="en-US" altLang="zh-CN" sz="2000" dirty="0" err="1">
                <a:latin typeface="微软雅黑" pitchFamily="34" charset="-122"/>
                <a:ea typeface="微软雅黑" pitchFamily="34" charset="-122"/>
              </a:rPr>
              <a:t>NumSeq</a:t>
            </a:r>
            <a:r>
              <a:rPr lang="zh-CN" altLang="en-US" sz="2000" dirty="0">
                <a:latin typeface="微软雅黑" pitchFamily="34" charset="-122"/>
                <a:ea typeface="微软雅黑" pitchFamily="34" charset="-122"/>
              </a:rPr>
              <a:t>序列中存在</a:t>
            </a:r>
            <a:r>
              <a:rPr lang="zh-CN" altLang="en-US" sz="2000" dirty="0" smtClean="0">
                <a:latin typeface="微软雅黑" pitchFamily="34" charset="-122"/>
                <a:ea typeface="微软雅黑" pitchFamily="34" charset="-122"/>
              </a:rPr>
              <a:t>的</a:t>
            </a:r>
            <a:r>
              <a:rPr lang="zh-CN" altLang="en-US" sz="2000" dirty="0">
                <a:latin typeface="微软雅黑" pitchFamily="34" charset="-122"/>
                <a:ea typeface="微软雅黑" pitchFamily="34" charset="-122"/>
              </a:rPr>
              <a:t>孤岛</a:t>
            </a:r>
            <a:r>
              <a:rPr lang="zh-CN" altLang="en-US" sz="2000" dirty="0" smtClean="0">
                <a:latin typeface="微软雅黑" pitchFamily="34" charset="-122"/>
                <a:ea typeface="微软雅黑" pitchFamily="34" charset="-122"/>
              </a:rPr>
              <a:t>：</a:t>
            </a:r>
            <a:endParaRPr lang="en-US" altLang="zh-CN" sz="2000" dirty="0">
              <a:latin typeface="微软雅黑" pitchFamily="34" charset="-122"/>
              <a:ea typeface="微软雅黑" pitchFamily="34" charset="-122"/>
            </a:endParaRPr>
          </a:p>
        </p:txBody>
      </p:sp>
      <p:pic>
        <p:nvPicPr>
          <p:cNvPr id="2" name="图片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8061" y="4045952"/>
            <a:ext cx="3293793" cy="2274637"/>
          </a:xfrm>
          <a:prstGeom prst="rect">
            <a:avLst/>
          </a:prstGeom>
        </p:spPr>
      </p:pic>
    </p:spTree>
    <p:extLst>
      <p:ext uri="{BB962C8B-B14F-4D97-AF65-F5344CB8AC3E}">
        <p14:creationId xmlns:p14="http://schemas.microsoft.com/office/powerpoint/2010/main" val="127144180"/>
      </p:ext>
    </p:extLst>
  </p:cSld>
  <p:clrMapOvr>
    <a:masterClrMapping/>
  </p:clrMapOvr>
  <p:transition>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66" name="图片 4"/>
          <p:cNvPicPr>
            <a:picLocks noChangeAspect="1" noChangeArrowheads="1"/>
          </p:cNvPicPr>
          <p:nvPr/>
        </p:nvPicPr>
        <p:blipFill>
          <a:blip r:embed="rId3"/>
          <a:srcRect/>
          <a:stretch>
            <a:fillRect/>
          </a:stretch>
        </p:blipFill>
        <p:spPr bwMode="auto">
          <a:xfrm>
            <a:off x="-19050" y="242270"/>
            <a:ext cx="9172575" cy="504825"/>
          </a:xfrm>
          <a:prstGeom prst="rect">
            <a:avLst/>
          </a:prstGeom>
          <a:noFill/>
          <a:ln w="9525">
            <a:noFill/>
            <a:miter lim="800000"/>
            <a:headEnd/>
            <a:tailEnd/>
          </a:ln>
        </p:spPr>
      </p:pic>
      <p:sp>
        <p:nvSpPr>
          <p:cNvPr id="22567" name="Text Box 63"/>
          <p:cNvSpPr txBox="1">
            <a:spLocks noChangeArrowheads="1"/>
          </p:cNvSpPr>
          <p:nvPr/>
        </p:nvSpPr>
        <p:spPr bwMode="auto">
          <a:xfrm>
            <a:off x="1083365" y="328254"/>
            <a:ext cx="5232768" cy="461665"/>
          </a:xfrm>
          <a:prstGeom prst="rect">
            <a:avLst/>
          </a:prstGeom>
          <a:noFill/>
          <a:ln w="9525">
            <a:noFill/>
            <a:bevel/>
            <a:headEnd/>
            <a:tailEnd/>
          </a:ln>
        </p:spPr>
        <p:txBody>
          <a:bodyPr wrap="square">
            <a:spAutoFit/>
          </a:bodyPr>
          <a:lstStyle/>
          <a:p>
            <a:pPr eaLnBrk="1" hangingPunct="1"/>
            <a:r>
              <a:rPr lang="zh-CN" altLang="en-US" sz="2400" b="1" dirty="0" smtClean="0">
                <a:solidFill>
                  <a:schemeClr val="bg1"/>
                </a:solidFill>
                <a:latin typeface="微软雅黑" pitchFamily="34" charset="-122"/>
                <a:ea typeface="微软雅黑" pitchFamily="34" charset="-122"/>
              </a:rPr>
              <a:t>第</a:t>
            </a:r>
            <a:r>
              <a:rPr lang="en-US" altLang="zh-CN" sz="2400" b="1" dirty="0" smtClean="0">
                <a:solidFill>
                  <a:schemeClr val="bg1"/>
                </a:solidFill>
                <a:latin typeface="微软雅黑" pitchFamily="34" charset="-122"/>
                <a:ea typeface="微软雅黑" pitchFamily="34" charset="-122"/>
              </a:rPr>
              <a:t>14</a:t>
            </a:r>
            <a:r>
              <a:rPr lang="zh-CN" altLang="en-US" sz="2400" b="1" dirty="0" smtClean="0">
                <a:solidFill>
                  <a:schemeClr val="bg1"/>
                </a:solidFill>
                <a:latin typeface="微软雅黑" pitchFamily="34" charset="-122"/>
                <a:ea typeface="微软雅黑" pitchFamily="34" charset="-122"/>
              </a:rPr>
              <a:t>讲：范围处理</a:t>
            </a:r>
            <a:endParaRPr lang="zh-CN" altLang="en-US" sz="2400" b="1" dirty="0">
              <a:solidFill>
                <a:schemeClr val="bg1"/>
              </a:solidFill>
              <a:latin typeface="微软雅黑" pitchFamily="34" charset="-122"/>
              <a:ea typeface="微软雅黑" pitchFamily="34" charset="-122"/>
            </a:endParaRPr>
          </a:p>
        </p:txBody>
      </p:sp>
      <p:sp>
        <p:nvSpPr>
          <p:cNvPr id="22568" name="TextBox 15"/>
          <p:cNvSpPr>
            <a:spLocks noChangeArrowheads="1"/>
          </p:cNvSpPr>
          <p:nvPr/>
        </p:nvSpPr>
        <p:spPr bwMode="auto">
          <a:xfrm>
            <a:off x="1019876" y="1195989"/>
            <a:ext cx="3328189" cy="307777"/>
          </a:xfrm>
          <a:prstGeom prst="rect">
            <a:avLst/>
          </a:prstGeom>
          <a:solidFill>
            <a:srgbClr val="FFFFFF"/>
          </a:solidFill>
          <a:ln w="9525">
            <a:noFill/>
            <a:miter lim="800000"/>
            <a:headEnd/>
            <a:tailEnd/>
          </a:ln>
        </p:spPr>
        <p:txBody>
          <a:bodyPr wrap="square" lIns="0" tIns="0" rIns="0" bIns="0">
            <a:spAutoFit/>
          </a:bodyPr>
          <a:lstStyle/>
          <a:p>
            <a:pPr eaLnBrk="1" hangingPunct="1">
              <a:buFont typeface="Arial" pitchFamily="34" charset="0"/>
              <a:buNone/>
            </a:pPr>
            <a:r>
              <a:rPr lang="zh-CN" altLang="en-US" sz="2000" b="1" dirty="0" smtClean="0">
                <a:solidFill>
                  <a:srgbClr val="000000"/>
                </a:solidFill>
                <a:latin typeface="Calibri" pitchFamily="34" charset="0"/>
                <a:ea typeface="微软雅黑" pitchFamily="34" charset="-122"/>
                <a:sym typeface="宋体" pitchFamily="2" charset="-122"/>
              </a:rPr>
              <a:t>第二节：</a:t>
            </a:r>
            <a:r>
              <a:rPr lang="zh-CN" altLang="en-US" sz="2000" b="1" dirty="0">
                <a:solidFill>
                  <a:srgbClr val="000000"/>
                </a:solidFill>
                <a:latin typeface="Calibri" pitchFamily="34" charset="0"/>
                <a:ea typeface="微软雅黑" pitchFamily="34" charset="-122"/>
                <a:sym typeface="宋体" pitchFamily="2" charset="-122"/>
              </a:rPr>
              <a:t>现有</a:t>
            </a:r>
            <a:r>
              <a:rPr lang="zh-CN" altLang="en-US" sz="2000" b="1" dirty="0" smtClean="0">
                <a:solidFill>
                  <a:srgbClr val="000000"/>
                </a:solidFill>
                <a:latin typeface="Calibri" pitchFamily="34" charset="0"/>
                <a:ea typeface="微软雅黑" pitchFamily="34" charset="-122"/>
                <a:sym typeface="宋体" pitchFamily="2" charset="-122"/>
              </a:rPr>
              <a:t>范围求解问题</a:t>
            </a:r>
            <a:endParaRPr lang="zh-CN" altLang="en-US" sz="2000" b="1" dirty="0">
              <a:solidFill>
                <a:srgbClr val="000000"/>
              </a:solidFill>
              <a:latin typeface="Calibri" pitchFamily="34" charset="0"/>
              <a:ea typeface="微软雅黑" pitchFamily="34" charset="-122"/>
              <a:sym typeface="宋体" pitchFamily="2" charset="-122"/>
            </a:endParaRPr>
          </a:p>
        </p:txBody>
      </p:sp>
      <p:sp>
        <p:nvSpPr>
          <p:cNvPr id="22569" name="Line 8"/>
          <p:cNvSpPr>
            <a:spLocks noChangeShapeType="1"/>
          </p:cNvSpPr>
          <p:nvPr/>
        </p:nvSpPr>
        <p:spPr bwMode="auto">
          <a:xfrm flipH="1">
            <a:off x="888062" y="1599246"/>
            <a:ext cx="3600000" cy="0"/>
          </a:xfrm>
          <a:prstGeom prst="line">
            <a:avLst/>
          </a:prstGeom>
          <a:noFill/>
          <a:ln w="25400">
            <a:solidFill>
              <a:srgbClr val="333399"/>
            </a:solidFill>
            <a:round/>
            <a:headEnd/>
            <a:tailEnd/>
          </a:ln>
        </p:spPr>
        <p:txBody>
          <a:bodyPr/>
          <a:lstStyle/>
          <a:p>
            <a:endParaRPr lang="zh-CN" altLang="en-US"/>
          </a:p>
        </p:txBody>
      </p:sp>
      <p:pic>
        <p:nvPicPr>
          <p:cNvPr id="67" name="图片 1" descr="www_tuweimei_comComp_19616934_YZBFmp5yO6dT7ctEW4h4YrFQlFUD1DyP.jpg"/>
          <p:cNvPicPr>
            <a:picLocks noGrp="1" noChangeAspect="1"/>
          </p:cNvPicPr>
          <p:nvPr isPhoto="1"/>
        </p:nvPicPr>
        <p:blipFill>
          <a:blip r:embed="rId4"/>
          <a:srcRect/>
          <a:stretch>
            <a:fillRect/>
          </a:stretch>
        </p:blipFill>
        <p:spPr bwMode="auto">
          <a:xfrm>
            <a:off x="0" y="0"/>
            <a:ext cx="1085850" cy="1085850"/>
          </a:xfrm>
          <a:prstGeom prst="rect">
            <a:avLst/>
          </a:prstGeom>
          <a:noFill/>
          <a:ln w="9525">
            <a:noFill/>
            <a:miter lim="800000"/>
            <a:headEnd/>
            <a:tailEnd/>
          </a:ln>
        </p:spPr>
      </p:pic>
      <p:sp>
        <p:nvSpPr>
          <p:cNvPr id="11" name="Text Box 59"/>
          <p:cNvSpPr txBox="1">
            <a:spLocks noChangeArrowheads="1"/>
          </p:cNvSpPr>
          <p:nvPr/>
        </p:nvSpPr>
        <p:spPr bwMode="auto">
          <a:xfrm>
            <a:off x="770048" y="1645295"/>
            <a:ext cx="7716225" cy="4247317"/>
          </a:xfrm>
          <a:prstGeom prst="rect">
            <a:avLst/>
          </a:prstGeom>
          <a:noFill/>
          <a:ln w="9525">
            <a:noFill/>
            <a:miter lim="800000"/>
            <a:headEnd/>
            <a:tailEnd/>
          </a:ln>
        </p:spPr>
        <p:txBody>
          <a:bodyPr wrap="square">
            <a:spAutoFit/>
          </a:bodyPr>
          <a:lstStyle/>
          <a:p>
            <a:pPr eaLnBrk="1" hangingPunct="1">
              <a:lnSpc>
                <a:spcPct val="150000"/>
              </a:lnSpc>
              <a:buFont typeface="Arial" pitchFamily="34" charset="0"/>
              <a:buNone/>
            </a:pPr>
            <a:r>
              <a:rPr lang="en-US" altLang="zh-CN" sz="2000" dirty="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和间断问题一样，解决孤岛问题也有几种方法，这里讲介绍</a:t>
            </a:r>
            <a:r>
              <a:rPr lang="en-US" altLang="zh-CN" sz="2000" dirty="0" smtClean="0">
                <a:latin typeface="微软雅黑" pitchFamily="34" charset="-122"/>
                <a:ea typeface="微软雅黑" pitchFamily="34" charset="-122"/>
              </a:rPr>
              <a:t>3</a:t>
            </a:r>
            <a:r>
              <a:rPr lang="zh-CN" altLang="en-US" sz="2000" dirty="0" smtClean="0">
                <a:latin typeface="微软雅黑" pitchFamily="34" charset="-122"/>
                <a:ea typeface="微软雅黑" pitchFamily="34" charset="-122"/>
              </a:rPr>
              <a:t>种解决方案。</a:t>
            </a:r>
            <a:endParaRPr lang="en-US" altLang="zh-CN" sz="2000" dirty="0" smtClean="0">
              <a:latin typeface="微软雅黑" pitchFamily="34" charset="-122"/>
              <a:ea typeface="微软雅黑" pitchFamily="34" charset="-122"/>
            </a:endParaRPr>
          </a:p>
          <a:p>
            <a:pPr eaLnBrk="1" hangingPunct="1">
              <a:lnSpc>
                <a:spcPct val="150000"/>
              </a:lnSpc>
              <a:buFont typeface="Arial" pitchFamily="34" charset="0"/>
              <a:buNone/>
            </a:pPr>
            <a:r>
              <a:rPr lang="zh-CN" altLang="en-US" sz="2000" b="1" dirty="0" smtClean="0">
                <a:latin typeface="微软雅黑" pitchFamily="34" charset="-122"/>
                <a:ea typeface="微软雅黑" pitchFamily="34" charset="-122"/>
              </a:rPr>
              <a:t>孤岛问题解决方案</a:t>
            </a:r>
            <a:r>
              <a:rPr lang="en-US" altLang="zh-CN" sz="2000" b="1" dirty="0" smtClean="0">
                <a:latin typeface="微软雅黑" pitchFamily="34" charset="-122"/>
                <a:ea typeface="微软雅黑" pitchFamily="34" charset="-122"/>
              </a:rPr>
              <a:t>1</a:t>
            </a:r>
            <a:r>
              <a:rPr lang="zh-CN" altLang="en-US" sz="2000" b="1" dirty="0" smtClean="0">
                <a:latin typeface="微软雅黑" pitchFamily="34" charset="-122"/>
                <a:ea typeface="微软雅黑" pitchFamily="34" charset="-122"/>
              </a:rPr>
              <a:t>：使用子查询和排名计算</a:t>
            </a:r>
            <a:endParaRPr lang="en-US" altLang="zh-CN" sz="2000" b="1" dirty="0" smtClean="0">
              <a:latin typeface="微软雅黑" pitchFamily="34" charset="-122"/>
              <a:ea typeface="微软雅黑" pitchFamily="34" charset="-122"/>
            </a:endParaRPr>
          </a:p>
          <a:p>
            <a:pPr eaLnBrk="1" hangingPunct="1">
              <a:lnSpc>
                <a:spcPct val="150000"/>
              </a:lnSpc>
              <a:buFont typeface="Arial" pitchFamily="34" charset="0"/>
              <a:buNone/>
            </a:pPr>
            <a:r>
              <a:rPr lang="en-US" altLang="zh-CN" sz="2000" dirty="0" smtClean="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孤岛问题的第一个解决方案相当直接，它包括以下几步：</a:t>
            </a:r>
            <a:endParaRPr lang="en-US" altLang="zh-CN" sz="2000" dirty="0" smtClean="0">
              <a:latin typeface="微软雅黑" pitchFamily="34" charset="-122"/>
              <a:ea typeface="微软雅黑" pitchFamily="34" charset="-122"/>
            </a:endParaRPr>
          </a:p>
          <a:p>
            <a:pPr eaLnBrk="1" hangingPunct="1">
              <a:lnSpc>
                <a:spcPct val="150000"/>
              </a:lnSpc>
              <a:buFont typeface="Arial" pitchFamily="34" charset="0"/>
              <a:buNone/>
            </a:pPr>
            <a:r>
              <a:rPr lang="en-US" altLang="zh-CN" sz="2000" dirty="0" smtClean="0">
                <a:latin typeface="微软雅黑" pitchFamily="34" charset="-122"/>
                <a:ea typeface="微软雅黑" pitchFamily="34" charset="-122"/>
              </a:rPr>
              <a:t>1</a:t>
            </a:r>
            <a:r>
              <a:rPr lang="zh-CN" altLang="en-US" sz="2000" dirty="0" smtClean="0">
                <a:latin typeface="微软雅黑" pitchFamily="34" charset="-122"/>
                <a:ea typeface="微软雅黑" pitchFamily="34" charset="-122"/>
              </a:rPr>
              <a:t>、找出位于间断之后的点，为它们分配行号，这些点是孤岛的起点；</a:t>
            </a:r>
            <a:endParaRPr lang="en-US" altLang="zh-CN" sz="2000" dirty="0" smtClean="0">
              <a:latin typeface="微软雅黑" pitchFamily="34" charset="-122"/>
              <a:ea typeface="微软雅黑" pitchFamily="34" charset="-122"/>
            </a:endParaRPr>
          </a:p>
          <a:p>
            <a:pPr eaLnBrk="1" hangingPunct="1">
              <a:lnSpc>
                <a:spcPct val="150000"/>
              </a:lnSpc>
              <a:buFont typeface="Arial" pitchFamily="34" charset="0"/>
              <a:buNone/>
            </a:pPr>
            <a:r>
              <a:rPr lang="en-US" altLang="zh-CN" sz="2000" dirty="0" smtClean="0">
                <a:latin typeface="微软雅黑" pitchFamily="34" charset="-122"/>
                <a:ea typeface="微软雅黑" pitchFamily="34" charset="-122"/>
              </a:rPr>
              <a:t>2</a:t>
            </a:r>
            <a:r>
              <a:rPr lang="zh-CN" altLang="en-US" sz="2000" dirty="0" smtClean="0">
                <a:latin typeface="微软雅黑" pitchFamily="34" charset="-122"/>
                <a:ea typeface="微软雅黑" pitchFamily="34" charset="-122"/>
              </a:rPr>
              <a:t>、找出位于间断之前的点，为它们分配行号，这些点是孤岛的终点；</a:t>
            </a:r>
            <a:endParaRPr lang="en-US" altLang="zh-CN" sz="2000" dirty="0" smtClean="0">
              <a:latin typeface="微软雅黑" pitchFamily="34" charset="-122"/>
              <a:ea typeface="微软雅黑" pitchFamily="34" charset="-122"/>
            </a:endParaRPr>
          </a:p>
          <a:p>
            <a:pPr eaLnBrk="1" hangingPunct="1">
              <a:lnSpc>
                <a:spcPct val="150000"/>
              </a:lnSpc>
              <a:buFont typeface="Arial" pitchFamily="34" charset="0"/>
              <a:buNone/>
            </a:pPr>
            <a:r>
              <a:rPr lang="en-US" altLang="zh-CN" sz="2000" dirty="0" smtClean="0">
                <a:latin typeface="微软雅黑" pitchFamily="34" charset="-122"/>
                <a:ea typeface="微软雅黑" pitchFamily="34" charset="-122"/>
              </a:rPr>
              <a:t>3</a:t>
            </a:r>
            <a:r>
              <a:rPr lang="zh-CN" altLang="en-US" sz="2000" dirty="0" smtClean="0">
                <a:latin typeface="微软雅黑" pitchFamily="34" charset="-122"/>
                <a:ea typeface="微软雅黑" pitchFamily="34" charset="-122"/>
              </a:rPr>
              <a:t>、以行号相等作为条件，匹配孤岛的起点和终点；</a:t>
            </a:r>
            <a:endParaRPr lang="en-US" altLang="zh-CN" sz="2000" dirty="0" smtClean="0">
              <a:latin typeface="微软雅黑" pitchFamily="34" charset="-122"/>
              <a:ea typeface="微软雅黑" pitchFamily="34" charset="-122"/>
            </a:endParaRPr>
          </a:p>
          <a:p>
            <a:pPr eaLnBrk="1" hangingPunct="1">
              <a:lnSpc>
                <a:spcPct val="150000"/>
              </a:lnSpc>
              <a:buFont typeface="Arial" pitchFamily="34" charset="0"/>
              <a:buNone/>
            </a:pPr>
            <a:r>
              <a:rPr lang="en-US" altLang="zh-CN" sz="2000" dirty="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以下是针对唯一数字序列的解决方案代码：</a:t>
            </a:r>
            <a:endParaRPr lang="en-US" altLang="zh-CN" sz="2000" dirty="0" smtClean="0">
              <a:latin typeface="微软雅黑" pitchFamily="34" charset="-122"/>
              <a:ea typeface="微软雅黑" pitchFamily="34" charset="-122"/>
            </a:endParaRPr>
          </a:p>
          <a:p>
            <a:pPr eaLnBrk="1" hangingPunct="1">
              <a:lnSpc>
                <a:spcPct val="150000"/>
              </a:lnSpc>
              <a:buFont typeface="Arial" pitchFamily="34" charset="0"/>
              <a:buNone/>
            </a:pPr>
            <a:r>
              <a:rPr lang="zh-CN" altLang="en-US" sz="2000" dirty="0" smtClean="0">
                <a:latin typeface="微软雅黑" pitchFamily="34" charset="-122"/>
                <a:ea typeface="微软雅黑" pitchFamily="34" charset="-122"/>
                <a:hlinkClick r:id="rId5" action="ppaction://hlinkfile"/>
              </a:rPr>
              <a:t>解决方案代码</a:t>
            </a:r>
            <a:endParaRPr lang="en-US" altLang="zh-CN" sz="2000" dirty="0">
              <a:latin typeface="微软雅黑" pitchFamily="34" charset="-122"/>
              <a:ea typeface="微软雅黑" pitchFamily="34" charset="-122"/>
            </a:endParaRPr>
          </a:p>
        </p:txBody>
      </p:sp>
    </p:spTree>
    <p:extLst>
      <p:ext uri="{BB962C8B-B14F-4D97-AF65-F5344CB8AC3E}">
        <p14:creationId xmlns:p14="http://schemas.microsoft.com/office/powerpoint/2010/main" val="2921405177"/>
      </p:ext>
    </p:extLst>
  </p:cSld>
  <p:clrMapOvr>
    <a:masterClrMapping/>
  </p:clrMapOvr>
  <p:transition>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66" name="图片 4"/>
          <p:cNvPicPr>
            <a:picLocks noChangeAspect="1" noChangeArrowheads="1"/>
          </p:cNvPicPr>
          <p:nvPr/>
        </p:nvPicPr>
        <p:blipFill>
          <a:blip r:embed="rId3"/>
          <a:srcRect/>
          <a:stretch>
            <a:fillRect/>
          </a:stretch>
        </p:blipFill>
        <p:spPr bwMode="auto">
          <a:xfrm>
            <a:off x="-19050" y="242270"/>
            <a:ext cx="9172575" cy="504825"/>
          </a:xfrm>
          <a:prstGeom prst="rect">
            <a:avLst/>
          </a:prstGeom>
          <a:noFill/>
          <a:ln w="9525">
            <a:noFill/>
            <a:miter lim="800000"/>
            <a:headEnd/>
            <a:tailEnd/>
          </a:ln>
        </p:spPr>
      </p:pic>
      <p:sp>
        <p:nvSpPr>
          <p:cNvPr id="22567" name="Text Box 63"/>
          <p:cNvSpPr txBox="1">
            <a:spLocks noChangeArrowheads="1"/>
          </p:cNvSpPr>
          <p:nvPr/>
        </p:nvSpPr>
        <p:spPr bwMode="auto">
          <a:xfrm>
            <a:off x="1083365" y="328254"/>
            <a:ext cx="5232768" cy="461665"/>
          </a:xfrm>
          <a:prstGeom prst="rect">
            <a:avLst/>
          </a:prstGeom>
          <a:noFill/>
          <a:ln w="9525">
            <a:noFill/>
            <a:bevel/>
            <a:headEnd/>
            <a:tailEnd/>
          </a:ln>
        </p:spPr>
        <p:txBody>
          <a:bodyPr wrap="square">
            <a:spAutoFit/>
          </a:bodyPr>
          <a:lstStyle/>
          <a:p>
            <a:pPr eaLnBrk="1" hangingPunct="1"/>
            <a:r>
              <a:rPr lang="zh-CN" altLang="en-US" sz="2400" b="1" dirty="0" smtClean="0">
                <a:solidFill>
                  <a:schemeClr val="bg1"/>
                </a:solidFill>
                <a:latin typeface="微软雅黑" pitchFamily="34" charset="-122"/>
                <a:ea typeface="微软雅黑" pitchFamily="34" charset="-122"/>
              </a:rPr>
              <a:t>第</a:t>
            </a:r>
            <a:r>
              <a:rPr lang="en-US" altLang="zh-CN" sz="2400" b="1" dirty="0" smtClean="0">
                <a:solidFill>
                  <a:schemeClr val="bg1"/>
                </a:solidFill>
                <a:latin typeface="微软雅黑" pitchFamily="34" charset="-122"/>
                <a:ea typeface="微软雅黑" pitchFamily="34" charset="-122"/>
              </a:rPr>
              <a:t>14</a:t>
            </a:r>
            <a:r>
              <a:rPr lang="zh-CN" altLang="en-US" sz="2400" b="1" dirty="0" smtClean="0">
                <a:solidFill>
                  <a:schemeClr val="bg1"/>
                </a:solidFill>
                <a:latin typeface="微软雅黑" pitchFamily="34" charset="-122"/>
                <a:ea typeface="微软雅黑" pitchFamily="34" charset="-122"/>
              </a:rPr>
              <a:t>讲：范围处理</a:t>
            </a:r>
            <a:endParaRPr lang="zh-CN" altLang="en-US" sz="2400" b="1" dirty="0">
              <a:solidFill>
                <a:schemeClr val="bg1"/>
              </a:solidFill>
              <a:latin typeface="微软雅黑" pitchFamily="34" charset="-122"/>
              <a:ea typeface="微软雅黑" pitchFamily="34" charset="-122"/>
            </a:endParaRPr>
          </a:p>
        </p:txBody>
      </p:sp>
      <p:sp>
        <p:nvSpPr>
          <p:cNvPr id="22568" name="TextBox 15"/>
          <p:cNvSpPr>
            <a:spLocks noChangeArrowheads="1"/>
          </p:cNvSpPr>
          <p:nvPr/>
        </p:nvSpPr>
        <p:spPr bwMode="auto">
          <a:xfrm>
            <a:off x="1019876" y="1195989"/>
            <a:ext cx="3328189" cy="307777"/>
          </a:xfrm>
          <a:prstGeom prst="rect">
            <a:avLst/>
          </a:prstGeom>
          <a:solidFill>
            <a:srgbClr val="FFFFFF"/>
          </a:solidFill>
          <a:ln w="9525">
            <a:noFill/>
            <a:miter lim="800000"/>
            <a:headEnd/>
            <a:tailEnd/>
          </a:ln>
        </p:spPr>
        <p:txBody>
          <a:bodyPr wrap="square" lIns="0" tIns="0" rIns="0" bIns="0">
            <a:spAutoFit/>
          </a:bodyPr>
          <a:lstStyle/>
          <a:p>
            <a:pPr eaLnBrk="1" hangingPunct="1">
              <a:buFont typeface="Arial" pitchFamily="34" charset="0"/>
              <a:buNone/>
            </a:pPr>
            <a:r>
              <a:rPr lang="zh-CN" altLang="en-US" sz="2000" b="1" dirty="0" smtClean="0">
                <a:solidFill>
                  <a:srgbClr val="000000"/>
                </a:solidFill>
                <a:latin typeface="Calibri" pitchFamily="34" charset="0"/>
                <a:ea typeface="微软雅黑" pitchFamily="34" charset="-122"/>
                <a:sym typeface="宋体" pitchFamily="2" charset="-122"/>
              </a:rPr>
              <a:t>第二节：</a:t>
            </a:r>
            <a:r>
              <a:rPr lang="zh-CN" altLang="en-US" sz="2000" b="1" dirty="0">
                <a:solidFill>
                  <a:srgbClr val="000000"/>
                </a:solidFill>
                <a:latin typeface="Calibri" pitchFamily="34" charset="0"/>
                <a:ea typeface="微软雅黑" pitchFamily="34" charset="-122"/>
                <a:sym typeface="宋体" pitchFamily="2" charset="-122"/>
              </a:rPr>
              <a:t>现有</a:t>
            </a:r>
            <a:r>
              <a:rPr lang="zh-CN" altLang="en-US" sz="2000" b="1" dirty="0" smtClean="0">
                <a:solidFill>
                  <a:srgbClr val="000000"/>
                </a:solidFill>
                <a:latin typeface="Calibri" pitchFamily="34" charset="0"/>
                <a:ea typeface="微软雅黑" pitchFamily="34" charset="-122"/>
                <a:sym typeface="宋体" pitchFamily="2" charset="-122"/>
              </a:rPr>
              <a:t>范围求解问题</a:t>
            </a:r>
            <a:endParaRPr lang="zh-CN" altLang="en-US" sz="2000" b="1" dirty="0">
              <a:solidFill>
                <a:srgbClr val="000000"/>
              </a:solidFill>
              <a:latin typeface="Calibri" pitchFamily="34" charset="0"/>
              <a:ea typeface="微软雅黑" pitchFamily="34" charset="-122"/>
              <a:sym typeface="宋体" pitchFamily="2" charset="-122"/>
            </a:endParaRPr>
          </a:p>
        </p:txBody>
      </p:sp>
      <p:sp>
        <p:nvSpPr>
          <p:cNvPr id="22569" name="Line 8"/>
          <p:cNvSpPr>
            <a:spLocks noChangeShapeType="1"/>
          </p:cNvSpPr>
          <p:nvPr/>
        </p:nvSpPr>
        <p:spPr bwMode="auto">
          <a:xfrm flipH="1">
            <a:off x="888062" y="1599246"/>
            <a:ext cx="3600000" cy="0"/>
          </a:xfrm>
          <a:prstGeom prst="line">
            <a:avLst/>
          </a:prstGeom>
          <a:noFill/>
          <a:ln w="25400">
            <a:solidFill>
              <a:srgbClr val="333399"/>
            </a:solidFill>
            <a:round/>
            <a:headEnd/>
            <a:tailEnd/>
          </a:ln>
        </p:spPr>
        <p:txBody>
          <a:bodyPr/>
          <a:lstStyle/>
          <a:p>
            <a:endParaRPr lang="zh-CN" altLang="en-US"/>
          </a:p>
        </p:txBody>
      </p:sp>
      <p:pic>
        <p:nvPicPr>
          <p:cNvPr id="67" name="图片 1" descr="www_tuweimei_comComp_19616934_YZBFmp5yO6dT7ctEW4h4YrFQlFUD1DyP.jpg"/>
          <p:cNvPicPr>
            <a:picLocks noGrp="1" noChangeAspect="1"/>
          </p:cNvPicPr>
          <p:nvPr isPhoto="1"/>
        </p:nvPicPr>
        <p:blipFill>
          <a:blip r:embed="rId4"/>
          <a:srcRect/>
          <a:stretch>
            <a:fillRect/>
          </a:stretch>
        </p:blipFill>
        <p:spPr bwMode="auto">
          <a:xfrm>
            <a:off x="0" y="0"/>
            <a:ext cx="1085850" cy="1085850"/>
          </a:xfrm>
          <a:prstGeom prst="rect">
            <a:avLst/>
          </a:prstGeom>
          <a:noFill/>
          <a:ln w="9525">
            <a:noFill/>
            <a:miter lim="800000"/>
            <a:headEnd/>
            <a:tailEnd/>
          </a:ln>
        </p:spPr>
      </p:pic>
      <p:sp>
        <p:nvSpPr>
          <p:cNvPr id="11" name="Text Box 59"/>
          <p:cNvSpPr txBox="1">
            <a:spLocks noChangeArrowheads="1"/>
          </p:cNvSpPr>
          <p:nvPr/>
        </p:nvSpPr>
        <p:spPr bwMode="auto">
          <a:xfrm>
            <a:off x="770048" y="1645295"/>
            <a:ext cx="7716225" cy="1938992"/>
          </a:xfrm>
          <a:prstGeom prst="rect">
            <a:avLst/>
          </a:prstGeom>
          <a:noFill/>
          <a:ln w="9525">
            <a:noFill/>
            <a:miter lim="800000"/>
            <a:headEnd/>
            <a:tailEnd/>
          </a:ln>
        </p:spPr>
        <p:txBody>
          <a:bodyPr wrap="square">
            <a:spAutoFit/>
          </a:bodyPr>
          <a:lstStyle/>
          <a:p>
            <a:pPr eaLnBrk="1" hangingPunct="1">
              <a:lnSpc>
                <a:spcPct val="150000"/>
              </a:lnSpc>
              <a:buFont typeface="Arial" pitchFamily="34" charset="0"/>
              <a:buNone/>
            </a:pPr>
            <a:r>
              <a:rPr lang="zh-CN" altLang="en-US" sz="2000" b="1" dirty="0" smtClean="0">
                <a:latin typeface="微软雅黑" pitchFamily="34" charset="-122"/>
                <a:ea typeface="微软雅黑" pitchFamily="34" charset="-122"/>
              </a:rPr>
              <a:t>孤岛问题解决方案</a:t>
            </a:r>
            <a:r>
              <a:rPr lang="en-US" altLang="zh-CN" sz="2000" b="1" dirty="0" smtClean="0">
                <a:latin typeface="微软雅黑" pitchFamily="34" charset="-122"/>
                <a:ea typeface="微软雅黑" pitchFamily="34" charset="-122"/>
              </a:rPr>
              <a:t>2</a:t>
            </a:r>
            <a:r>
              <a:rPr lang="zh-CN" altLang="en-US" sz="2000" b="1" dirty="0" smtClean="0">
                <a:latin typeface="微软雅黑" pitchFamily="34" charset="-122"/>
                <a:ea typeface="微软雅黑" pitchFamily="34" charset="-122"/>
              </a:rPr>
              <a:t>：使用基于排名计算的组标识符</a:t>
            </a:r>
            <a:endParaRPr lang="en-US" altLang="zh-CN" sz="2000" b="1" dirty="0" smtClean="0">
              <a:latin typeface="微软雅黑" pitchFamily="34" charset="-122"/>
              <a:ea typeface="微软雅黑" pitchFamily="34" charset="-122"/>
            </a:endParaRPr>
          </a:p>
          <a:p>
            <a:pPr eaLnBrk="1" hangingPunct="1">
              <a:lnSpc>
                <a:spcPct val="150000"/>
              </a:lnSpc>
              <a:buFont typeface="Arial" pitchFamily="34" charset="0"/>
              <a:buNone/>
            </a:pPr>
            <a:r>
              <a:rPr lang="en-US" altLang="zh-CN" sz="2000" dirty="0" smtClean="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这种方法的原理是基于包含间断的序列和行号序列之间具有的某种特殊关系。为了解释这种方法，首先允许以下查询，按</a:t>
            </a:r>
            <a:r>
              <a:rPr lang="en-US" altLang="zh-CN" sz="2000" dirty="0" err="1" smtClean="0">
                <a:latin typeface="微软雅黑" pitchFamily="34" charset="-122"/>
                <a:ea typeface="微软雅黑" pitchFamily="34" charset="-122"/>
              </a:rPr>
              <a:t>SeqVal</a:t>
            </a:r>
            <a:r>
              <a:rPr lang="zh-CN" altLang="en-US" sz="2000" dirty="0" smtClean="0">
                <a:latin typeface="微软雅黑" pitchFamily="34" charset="-122"/>
                <a:ea typeface="微软雅黑" pitchFamily="34" charset="-122"/>
              </a:rPr>
              <a:t>的顺序来计算行号：</a:t>
            </a:r>
            <a:endParaRPr lang="en-US" altLang="zh-CN" sz="2000" dirty="0" smtClean="0">
              <a:latin typeface="微软雅黑" pitchFamily="34" charset="-122"/>
              <a:ea typeface="微软雅黑" pitchFamily="34" charset="-122"/>
            </a:endParaRPr>
          </a:p>
        </p:txBody>
      </p:sp>
      <p:pic>
        <p:nvPicPr>
          <p:cNvPr id="3" name="图片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0048" y="3553949"/>
            <a:ext cx="7828571" cy="885714"/>
          </a:xfrm>
          <a:prstGeom prst="rect">
            <a:avLst/>
          </a:prstGeom>
        </p:spPr>
      </p:pic>
    </p:spTree>
    <p:extLst>
      <p:ext uri="{BB962C8B-B14F-4D97-AF65-F5344CB8AC3E}">
        <p14:creationId xmlns:p14="http://schemas.microsoft.com/office/powerpoint/2010/main" val="3368333875"/>
      </p:ext>
    </p:extLst>
  </p:cSld>
  <p:clrMapOvr>
    <a:masterClrMapping/>
  </p:clrMapOvr>
  <p:transition>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66" name="图片 4"/>
          <p:cNvPicPr>
            <a:picLocks noChangeAspect="1" noChangeArrowheads="1"/>
          </p:cNvPicPr>
          <p:nvPr/>
        </p:nvPicPr>
        <p:blipFill>
          <a:blip r:embed="rId3"/>
          <a:srcRect/>
          <a:stretch>
            <a:fillRect/>
          </a:stretch>
        </p:blipFill>
        <p:spPr bwMode="auto">
          <a:xfrm>
            <a:off x="-19050" y="242270"/>
            <a:ext cx="9172575" cy="504825"/>
          </a:xfrm>
          <a:prstGeom prst="rect">
            <a:avLst/>
          </a:prstGeom>
          <a:noFill/>
          <a:ln w="9525">
            <a:noFill/>
            <a:miter lim="800000"/>
            <a:headEnd/>
            <a:tailEnd/>
          </a:ln>
        </p:spPr>
      </p:pic>
      <p:sp>
        <p:nvSpPr>
          <p:cNvPr id="22567" name="Text Box 63"/>
          <p:cNvSpPr txBox="1">
            <a:spLocks noChangeArrowheads="1"/>
          </p:cNvSpPr>
          <p:nvPr/>
        </p:nvSpPr>
        <p:spPr bwMode="auto">
          <a:xfrm>
            <a:off x="1083365" y="328254"/>
            <a:ext cx="5232768" cy="461665"/>
          </a:xfrm>
          <a:prstGeom prst="rect">
            <a:avLst/>
          </a:prstGeom>
          <a:noFill/>
          <a:ln w="9525">
            <a:noFill/>
            <a:bevel/>
            <a:headEnd/>
            <a:tailEnd/>
          </a:ln>
        </p:spPr>
        <p:txBody>
          <a:bodyPr wrap="square">
            <a:spAutoFit/>
          </a:bodyPr>
          <a:lstStyle/>
          <a:p>
            <a:pPr eaLnBrk="1" hangingPunct="1"/>
            <a:r>
              <a:rPr lang="zh-CN" altLang="en-US" sz="2400" b="1" dirty="0" smtClean="0">
                <a:solidFill>
                  <a:schemeClr val="bg1"/>
                </a:solidFill>
                <a:latin typeface="微软雅黑" pitchFamily="34" charset="-122"/>
                <a:ea typeface="微软雅黑" pitchFamily="34" charset="-122"/>
              </a:rPr>
              <a:t>第</a:t>
            </a:r>
            <a:r>
              <a:rPr lang="en-US" altLang="zh-CN" sz="2400" b="1" dirty="0" smtClean="0">
                <a:solidFill>
                  <a:schemeClr val="bg1"/>
                </a:solidFill>
                <a:latin typeface="微软雅黑" pitchFamily="34" charset="-122"/>
                <a:ea typeface="微软雅黑" pitchFamily="34" charset="-122"/>
              </a:rPr>
              <a:t>14</a:t>
            </a:r>
            <a:r>
              <a:rPr lang="zh-CN" altLang="en-US" sz="2400" b="1" dirty="0" smtClean="0">
                <a:solidFill>
                  <a:schemeClr val="bg1"/>
                </a:solidFill>
                <a:latin typeface="微软雅黑" pitchFamily="34" charset="-122"/>
                <a:ea typeface="微软雅黑" pitchFamily="34" charset="-122"/>
              </a:rPr>
              <a:t>讲：范围处理</a:t>
            </a:r>
            <a:endParaRPr lang="zh-CN" altLang="en-US" sz="2400" b="1" dirty="0">
              <a:solidFill>
                <a:schemeClr val="bg1"/>
              </a:solidFill>
              <a:latin typeface="微软雅黑" pitchFamily="34" charset="-122"/>
              <a:ea typeface="微软雅黑" pitchFamily="34" charset="-122"/>
            </a:endParaRPr>
          </a:p>
        </p:txBody>
      </p:sp>
      <p:sp>
        <p:nvSpPr>
          <p:cNvPr id="22568" name="TextBox 15"/>
          <p:cNvSpPr>
            <a:spLocks noChangeArrowheads="1"/>
          </p:cNvSpPr>
          <p:nvPr/>
        </p:nvSpPr>
        <p:spPr bwMode="auto">
          <a:xfrm>
            <a:off x="1019876" y="1195989"/>
            <a:ext cx="3328189" cy="307777"/>
          </a:xfrm>
          <a:prstGeom prst="rect">
            <a:avLst/>
          </a:prstGeom>
          <a:solidFill>
            <a:srgbClr val="FFFFFF"/>
          </a:solidFill>
          <a:ln w="9525">
            <a:noFill/>
            <a:miter lim="800000"/>
            <a:headEnd/>
            <a:tailEnd/>
          </a:ln>
        </p:spPr>
        <p:txBody>
          <a:bodyPr wrap="square" lIns="0" tIns="0" rIns="0" bIns="0">
            <a:spAutoFit/>
          </a:bodyPr>
          <a:lstStyle/>
          <a:p>
            <a:pPr eaLnBrk="1" hangingPunct="1">
              <a:buFont typeface="Arial" pitchFamily="34" charset="0"/>
              <a:buNone/>
            </a:pPr>
            <a:r>
              <a:rPr lang="zh-CN" altLang="en-US" sz="2000" b="1" dirty="0" smtClean="0">
                <a:solidFill>
                  <a:srgbClr val="000000"/>
                </a:solidFill>
                <a:latin typeface="Calibri" pitchFamily="34" charset="0"/>
                <a:ea typeface="微软雅黑" pitchFamily="34" charset="-122"/>
                <a:sym typeface="宋体" pitchFamily="2" charset="-122"/>
              </a:rPr>
              <a:t>第二节：</a:t>
            </a:r>
            <a:r>
              <a:rPr lang="zh-CN" altLang="en-US" sz="2000" b="1" dirty="0">
                <a:solidFill>
                  <a:srgbClr val="000000"/>
                </a:solidFill>
                <a:latin typeface="Calibri" pitchFamily="34" charset="0"/>
                <a:ea typeface="微软雅黑" pitchFamily="34" charset="-122"/>
                <a:sym typeface="宋体" pitchFamily="2" charset="-122"/>
              </a:rPr>
              <a:t>现有</a:t>
            </a:r>
            <a:r>
              <a:rPr lang="zh-CN" altLang="en-US" sz="2000" b="1" dirty="0" smtClean="0">
                <a:solidFill>
                  <a:srgbClr val="000000"/>
                </a:solidFill>
                <a:latin typeface="Calibri" pitchFamily="34" charset="0"/>
                <a:ea typeface="微软雅黑" pitchFamily="34" charset="-122"/>
                <a:sym typeface="宋体" pitchFamily="2" charset="-122"/>
              </a:rPr>
              <a:t>范围求解问题</a:t>
            </a:r>
            <a:endParaRPr lang="zh-CN" altLang="en-US" sz="2000" b="1" dirty="0">
              <a:solidFill>
                <a:srgbClr val="000000"/>
              </a:solidFill>
              <a:latin typeface="Calibri" pitchFamily="34" charset="0"/>
              <a:ea typeface="微软雅黑" pitchFamily="34" charset="-122"/>
              <a:sym typeface="宋体" pitchFamily="2" charset="-122"/>
            </a:endParaRPr>
          </a:p>
        </p:txBody>
      </p:sp>
      <p:sp>
        <p:nvSpPr>
          <p:cNvPr id="22569" name="Line 8"/>
          <p:cNvSpPr>
            <a:spLocks noChangeShapeType="1"/>
          </p:cNvSpPr>
          <p:nvPr/>
        </p:nvSpPr>
        <p:spPr bwMode="auto">
          <a:xfrm flipH="1">
            <a:off x="888062" y="1599246"/>
            <a:ext cx="3600000" cy="0"/>
          </a:xfrm>
          <a:prstGeom prst="line">
            <a:avLst/>
          </a:prstGeom>
          <a:noFill/>
          <a:ln w="25400">
            <a:solidFill>
              <a:srgbClr val="333399"/>
            </a:solidFill>
            <a:round/>
            <a:headEnd/>
            <a:tailEnd/>
          </a:ln>
        </p:spPr>
        <p:txBody>
          <a:bodyPr/>
          <a:lstStyle/>
          <a:p>
            <a:endParaRPr lang="zh-CN" altLang="en-US"/>
          </a:p>
        </p:txBody>
      </p:sp>
      <p:pic>
        <p:nvPicPr>
          <p:cNvPr id="67" name="图片 1" descr="www_tuweimei_comComp_19616934_YZBFmp5yO6dT7ctEW4h4YrFQlFUD1DyP.jpg"/>
          <p:cNvPicPr>
            <a:picLocks noGrp="1" noChangeAspect="1"/>
          </p:cNvPicPr>
          <p:nvPr isPhoto="1"/>
        </p:nvPicPr>
        <p:blipFill>
          <a:blip r:embed="rId4"/>
          <a:srcRect/>
          <a:stretch>
            <a:fillRect/>
          </a:stretch>
        </p:blipFill>
        <p:spPr bwMode="auto">
          <a:xfrm>
            <a:off x="0" y="0"/>
            <a:ext cx="1085850" cy="1085850"/>
          </a:xfrm>
          <a:prstGeom prst="rect">
            <a:avLst/>
          </a:prstGeom>
          <a:noFill/>
          <a:ln w="9525">
            <a:noFill/>
            <a:miter lim="800000"/>
            <a:headEnd/>
            <a:tailEnd/>
          </a:ln>
        </p:spPr>
      </p:pic>
      <p:sp>
        <p:nvSpPr>
          <p:cNvPr id="11" name="Text Box 59"/>
          <p:cNvSpPr txBox="1">
            <a:spLocks noChangeArrowheads="1"/>
          </p:cNvSpPr>
          <p:nvPr/>
        </p:nvSpPr>
        <p:spPr bwMode="auto">
          <a:xfrm>
            <a:off x="770048" y="1645295"/>
            <a:ext cx="7716225" cy="1015663"/>
          </a:xfrm>
          <a:prstGeom prst="rect">
            <a:avLst/>
          </a:prstGeom>
          <a:noFill/>
          <a:ln w="9525">
            <a:noFill/>
            <a:miter lim="800000"/>
            <a:headEnd/>
            <a:tailEnd/>
          </a:ln>
        </p:spPr>
        <p:txBody>
          <a:bodyPr wrap="square">
            <a:spAutoFit/>
          </a:bodyPr>
          <a:lstStyle/>
          <a:p>
            <a:pPr eaLnBrk="1" hangingPunct="1">
              <a:lnSpc>
                <a:spcPct val="150000"/>
              </a:lnSpc>
              <a:buFont typeface="Arial" pitchFamily="34" charset="0"/>
              <a:buNone/>
            </a:pPr>
            <a:r>
              <a:rPr lang="zh-CN" altLang="en-US" sz="2000" b="1" dirty="0" smtClean="0">
                <a:latin typeface="微软雅黑" pitchFamily="34" charset="-122"/>
                <a:ea typeface="微软雅黑" pitchFamily="34" charset="-122"/>
              </a:rPr>
              <a:t>孤岛问题解决方案</a:t>
            </a:r>
            <a:r>
              <a:rPr lang="en-US" altLang="zh-CN" sz="2000" b="1" dirty="0" smtClean="0">
                <a:latin typeface="微软雅黑" pitchFamily="34" charset="-122"/>
                <a:ea typeface="微软雅黑" pitchFamily="34" charset="-122"/>
              </a:rPr>
              <a:t>2</a:t>
            </a:r>
            <a:r>
              <a:rPr lang="zh-CN" altLang="en-US" sz="2000" b="1" dirty="0" smtClean="0">
                <a:latin typeface="微软雅黑" pitchFamily="34" charset="-122"/>
                <a:ea typeface="微软雅黑" pitchFamily="34" charset="-122"/>
              </a:rPr>
              <a:t>：使用基于排名计算的组标识符</a:t>
            </a:r>
            <a:endParaRPr lang="en-US" altLang="zh-CN" sz="2000" b="1" dirty="0" smtClean="0">
              <a:latin typeface="微软雅黑" pitchFamily="34" charset="-122"/>
              <a:ea typeface="微软雅黑" pitchFamily="34" charset="-122"/>
            </a:endParaRPr>
          </a:p>
          <a:p>
            <a:pPr eaLnBrk="1" hangingPunct="1">
              <a:lnSpc>
                <a:spcPct val="150000"/>
              </a:lnSpc>
              <a:buFont typeface="Arial" pitchFamily="34" charset="0"/>
              <a:buNone/>
            </a:pPr>
            <a:r>
              <a:rPr lang="en-US" altLang="zh-CN" sz="2000" dirty="0" smtClean="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该查询将生成以下输出：</a:t>
            </a:r>
            <a:endParaRPr lang="en-US" altLang="zh-CN" sz="2000" dirty="0" smtClean="0">
              <a:latin typeface="微软雅黑" pitchFamily="34" charset="-122"/>
              <a:ea typeface="微软雅黑" pitchFamily="34" charset="-122"/>
            </a:endParaRPr>
          </a:p>
        </p:txBody>
      </p:sp>
      <p:pic>
        <p:nvPicPr>
          <p:cNvPr id="2" name="图片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8061" y="2660958"/>
            <a:ext cx="2704579" cy="3563379"/>
          </a:xfrm>
          <a:prstGeom prst="rect">
            <a:avLst/>
          </a:prstGeom>
        </p:spPr>
      </p:pic>
    </p:spTree>
    <p:extLst>
      <p:ext uri="{BB962C8B-B14F-4D97-AF65-F5344CB8AC3E}">
        <p14:creationId xmlns:p14="http://schemas.microsoft.com/office/powerpoint/2010/main" val="823959446"/>
      </p:ext>
    </p:extLst>
  </p:cSld>
  <p:clrMapOvr>
    <a:masterClrMapping/>
  </p:clrMapOvr>
  <p:transition>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4"/>
          <p:cNvPicPr>
            <a:picLocks noChangeAspect="1" noChangeArrowheads="1"/>
          </p:cNvPicPr>
          <p:nvPr/>
        </p:nvPicPr>
        <p:blipFill>
          <a:blip r:embed="rId3"/>
          <a:srcRect/>
          <a:stretch>
            <a:fillRect/>
          </a:stretch>
        </p:blipFill>
        <p:spPr bwMode="auto">
          <a:xfrm>
            <a:off x="-19050" y="255724"/>
            <a:ext cx="9172575" cy="504825"/>
          </a:xfrm>
          <a:prstGeom prst="rect">
            <a:avLst/>
          </a:prstGeom>
          <a:noFill/>
          <a:ln w="9525">
            <a:noFill/>
            <a:miter lim="800000"/>
            <a:headEnd/>
            <a:tailEnd/>
          </a:ln>
        </p:spPr>
      </p:pic>
      <p:sp>
        <p:nvSpPr>
          <p:cNvPr id="22568" name="TextBox 15"/>
          <p:cNvSpPr>
            <a:spLocks noChangeArrowheads="1"/>
          </p:cNvSpPr>
          <p:nvPr/>
        </p:nvSpPr>
        <p:spPr bwMode="auto">
          <a:xfrm>
            <a:off x="1019877" y="1284171"/>
            <a:ext cx="5634924" cy="369332"/>
          </a:xfrm>
          <a:prstGeom prst="rect">
            <a:avLst/>
          </a:prstGeom>
          <a:solidFill>
            <a:srgbClr val="FFFFFF"/>
          </a:solidFill>
          <a:ln w="9525">
            <a:noFill/>
            <a:miter lim="800000"/>
            <a:headEnd/>
            <a:tailEnd/>
          </a:ln>
        </p:spPr>
        <p:txBody>
          <a:bodyPr wrap="square" lIns="0" tIns="0" rIns="0" bIns="0">
            <a:spAutoFit/>
          </a:bodyPr>
          <a:lstStyle/>
          <a:p>
            <a:pPr eaLnBrk="1" hangingPunct="1">
              <a:buFont typeface="Arial" pitchFamily="34" charset="0"/>
              <a:buNone/>
            </a:pPr>
            <a:r>
              <a:rPr lang="zh-CN" altLang="en-US" sz="2400" b="1" dirty="0" smtClean="0">
                <a:solidFill>
                  <a:srgbClr val="000000"/>
                </a:solidFill>
                <a:latin typeface="Calibri" pitchFamily="34" charset="0"/>
                <a:ea typeface="微软雅黑" pitchFamily="34" charset="-122"/>
                <a:sym typeface="宋体" pitchFamily="2" charset="-122"/>
              </a:rPr>
              <a:t>目录</a:t>
            </a:r>
            <a:endParaRPr lang="zh-CN" altLang="en-US" sz="2400" b="1" dirty="0">
              <a:solidFill>
                <a:srgbClr val="000000"/>
              </a:solidFill>
              <a:latin typeface="Calibri" pitchFamily="34" charset="0"/>
              <a:ea typeface="微软雅黑" pitchFamily="34" charset="-122"/>
              <a:sym typeface="宋体" pitchFamily="2" charset="-122"/>
            </a:endParaRPr>
          </a:p>
        </p:txBody>
      </p:sp>
      <p:pic>
        <p:nvPicPr>
          <p:cNvPr id="67" name="图片 1" descr="www_tuweimei_comComp_19616934_YZBFmp5yO6dT7ctEW4h4YrFQlFUD1DyP.jpg"/>
          <p:cNvPicPr>
            <a:picLocks noGrp="1" noChangeAspect="1"/>
          </p:cNvPicPr>
          <p:nvPr isPhoto="1"/>
        </p:nvPicPr>
        <p:blipFill>
          <a:blip r:embed="rId4"/>
          <a:srcRect/>
          <a:stretch>
            <a:fillRect/>
          </a:stretch>
        </p:blipFill>
        <p:spPr bwMode="auto">
          <a:xfrm>
            <a:off x="0" y="0"/>
            <a:ext cx="1085850" cy="1085850"/>
          </a:xfrm>
          <a:prstGeom prst="rect">
            <a:avLst/>
          </a:prstGeom>
          <a:noFill/>
          <a:ln w="9525">
            <a:noFill/>
            <a:miter lim="800000"/>
            <a:headEnd/>
            <a:tailEnd/>
          </a:ln>
        </p:spPr>
      </p:pic>
      <p:sp>
        <p:nvSpPr>
          <p:cNvPr id="16" name="矩形 15"/>
          <p:cNvSpPr/>
          <p:nvPr/>
        </p:nvSpPr>
        <p:spPr bwMode="auto">
          <a:xfrm>
            <a:off x="982133" y="1815390"/>
            <a:ext cx="5283200" cy="45719"/>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p:txBody>
      </p:sp>
      <p:sp>
        <p:nvSpPr>
          <p:cNvPr id="7" name="矩形 6"/>
          <p:cNvSpPr/>
          <p:nvPr/>
        </p:nvSpPr>
        <p:spPr>
          <a:xfrm>
            <a:off x="1071571" y="276023"/>
            <a:ext cx="6158962" cy="523220"/>
          </a:xfrm>
          <a:prstGeom prst="rect">
            <a:avLst/>
          </a:prstGeom>
        </p:spPr>
        <p:txBody>
          <a:bodyPr wrap="square">
            <a:spAutoFit/>
          </a:bodyPr>
          <a:lstStyle/>
          <a:p>
            <a:r>
              <a:rPr lang="zh-CN" altLang="en-US" sz="2800" b="1" dirty="0" smtClean="0">
                <a:latin typeface="+mn-lt"/>
                <a:ea typeface="微软雅黑" pitchFamily="34" charset="-122"/>
              </a:rPr>
              <a:t>第</a:t>
            </a:r>
            <a:r>
              <a:rPr lang="en-US" altLang="zh-CN" sz="2800" b="1" dirty="0" smtClean="0">
                <a:latin typeface="+mn-lt"/>
                <a:ea typeface="微软雅黑" pitchFamily="34" charset="-122"/>
              </a:rPr>
              <a:t>14</a:t>
            </a:r>
            <a:r>
              <a:rPr lang="zh-CN" altLang="en-US" sz="2800" b="1" dirty="0" smtClean="0">
                <a:latin typeface="+mn-lt"/>
                <a:ea typeface="微软雅黑" pitchFamily="34" charset="-122"/>
              </a:rPr>
              <a:t>讲：范围处理</a:t>
            </a:r>
            <a:endParaRPr lang="zh-CN" altLang="en-US" sz="2800" b="1" dirty="0">
              <a:latin typeface="+mn-lt"/>
              <a:ea typeface="微软雅黑" pitchFamily="34" charset="-122"/>
            </a:endParaRPr>
          </a:p>
        </p:txBody>
      </p:sp>
      <p:sp>
        <p:nvSpPr>
          <p:cNvPr id="18" name="Text Box 59"/>
          <p:cNvSpPr txBox="1">
            <a:spLocks noChangeArrowheads="1"/>
          </p:cNvSpPr>
          <p:nvPr/>
        </p:nvSpPr>
        <p:spPr bwMode="auto">
          <a:xfrm>
            <a:off x="901923" y="1929885"/>
            <a:ext cx="7263509" cy="1477328"/>
          </a:xfrm>
          <a:prstGeom prst="rect">
            <a:avLst/>
          </a:prstGeom>
          <a:noFill/>
          <a:ln w="9525">
            <a:noFill/>
            <a:miter lim="800000"/>
            <a:headEnd/>
            <a:tailEnd/>
          </a:ln>
        </p:spPr>
        <p:txBody>
          <a:bodyPr wrap="square">
            <a:spAutoFit/>
          </a:bodyPr>
          <a:lstStyle/>
          <a:p>
            <a:pPr eaLnBrk="1" hangingPunct="1">
              <a:lnSpc>
                <a:spcPct val="150000"/>
              </a:lnSpc>
              <a:buFont typeface="Arial" pitchFamily="34" charset="0"/>
              <a:buNone/>
            </a:pPr>
            <a:r>
              <a:rPr lang="zh-CN" altLang="en-US" sz="2000" dirty="0" smtClean="0">
                <a:latin typeface="微软雅黑" pitchFamily="34" charset="-122"/>
                <a:ea typeface="微软雅黑" pitchFamily="34" charset="-122"/>
              </a:rPr>
              <a:t>第一节：缺失范围求解问题</a:t>
            </a:r>
            <a:endParaRPr lang="en-US" altLang="zh-CN" sz="2000" dirty="0" smtClean="0">
              <a:latin typeface="微软雅黑" pitchFamily="34" charset="-122"/>
              <a:ea typeface="微软雅黑" pitchFamily="34" charset="-122"/>
            </a:endParaRPr>
          </a:p>
          <a:p>
            <a:pPr eaLnBrk="1" hangingPunct="1">
              <a:lnSpc>
                <a:spcPct val="150000"/>
              </a:lnSpc>
              <a:buFont typeface="Arial" pitchFamily="34" charset="0"/>
              <a:buNone/>
            </a:pPr>
            <a:r>
              <a:rPr lang="zh-CN" altLang="en-US" sz="2000" dirty="0" smtClean="0">
                <a:latin typeface="微软雅黑" pitchFamily="34" charset="-122"/>
                <a:ea typeface="微软雅黑" pitchFamily="34" charset="-122"/>
              </a:rPr>
              <a:t>第二节：现有范围求解问题</a:t>
            </a:r>
            <a:endParaRPr lang="en-US" altLang="zh-CN" sz="2000" dirty="0" smtClean="0">
              <a:latin typeface="微软雅黑" pitchFamily="34" charset="-122"/>
              <a:ea typeface="微软雅黑" pitchFamily="34" charset="-122"/>
            </a:endParaRPr>
          </a:p>
          <a:p>
            <a:pPr eaLnBrk="1" hangingPunct="1">
              <a:lnSpc>
                <a:spcPct val="150000"/>
              </a:lnSpc>
              <a:buFont typeface="Arial" pitchFamily="34" charset="0"/>
              <a:buNone/>
            </a:pPr>
            <a:r>
              <a:rPr lang="zh-CN" altLang="en-US" sz="2000" dirty="0" smtClean="0">
                <a:latin typeface="微软雅黑" pitchFamily="34" charset="-122"/>
                <a:ea typeface="微软雅黑" pitchFamily="34" charset="-122"/>
              </a:rPr>
              <a:t>第三节：补充范围内丢失的值</a:t>
            </a:r>
            <a:endParaRPr lang="en-US" altLang="zh-CN" sz="2000" dirty="0" smtClean="0">
              <a:latin typeface="微软雅黑" pitchFamily="34" charset="-122"/>
              <a:ea typeface="微软雅黑" pitchFamily="34" charset="-122"/>
            </a:endParaRPr>
          </a:p>
        </p:txBody>
      </p:sp>
    </p:spTree>
  </p:cSld>
  <p:clrMapOvr>
    <a:masterClrMapping/>
  </p:clrMapOvr>
  <p:transition>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66" name="图片 4"/>
          <p:cNvPicPr>
            <a:picLocks noChangeAspect="1" noChangeArrowheads="1"/>
          </p:cNvPicPr>
          <p:nvPr/>
        </p:nvPicPr>
        <p:blipFill>
          <a:blip r:embed="rId3"/>
          <a:srcRect/>
          <a:stretch>
            <a:fillRect/>
          </a:stretch>
        </p:blipFill>
        <p:spPr bwMode="auto">
          <a:xfrm>
            <a:off x="-19050" y="242270"/>
            <a:ext cx="9172575" cy="504825"/>
          </a:xfrm>
          <a:prstGeom prst="rect">
            <a:avLst/>
          </a:prstGeom>
          <a:noFill/>
          <a:ln w="9525">
            <a:noFill/>
            <a:miter lim="800000"/>
            <a:headEnd/>
            <a:tailEnd/>
          </a:ln>
        </p:spPr>
      </p:pic>
      <p:sp>
        <p:nvSpPr>
          <p:cNvPr id="22567" name="Text Box 63"/>
          <p:cNvSpPr txBox="1">
            <a:spLocks noChangeArrowheads="1"/>
          </p:cNvSpPr>
          <p:nvPr/>
        </p:nvSpPr>
        <p:spPr bwMode="auto">
          <a:xfrm>
            <a:off x="1083365" y="328254"/>
            <a:ext cx="5232768" cy="461665"/>
          </a:xfrm>
          <a:prstGeom prst="rect">
            <a:avLst/>
          </a:prstGeom>
          <a:noFill/>
          <a:ln w="9525">
            <a:noFill/>
            <a:bevel/>
            <a:headEnd/>
            <a:tailEnd/>
          </a:ln>
        </p:spPr>
        <p:txBody>
          <a:bodyPr wrap="square">
            <a:spAutoFit/>
          </a:bodyPr>
          <a:lstStyle/>
          <a:p>
            <a:pPr eaLnBrk="1" hangingPunct="1"/>
            <a:r>
              <a:rPr lang="zh-CN" altLang="en-US" sz="2400" b="1" dirty="0" smtClean="0">
                <a:solidFill>
                  <a:schemeClr val="bg1"/>
                </a:solidFill>
                <a:latin typeface="微软雅黑" pitchFamily="34" charset="-122"/>
                <a:ea typeface="微软雅黑" pitchFamily="34" charset="-122"/>
              </a:rPr>
              <a:t>第</a:t>
            </a:r>
            <a:r>
              <a:rPr lang="en-US" altLang="zh-CN" sz="2400" b="1" dirty="0" smtClean="0">
                <a:solidFill>
                  <a:schemeClr val="bg1"/>
                </a:solidFill>
                <a:latin typeface="微软雅黑" pitchFamily="34" charset="-122"/>
                <a:ea typeface="微软雅黑" pitchFamily="34" charset="-122"/>
              </a:rPr>
              <a:t>14</a:t>
            </a:r>
            <a:r>
              <a:rPr lang="zh-CN" altLang="en-US" sz="2400" b="1" dirty="0" smtClean="0">
                <a:solidFill>
                  <a:schemeClr val="bg1"/>
                </a:solidFill>
                <a:latin typeface="微软雅黑" pitchFamily="34" charset="-122"/>
                <a:ea typeface="微软雅黑" pitchFamily="34" charset="-122"/>
              </a:rPr>
              <a:t>讲：范围处理</a:t>
            </a:r>
            <a:endParaRPr lang="zh-CN" altLang="en-US" sz="2400" b="1" dirty="0">
              <a:solidFill>
                <a:schemeClr val="bg1"/>
              </a:solidFill>
              <a:latin typeface="微软雅黑" pitchFamily="34" charset="-122"/>
              <a:ea typeface="微软雅黑" pitchFamily="34" charset="-122"/>
            </a:endParaRPr>
          </a:p>
        </p:txBody>
      </p:sp>
      <p:sp>
        <p:nvSpPr>
          <p:cNvPr id="22568" name="TextBox 15"/>
          <p:cNvSpPr>
            <a:spLocks noChangeArrowheads="1"/>
          </p:cNvSpPr>
          <p:nvPr/>
        </p:nvSpPr>
        <p:spPr bwMode="auto">
          <a:xfrm>
            <a:off x="1019876" y="1195989"/>
            <a:ext cx="3328189" cy="307777"/>
          </a:xfrm>
          <a:prstGeom prst="rect">
            <a:avLst/>
          </a:prstGeom>
          <a:solidFill>
            <a:srgbClr val="FFFFFF"/>
          </a:solidFill>
          <a:ln w="9525">
            <a:noFill/>
            <a:miter lim="800000"/>
            <a:headEnd/>
            <a:tailEnd/>
          </a:ln>
        </p:spPr>
        <p:txBody>
          <a:bodyPr wrap="square" lIns="0" tIns="0" rIns="0" bIns="0">
            <a:spAutoFit/>
          </a:bodyPr>
          <a:lstStyle/>
          <a:p>
            <a:pPr eaLnBrk="1" hangingPunct="1">
              <a:buFont typeface="Arial" pitchFamily="34" charset="0"/>
              <a:buNone/>
            </a:pPr>
            <a:r>
              <a:rPr lang="zh-CN" altLang="en-US" sz="2000" b="1" dirty="0" smtClean="0">
                <a:solidFill>
                  <a:srgbClr val="000000"/>
                </a:solidFill>
                <a:latin typeface="Calibri" pitchFamily="34" charset="0"/>
                <a:ea typeface="微软雅黑" pitchFamily="34" charset="-122"/>
                <a:sym typeface="宋体" pitchFamily="2" charset="-122"/>
              </a:rPr>
              <a:t>第二节：</a:t>
            </a:r>
            <a:r>
              <a:rPr lang="zh-CN" altLang="en-US" sz="2000" b="1" dirty="0">
                <a:solidFill>
                  <a:srgbClr val="000000"/>
                </a:solidFill>
                <a:latin typeface="Calibri" pitchFamily="34" charset="0"/>
                <a:ea typeface="微软雅黑" pitchFamily="34" charset="-122"/>
                <a:sym typeface="宋体" pitchFamily="2" charset="-122"/>
              </a:rPr>
              <a:t>现有</a:t>
            </a:r>
            <a:r>
              <a:rPr lang="zh-CN" altLang="en-US" sz="2000" b="1" dirty="0" smtClean="0">
                <a:solidFill>
                  <a:srgbClr val="000000"/>
                </a:solidFill>
                <a:latin typeface="Calibri" pitchFamily="34" charset="0"/>
                <a:ea typeface="微软雅黑" pitchFamily="34" charset="-122"/>
                <a:sym typeface="宋体" pitchFamily="2" charset="-122"/>
              </a:rPr>
              <a:t>范围求解问题</a:t>
            </a:r>
            <a:endParaRPr lang="zh-CN" altLang="en-US" sz="2000" b="1" dirty="0">
              <a:solidFill>
                <a:srgbClr val="000000"/>
              </a:solidFill>
              <a:latin typeface="Calibri" pitchFamily="34" charset="0"/>
              <a:ea typeface="微软雅黑" pitchFamily="34" charset="-122"/>
              <a:sym typeface="宋体" pitchFamily="2" charset="-122"/>
            </a:endParaRPr>
          </a:p>
        </p:txBody>
      </p:sp>
      <p:sp>
        <p:nvSpPr>
          <p:cNvPr id="22569" name="Line 8"/>
          <p:cNvSpPr>
            <a:spLocks noChangeShapeType="1"/>
          </p:cNvSpPr>
          <p:nvPr/>
        </p:nvSpPr>
        <p:spPr bwMode="auto">
          <a:xfrm flipH="1">
            <a:off x="888062" y="1599246"/>
            <a:ext cx="3600000" cy="0"/>
          </a:xfrm>
          <a:prstGeom prst="line">
            <a:avLst/>
          </a:prstGeom>
          <a:noFill/>
          <a:ln w="25400">
            <a:solidFill>
              <a:srgbClr val="333399"/>
            </a:solidFill>
            <a:round/>
            <a:headEnd/>
            <a:tailEnd/>
          </a:ln>
        </p:spPr>
        <p:txBody>
          <a:bodyPr/>
          <a:lstStyle/>
          <a:p>
            <a:endParaRPr lang="zh-CN" altLang="en-US"/>
          </a:p>
        </p:txBody>
      </p:sp>
      <p:pic>
        <p:nvPicPr>
          <p:cNvPr id="67" name="图片 1" descr="www_tuweimei_comComp_19616934_YZBFmp5yO6dT7ctEW4h4YrFQlFUD1DyP.jpg"/>
          <p:cNvPicPr>
            <a:picLocks noGrp="1" noChangeAspect="1"/>
          </p:cNvPicPr>
          <p:nvPr isPhoto="1"/>
        </p:nvPicPr>
        <p:blipFill>
          <a:blip r:embed="rId4"/>
          <a:srcRect/>
          <a:stretch>
            <a:fillRect/>
          </a:stretch>
        </p:blipFill>
        <p:spPr bwMode="auto">
          <a:xfrm>
            <a:off x="0" y="0"/>
            <a:ext cx="1085850" cy="1085850"/>
          </a:xfrm>
          <a:prstGeom prst="rect">
            <a:avLst/>
          </a:prstGeom>
          <a:noFill/>
          <a:ln w="9525">
            <a:noFill/>
            <a:miter lim="800000"/>
            <a:headEnd/>
            <a:tailEnd/>
          </a:ln>
        </p:spPr>
      </p:pic>
      <p:sp>
        <p:nvSpPr>
          <p:cNvPr id="11" name="Text Box 59"/>
          <p:cNvSpPr txBox="1">
            <a:spLocks noChangeArrowheads="1"/>
          </p:cNvSpPr>
          <p:nvPr/>
        </p:nvSpPr>
        <p:spPr bwMode="auto">
          <a:xfrm>
            <a:off x="770048" y="1645295"/>
            <a:ext cx="7716225" cy="3323987"/>
          </a:xfrm>
          <a:prstGeom prst="rect">
            <a:avLst/>
          </a:prstGeom>
          <a:noFill/>
          <a:ln w="9525">
            <a:noFill/>
            <a:miter lim="800000"/>
            <a:headEnd/>
            <a:tailEnd/>
          </a:ln>
        </p:spPr>
        <p:txBody>
          <a:bodyPr wrap="square">
            <a:spAutoFit/>
          </a:bodyPr>
          <a:lstStyle/>
          <a:p>
            <a:pPr eaLnBrk="1" hangingPunct="1">
              <a:lnSpc>
                <a:spcPct val="150000"/>
              </a:lnSpc>
              <a:buFont typeface="Arial" pitchFamily="34" charset="0"/>
              <a:buNone/>
            </a:pPr>
            <a:r>
              <a:rPr lang="zh-CN" altLang="en-US" sz="2000" b="1" dirty="0" smtClean="0">
                <a:latin typeface="微软雅黑" pitchFamily="34" charset="-122"/>
                <a:ea typeface="微软雅黑" pitchFamily="34" charset="-122"/>
              </a:rPr>
              <a:t>孤岛问题解决方案</a:t>
            </a:r>
            <a:r>
              <a:rPr lang="en-US" altLang="zh-CN" sz="2000" b="1" dirty="0" smtClean="0">
                <a:latin typeface="微软雅黑" pitchFamily="34" charset="-122"/>
                <a:ea typeface="微软雅黑" pitchFamily="34" charset="-122"/>
              </a:rPr>
              <a:t>2</a:t>
            </a:r>
            <a:r>
              <a:rPr lang="zh-CN" altLang="en-US" sz="2000" b="1" dirty="0" smtClean="0">
                <a:latin typeface="微软雅黑" pitchFamily="34" charset="-122"/>
                <a:ea typeface="微软雅黑" pitchFamily="34" charset="-122"/>
              </a:rPr>
              <a:t>：使用基于排名计算的组标识符</a:t>
            </a:r>
            <a:endParaRPr lang="en-US" altLang="zh-CN" sz="2000" b="1" dirty="0" smtClean="0">
              <a:latin typeface="微软雅黑" pitchFamily="34" charset="-122"/>
              <a:ea typeface="微软雅黑" pitchFamily="34" charset="-122"/>
            </a:endParaRPr>
          </a:p>
          <a:p>
            <a:pPr eaLnBrk="1" hangingPunct="1">
              <a:lnSpc>
                <a:spcPct val="150000"/>
              </a:lnSpc>
              <a:buFont typeface="Arial" pitchFamily="34" charset="0"/>
              <a:buNone/>
            </a:pPr>
            <a:r>
              <a:rPr lang="en-US" altLang="zh-CN" sz="2000" dirty="0" smtClean="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观察这些数据，看看你能否找出</a:t>
            </a:r>
            <a:r>
              <a:rPr lang="en-US" altLang="zh-CN" sz="2000" dirty="0" err="1" smtClean="0">
                <a:latin typeface="微软雅黑" pitchFamily="34" charset="-122"/>
                <a:ea typeface="微软雅黑" pitchFamily="34" charset="-122"/>
              </a:rPr>
              <a:t>SeqVal</a:t>
            </a:r>
            <a:r>
              <a:rPr lang="zh-CN" altLang="en-US" sz="2000" dirty="0" smtClean="0">
                <a:latin typeface="微软雅黑" pitchFamily="34" charset="-122"/>
                <a:ea typeface="微软雅黑" pitchFamily="34" charset="-122"/>
              </a:rPr>
              <a:t>值的增长方式和行号的增长方式之间的联系。</a:t>
            </a:r>
            <a:endParaRPr lang="en-US" altLang="zh-CN" sz="2000" dirty="0" smtClean="0">
              <a:latin typeface="微软雅黑" pitchFamily="34" charset="-122"/>
              <a:ea typeface="微软雅黑" pitchFamily="34" charset="-122"/>
            </a:endParaRPr>
          </a:p>
          <a:p>
            <a:pPr eaLnBrk="1" hangingPunct="1">
              <a:lnSpc>
                <a:spcPct val="150000"/>
              </a:lnSpc>
              <a:buFont typeface="Arial" pitchFamily="34" charset="0"/>
              <a:buNone/>
            </a:pPr>
            <a:r>
              <a:rPr lang="en-US" altLang="zh-CN" sz="2000" dirty="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因为在孤岛的范围内，这两个序列都以相同的间隔来保持增长，所以这时它们之间的差将保持不变。只要遇到了一个新的孤岛，它们之间的差就会增加，因为</a:t>
            </a:r>
            <a:r>
              <a:rPr lang="en-US" altLang="zh-CN" sz="2000" dirty="0" err="1" smtClean="0">
                <a:latin typeface="微软雅黑" pitchFamily="34" charset="-122"/>
                <a:ea typeface="微软雅黑" pitchFamily="34" charset="-122"/>
              </a:rPr>
              <a:t>SeqVal</a:t>
            </a:r>
            <a:r>
              <a:rPr lang="zh-CN" altLang="en-US" sz="2000" dirty="0" smtClean="0">
                <a:latin typeface="微软雅黑" pitchFamily="34" charset="-122"/>
                <a:ea typeface="微软雅黑" pitchFamily="34" charset="-122"/>
              </a:rPr>
              <a:t>值的增量要超过</a:t>
            </a:r>
            <a:r>
              <a:rPr lang="en-US" altLang="zh-CN" sz="2000" dirty="0" smtClean="0">
                <a:latin typeface="微软雅黑" pitchFamily="34" charset="-122"/>
                <a:ea typeface="微软雅黑" pitchFamily="34" charset="-122"/>
              </a:rPr>
              <a:t>1</a:t>
            </a:r>
            <a:r>
              <a:rPr lang="zh-CN" altLang="en-US" sz="2000" dirty="0" smtClean="0">
                <a:latin typeface="微软雅黑" pitchFamily="34" charset="-122"/>
                <a:ea typeface="微软雅黑" pitchFamily="34" charset="-122"/>
              </a:rPr>
              <a:t>，而行号的增量仍然是</a:t>
            </a:r>
            <a:r>
              <a:rPr lang="en-US" altLang="zh-CN" sz="2000" dirty="0" smtClean="0">
                <a:latin typeface="微软雅黑" pitchFamily="34" charset="-122"/>
                <a:ea typeface="微软雅黑" pitchFamily="34" charset="-122"/>
              </a:rPr>
              <a:t>1.</a:t>
            </a:r>
            <a:r>
              <a:rPr lang="zh-CN" altLang="en-US" sz="2000" dirty="0" smtClean="0">
                <a:latin typeface="微软雅黑" pitchFamily="34" charset="-122"/>
                <a:ea typeface="微软雅黑" pitchFamily="34" charset="-122"/>
              </a:rPr>
              <a:t>运行以下查询以生成这种差值：</a:t>
            </a:r>
            <a:endParaRPr lang="en-US" altLang="zh-CN" sz="2000" dirty="0" smtClean="0">
              <a:latin typeface="微软雅黑" pitchFamily="34" charset="-122"/>
              <a:ea typeface="微软雅黑" pitchFamily="34" charset="-122"/>
            </a:endParaRPr>
          </a:p>
        </p:txBody>
      </p:sp>
    </p:spTree>
    <p:extLst>
      <p:ext uri="{BB962C8B-B14F-4D97-AF65-F5344CB8AC3E}">
        <p14:creationId xmlns:p14="http://schemas.microsoft.com/office/powerpoint/2010/main" val="1055703870"/>
      </p:ext>
    </p:extLst>
  </p:cSld>
  <p:clrMapOvr>
    <a:masterClrMapping/>
  </p:clrMapOvr>
  <p:transition>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66" name="图片 4"/>
          <p:cNvPicPr>
            <a:picLocks noChangeAspect="1" noChangeArrowheads="1"/>
          </p:cNvPicPr>
          <p:nvPr/>
        </p:nvPicPr>
        <p:blipFill>
          <a:blip r:embed="rId3"/>
          <a:srcRect/>
          <a:stretch>
            <a:fillRect/>
          </a:stretch>
        </p:blipFill>
        <p:spPr bwMode="auto">
          <a:xfrm>
            <a:off x="-19050" y="242270"/>
            <a:ext cx="9172575" cy="504825"/>
          </a:xfrm>
          <a:prstGeom prst="rect">
            <a:avLst/>
          </a:prstGeom>
          <a:noFill/>
          <a:ln w="9525">
            <a:noFill/>
            <a:miter lim="800000"/>
            <a:headEnd/>
            <a:tailEnd/>
          </a:ln>
        </p:spPr>
      </p:pic>
      <p:sp>
        <p:nvSpPr>
          <p:cNvPr id="22567" name="Text Box 63"/>
          <p:cNvSpPr txBox="1">
            <a:spLocks noChangeArrowheads="1"/>
          </p:cNvSpPr>
          <p:nvPr/>
        </p:nvSpPr>
        <p:spPr bwMode="auto">
          <a:xfrm>
            <a:off x="1083365" y="328254"/>
            <a:ext cx="5232768" cy="461665"/>
          </a:xfrm>
          <a:prstGeom prst="rect">
            <a:avLst/>
          </a:prstGeom>
          <a:noFill/>
          <a:ln w="9525">
            <a:noFill/>
            <a:bevel/>
            <a:headEnd/>
            <a:tailEnd/>
          </a:ln>
        </p:spPr>
        <p:txBody>
          <a:bodyPr wrap="square">
            <a:spAutoFit/>
          </a:bodyPr>
          <a:lstStyle/>
          <a:p>
            <a:pPr eaLnBrk="1" hangingPunct="1"/>
            <a:r>
              <a:rPr lang="zh-CN" altLang="en-US" sz="2400" b="1" dirty="0" smtClean="0">
                <a:solidFill>
                  <a:schemeClr val="bg1"/>
                </a:solidFill>
                <a:latin typeface="微软雅黑" pitchFamily="34" charset="-122"/>
                <a:ea typeface="微软雅黑" pitchFamily="34" charset="-122"/>
              </a:rPr>
              <a:t>第</a:t>
            </a:r>
            <a:r>
              <a:rPr lang="en-US" altLang="zh-CN" sz="2400" b="1" dirty="0" smtClean="0">
                <a:solidFill>
                  <a:schemeClr val="bg1"/>
                </a:solidFill>
                <a:latin typeface="微软雅黑" pitchFamily="34" charset="-122"/>
                <a:ea typeface="微软雅黑" pitchFamily="34" charset="-122"/>
              </a:rPr>
              <a:t>14</a:t>
            </a:r>
            <a:r>
              <a:rPr lang="zh-CN" altLang="en-US" sz="2400" b="1" dirty="0" smtClean="0">
                <a:solidFill>
                  <a:schemeClr val="bg1"/>
                </a:solidFill>
                <a:latin typeface="微软雅黑" pitchFamily="34" charset="-122"/>
                <a:ea typeface="微软雅黑" pitchFamily="34" charset="-122"/>
              </a:rPr>
              <a:t>讲：范围处理</a:t>
            </a:r>
            <a:endParaRPr lang="zh-CN" altLang="en-US" sz="2400" b="1" dirty="0">
              <a:solidFill>
                <a:schemeClr val="bg1"/>
              </a:solidFill>
              <a:latin typeface="微软雅黑" pitchFamily="34" charset="-122"/>
              <a:ea typeface="微软雅黑" pitchFamily="34" charset="-122"/>
            </a:endParaRPr>
          </a:p>
        </p:txBody>
      </p:sp>
      <p:sp>
        <p:nvSpPr>
          <p:cNvPr id="22568" name="TextBox 15"/>
          <p:cNvSpPr>
            <a:spLocks noChangeArrowheads="1"/>
          </p:cNvSpPr>
          <p:nvPr/>
        </p:nvSpPr>
        <p:spPr bwMode="auto">
          <a:xfrm>
            <a:off x="1019876" y="1195989"/>
            <a:ext cx="3328189" cy="307777"/>
          </a:xfrm>
          <a:prstGeom prst="rect">
            <a:avLst/>
          </a:prstGeom>
          <a:solidFill>
            <a:srgbClr val="FFFFFF"/>
          </a:solidFill>
          <a:ln w="9525">
            <a:noFill/>
            <a:miter lim="800000"/>
            <a:headEnd/>
            <a:tailEnd/>
          </a:ln>
        </p:spPr>
        <p:txBody>
          <a:bodyPr wrap="square" lIns="0" tIns="0" rIns="0" bIns="0">
            <a:spAutoFit/>
          </a:bodyPr>
          <a:lstStyle/>
          <a:p>
            <a:pPr eaLnBrk="1" hangingPunct="1">
              <a:buFont typeface="Arial" pitchFamily="34" charset="0"/>
              <a:buNone/>
            </a:pPr>
            <a:r>
              <a:rPr lang="zh-CN" altLang="en-US" sz="2000" b="1" dirty="0" smtClean="0">
                <a:solidFill>
                  <a:srgbClr val="000000"/>
                </a:solidFill>
                <a:latin typeface="Calibri" pitchFamily="34" charset="0"/>
                <a:ea typeface="微软雅黑" pitchFamily="34" charset="-122"/>
                <a:sym typeface="宋体" pitchFamily="2" charset="-122"/>
              </a:rPr>
              <a:t>第二节：</a:t>
            </a:r>
            <a:r>
              <a:rPr lang="zh-CN" altLang="en-US" sz="2000" b="1" dirty="0">
                <a:solidFill>
                  <a:srgbClr val="000000"/>
                </a:solidFill>
                <a:latin typeface="Calibri" pitchFamily="34" charset="0"/>
                <a:ea typeface="微软雅黑" pitchFamily="34" charset="-122"/>
                <a:sym typeface="宋体" pitchFamily="2" charset="-122"/>
              </a:rPr>
              <a:t>现有</a:t>
            </a:r>
            <a:r>
              <a:rPr lang="zh-CN" altLang="en-US" sz="2000" b="1" dirty="0" smtClean="0">
                <a:solidFill>
                  <a:srgbClr val="000000"/>
                </a:solidFill>
                <a:latin typeface="Calibri" pitchFamily="34" charset="0"/>
                <a:ea typeface="微软雅黑" pitchFamily="34" charset="-122"/>
                <a:sym typeface="宋体" pitchFamily="2" charset="-122"/>
              </a:rPr>
              <a:t>范围求解问题</a:t>
            </a:r>
            <a:endParaRPr lang="zh-CN" altLang="en-US" sz="2000" b="1" dirty="0">
              <a:solidFill>
                <a:srgbClr val="000000"/>
              </a:solidFill>
              <a:latin typeface="Calibri" pitchFamily="34" charset="0"/>
              <a:ea typeface="微软雅黑" pitchFamily="34" charset="-122"/>
              <a:sym typeface="宋体" pitchFamily="2" charset="-122"/>
            </a:endParaRPr>
          </a:p>
        </p:txBody>
      </p:sp>
      <p:sp>
        <p:nvSpPr>
          <p:cNvPr id="22569" name="Line 8"/>
          <p:cNvSpPr>
            <a:spLocks noChangeShapeType="1"/>
          </p:cNvSpPr>
          <p:nvPr/>
        </p:nvSpPr>
        <p:spPr bwMode="auto">
          <a:xfrm flipH="1">
            <a:off x="888062" y="1599246"/>
            <a:ext cx="3600000" cy="0"/>
          </a:xfrm>
          <a:prstGeom prst="line">
            <a:avLst/>
          </a:prstGeom>
          <a:noFill/>
          <a:ln w="25400">
            <a:solidFill>
              <a:srgbClr val="333399"/>
            </a:solidFill>
            <a:round/>
            <a:headEnd/>
            <a:tailEnd/>
          </a:ln>
        </p:spPr>
        <p:txBody>
          <a:bodyPr/>
          <a:lstStyle/>
          <a:p>
            <a:endParaRPr lang="zh-CN" altLang="en-US"/>
          </a:p>
        </p:txBody>
      </p:sp>
      <p:pic>
        <p:nvPicPr>
          <p:cNvPr id="67" name="图片 1" descr="www_tuweimei_comComp_19616934_YZBFmp5yO6dT7ctEW4h4YrFQlFUD1DyP.jpg"/>
          <p:cNvPicPr>
            <a:picLocks noGrp="1" noChangeAspect="1"/>
          </p:cNvPicPr>
          <p:nvPr isPhoto="1"/>
        </p:nvPicPr>
        <p:blipFill>
          <a:blip r:embed="rId4"/>
          <a:srcRect/>
          <a:stretch>
            <a:fillRect/>
          </a:stretch>
        </p:blipFill>
        <p:spPr bwMode="auto">
          <a:xfrm>
            <a:off x="0" y="0"/>
            <a:ext cx="1085850" cy="1085850"/>
          </a:xfrm>
          <a:prstGeom prst="rect">
            <a:avLst/>
          </a:prstGeom>
          <a:noFill/>
          <a:ln w="9525">
            <a:noFill/>
            <a:miter lim="800000"/>
            <a:headEnd/>
            <a:tailEnd/>
          </a:ln>
        </p:spPr>
      </p:pic>
      <p:sp>
        <p:nvSpPr>
          <p:cNvPr id="11" name="Text Box 59"/>
          <p:cNvSpPr txBox="1">
            <a:spLocks noChangeArrowheads="1"/>
          </p:cNvSpPr>
          <p:nvPr/>
        </p:nvSpPr>
        <p:spPr bwMode="auto">
          <a:xfrm>
            <a:off x="770048" y="1645295"/>
            <a:ext cx="7716225" cy="499624"/>
          </a:xfrm>
          <a:prstGeom prst="rect">
            <a:avLst/>
          </a:prstGeom>
          <a:noFill/>
          <a:ln w="9525">
            <a:noFill/>
            <a:miter lim="800000"/>
            <a:headEnd/>
            <a:tailEnd/>
          </a:ln>
        </p:spPr>
        <p:txBody>
          <a:bodyPr wrap="square">
            <a:spAutoFit/>
          </a:bodyPr>
          <a:lstStyle/>
          <a:p>
            <a:pPr eaLnBrk="1" hangingPunct="1">
              <a:lnSpc>
                <a:spcPct val="150000"/>
              </a:lnSpc>
              <a:buFont typeface="Arial" pitchFamily="34" charset="0"/>
              <a:buNone/>
            </a:pPr>
            <a:r>
              <a:rPr lang="zh-CN" altLang="en-US" sz="2000" b="1" dirty="0" smtClean="0">
                <a:latin typeface="微软雅黑" pitchFamily="34" charset="-122"/>
                <a:ea typeface="微软雅黑" pitchFamily="34" charset="-122"/>
              </a:rPr>
              <a:t>孤岛问题解决方案</a:t>
            </a:r>
            <a:r>
              <a:rPr lang="en-US" altLang="zh-CN" sz="2000" b="1" dirty="0" smtClean="0">
                <a:latin typeface="微软雅黑" pitchFamily="34" charset="-122"/>
                <a:ea typeface="微软雅黑" pitchFamily="34" charset="-122"/>
              </a:rPr>
              <a:t>2</a:t>
            </a:r>
            <a:r>
              <a:rPr lang="zh-CN" altLang="en-US" sz="2000" b="1" dirty="0" smtClean="0">
                <a:latin typeface="微软雅黑" pitchFamily="34" charset="-122"/>
                <a:ea typeface="微软雅黑" pitchFamily="34" charset="-122"/>
              </a:rPr>
              <a:t>：使用基于排名计算的组标识符</a:t>
            </a:r>
            <a:endParaRPr lang="en-US" altLang="zh-CN" sz="2000" b="1" dirty="0" smtClean="0">
              <a:latin typeface="微软雅黑" pitchFamily="34" charset="-122"/>
              <a:ea typeface="微软雅黑" pitchFamily="34" charset="-122"/>
            </a:endParaRPr>
          </a:p>
        </p:txBody>
      </p:sp>
      <p:pic>
        <p:nvPicPr>
          <p:cNvPr id="2" name="图片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8745" y="2313093"/>
            <a:ext cx="7607528" cy="757495"/>
          </a:xfrm>
          <a:prstGeom prst="rect">
            <a:avLst/>
          </a:prstGeom>
        </p:spPr>
      </p:pic>
      <p:pic>
        <p:nvPicPr>
          <p:cNvPr id="3" name="图片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70047" y="3081749"/>
            <a:ext cx="1892941" cy="3139788"/>
          </a:xfrm>
          <a:prstGeom prst="rect">
            <a:avLst/>
          </a:prstGeom>
        </p:spPr>
      </p:pic>
    </p:spTree>
    <p:extLst>
      <p:ext uri="{BB962C8B-B14F-4D97-AF65-F5344CB8AC3E}">
        <p14:creationId xmlns:p14="http://schemas.microsoft.com/office/powerpoint/2010/main" val="3353343558"/>
      </p:ext>
    </p:extLst>
  </p:cSld>
  <p:clrMapOvr>
    <a:masterClrMapping/>
  </p:clrMapOvr>
  <p:transition>
    <p:push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66" name="图片 4"/>
          <p:cNvPicPr>
            <a:picLocks noChangeAspect="1" noChangeArrowheads="1"/>
          </p:cNvPicPr>
          <p:nvPr/>
        </p:nvPicPr>
        <p:blipFill>
          <a:blip r:embed="rId3"/>
          <a:srcRect/>
          <a:stretch>
            <a:fillRect/>
          </a:stretch>
        </p:blipFill>
        <p:spPr bwMode="auto">
          <a:xfrm>
            <a:off x="-19050" y="242270"/>
            <a:ext cx="9172575" cy="504825"/>
          </a:xfrm>
          <a:prstGeom prst="rect">
            <a:avLst/>
          </a:prstGeom>
          <a:noFill/>
          <a:ln w="9525">
            <a:noFill/>
            <a:miter lim="800000"/>
            <a:headEnd/>
            <a:tailEnd/>
          </a:ln>
        </p:spPr>
      </p:pic>
      <p:sp>
        <p:nvSpPr>
          <p:cNvPr id="22567" name="Text Box 63"/>
          <p:cNvSpPr txBox="1">
            <a:spLocks noChangeArrowheads="1"/>
          </p:cNvSpPr>
          <p:nvPr/>
        </p:nvSpPr>
        <p:spPr bwMode="auto">
          <a:xfrm>
            <a:off x="1083365" y="328254"/>
            <a:ext cx="5232768" cy="461665"/>
          </a:xfrm>
          <a:prstGeom prst="rect">
            <a:avLst/>
          </a:prstGeom>
          <a:noFill/>
          <a:ln w="9525">
            <a:noFill/>
            <a:bevel/>
            <a:headEnd/>
            <a:tailEnd/>
          </a:ln>
        </p:spPr>
        <p:txBody>
          <a:bodyPr wrap="square">
            <a:spAutoFit/>
          </a:bodyPr>
          <a:lstStyle/>
          <a:p>
            <a:pPr eaLnBrk="1" hangingPunct="1"/>
            <a:r>
              <a:rPr lang="zh-CN" altLang="en-US" sz="2400" b="1" dirty="0" smtClean="0">
                <a:solidFill>
                  <a:schemeClr val="bg1"/>
                </a:solidFill>
                <a:latin typeface="微软雅黑" pitchFamily="34" charset="-122"/>
                <a:ea typeface="微软雅黑" pitchFamily="34" charset="-122"/>
              </a:rPr>
              <a:t>第</a:t>
            </a:r>
            <a:r>
              <a:rPr lang="en-US" altLang="zh-CN" sz="2400" b="1" dirty="0" smtClean="0">
                <a:solidFill>
                  <a:schemeClr val="bg1"/>
                </a:solidFill>
                <a:latin typeface="微软雅黑" pitchFamily="34" charset="-122"/>
                <a:ea typeface="微软雅黑" pitchFamily="34" charset="-122"/>
              </a:rPr>
              <a:t>14</a:t>
            </a:r>
            <a:r>
              <a:rPr lang="zh-CN" altLang="en-US" sz="2400" b="1" dirty="0" smtClean="0">
                <a:solidFill>
                  <a:schemeClr val="bg1"/>
                </a:solidFill>
                <a:latin typeface="微软雅黑" pitchFamily="34" charset="-122"/>
                <a:ea typeface="微软雅黑" pitchFamily="34" charset="-122"/>
              </a:rPr>
              <a:t>讲：范围处理</a:t>
            </a:r>
            <a:endParaRPr lang="zh-CN" altLang="en-US" sz="2400" b="1" dirty="0">
              <a:solidFill>
                <a:schemeClr val="bg1"/>
              </a:solidFill>
              <a:latin typeface="微软雅黑" pitchFamily="34" charset="-122"/>
              <a:ea typeface="微软雅黑" pitchFamily="34" charset="-122"/>
            </a:endParaRPr>
          </a:p>
        </p:txBody>
      </p:sp>
      <p:sp>
        <p:nvSpPr>
          <p:cNvPr id="22568" name="TextBox 15"/>
          <p:cNvSpPr>
            <a:spLocks noChangeArrowheads="1"/>
          </p:cNvSpPr>
          <p:nvPr/>
        </p:nvSpPr>
        <p:spPr bwMode="auto">
          <a:xfrm>
            <a:off x="1019876" y="1195989"/>
            <a:ext cx="3328189" cy="307777"/>
          </a:xfrm>
          <a:prstGeom prst="rect">
            <a:avLst/>
          </a:prstGeom>
          <a:solidFill>
            <a:srgbClr val="FFFFFF"/>
          </a:solidFill>
          <a:ln w="9525">
            <a:noFill/>
            <a:miter lim="800000"/>
            <a:headEnd/>
            <a:tailEnd/>
          </a:ln>
        </p:spPr>
        <p:txBody>
          <a:bodyPr wrap="square" lIns="0" tIns="0" rIns="0" bIns="0">
            <a:spAutoFit/>
          </a:bodyPr>
          <a:lstStyle/>
          <a:p>
            <a:pPr eaLnBrk="1" hangingPunct="1">
              <a:buFont typeface="Arial" pitchFamily="34" charset="0"/>
              <a:buNone/>
            </a:pPr>
            <a:r>
              <a:rPr lang="zh-CN" altLang="en-US" sz="2000" b="1" dirty="0" smtClean="0">
                <a:solidFill>
                  <a:srgbClr val="000000"/>
                </a:solidFill>
                <a:latin typeface="Calibri" pitchFamily="34" charset="0"/>
                <a:ea typeface="微软雅黑" pitchFamily="34" charset="-122"/>
                <a:sym typeface="宋体" pitchFamily="2" charset="-122"/>
              </a:rPr>
              <a:t>第二节：</a:t>
            </a:r>
            <a:r>
              <a:rPr lang="zh-CN" altLang="en-US" sz="2000" b="1" dirty="0">
                <a:solidFill>
                  <a:srgbClr val="000000"/>
                </a:solidFill>
                <a:latin typeface="Calibri" pitchFamily="34" charset="0"/>
                <a:ea typeface="微软雅黑" pitchFamily="34" charset="-122"/>
                <a:sym typeface="宋体" pitchFamily="2" charset="-122"/>
              </a:rPr>
              <a:t>现有</a:t>
            </a:r>
            <a:r>
              <a:rPr lang="zh-CN" altLang="en-US" sz="2000" b="1" dirty="0" smtClean="0">
                <a:solidFill>
                  <a:srgbClr val="000000"/>
                </a:solidFill>
                <a:latin typeface="Calibri" pitchFamily="34" charset="0"/>
                <a:ea typeface="微软雅黑" pitchFamily="34" charset="-122"/>
                <a:sym typeface="宋体" pitchFamily="2" charset="-122"/>
              </a:rPr>
              <a:t>范围求解问题</a:t>
            </a:r>
            <a:endParaRPr lang="zh-CN" altLang="en-US" sz="2000" b="1" dirty="0">
              <a:solidFill>
                <a:srgbClr val="000000"/>
              </a:solidFill>
              <a:latin typeface="Calibri" pitchFamily="34" charset="0"/>
              <a:ea typeface="微软雅黑" pitchFamily="34" charset="-122"/>
              <a:sym typeface="宋体" pitchFamily="2" charset="-122"/>
            </a:endParaRPr>
          </a:p>
        </p:txBody>
      </p:sp>
      <p:sp>
        <p:nvSpPr>
          <p:cNvPr id="22569" name="Line 8"/>
          <p:cNvSpPr>
            <a:spLocks noChangeShapeType="1"/>
          </p:cNvSpPr>
          <p:nvPr/>
        </p:nvSpPr>
        <p:spPr bwMode="auto">
          <a:xfrm flipH="1">
            <a:off x="888062" y="1599246"/>
            <a:ext cx="3600000" cy="0"/>
          </a:xfrm>
          <a:prstGeom prst="line">
            <a:avLst/>
          </a:prstGeom>
          <a:noFill/>
          <a:ln w="25400">
            <a:solidFill>
              <a:srgbClr val="333399"/>
            </a:solidFill>
            <a:round/>
            <a:headEnd/>
            <a:tailEnd/>
          </a:ln>
        </p:spPr>
        <p:txBody>
          <a:bodyPr/>
          <a:lstStyle/>
          <a:p>
            <a:endParaRPr lang="zh-CN" altLang="en-US"/>
          </a:p>
        </p:txBody>
      </p:sp>
      <p:pic>
        <p:nvPicPr>
          <p:cNvPr id="67" name="图片 1" descr="www_tuweimei_comComp_19616934_YZBFmp5yO6dT7ctEW4h4YrFQlFUD1DyP.jpg"/>
          <p:cNvPicPr>
            <a:picLocks noGrp="1" noChangeAspect="1"/>
          </p:cNvPicPr>
          <p:nvPr isPhoto="1"/>
        </p:nvPicPr>
        <p:blipFill>
          <a:blip r:embed="rId4"/>
          <a:srcRect/>
          <a:stretch>
            <a:fillRect/>
          </a:stretch>
        </p:blipFill>
        <p:spPr bwMode="auto">
          <a:xfrm>
            <a:off x="0" y="0"/>
            <a:ext cx="1085850" cy="1085850"/>
          </a:xfrm>
          <a:prstGeom prst="rect">
            <a:avLst/>
          </a:prstGeom>
          <a:noFill/>
          <a:ln w="9525">
            <a:noFill/>
            <a:miter lim="800000"/>
            <a:headEnd/>
            <a:tailEnd/>
          </a:ln>
        </p:spPr>
      </p:pic>
      <p:sp>
        <p:nvSpPr>
          <p:cNvPr id="11" name="Text Box 59"/>
          <p:cNvSpPr txBox="1">
            <a:spLocks noChangeArrowheads="1"/>
          </p:cNvSpPr>
          <p:nvPr/>
        </p:nvSpPr>
        <p:spPr bwMode="auto">
          <a:xfrm>
            <a:off x="770048" y="1645295"/>
            <a:ext cx="7716225" cy="1938992"/>
          </a:xfrm>
          <a:prstGeom prst="rect">
            <a:avLst/>
          </a:prstGeom>
          <a:noFill/>
          <a:ln w="9525">
            <a:noFill/>
            <a:miter lim="800000"/>
            <a:headEnd/>
            <a:tailEnd/>
          </a:ln>
        </p:spPr>
        <p:txBody>
          <a:bodyPr wrap="square">
            <a:spAutoFit/>
          </a:bodyPr>
          <a:lstStyle/>
          <a:p>
            <a:pPr eaLnBrk="1" hangingPunct="1">
              <a:lnSpc>
                <a:spcPct val="150000"/>
              </a:lnSpc>
              <a:buFont typeface="Arial" pitchFamily="34" charset="0"/>
              <a:buNone/>
            </a:pPr>
            <a:r>
              <a:rPr lang="zh-CN" altLang="en-US" sz="2000" b="1" dirty="0" smtClean="0">
                <a:latin typeface="微软雅黑" pitchFamily="34" charset="-122"/>
                <a:ea typeface="微软雅黑" pitchFamily="34" charset="-122"/>
              </a:rPr>
              <a:t>孤岛问题解决方案</a:t>
            </a:r>
            <a:r>
              <a:rPr lang="en-US" altLang="zh-CN" sz="2000" b="1" dirty="0" smtClean="0">
                <a:latin typeface="微软雅黑" pitchFamily="34" charset="-122"/>
                <a:ea typeface="微软雅黑" pitchFamily="34" charset="-122"/>
              </a:rPr>
              <a:t>2</a:t>
            </a:r>
            <a:r>
              <a:rPr lang="zh-CN" altLang="en-US" sz="2000" b="1" dirty="0" smtClean="0">
                <a:latin typeface="微软雅黑" pitchFamily="34" charset="-122"/>
                <a:ea typeface="微软雅黑" pitchFamily="34" charset="-122"/>
              </a:rPr>
              <a:t>：使用基于排名计算的组标识符</a:t>
            </a:r>
            <a:endParaRPr lang="en-US" altLang="zh-CN" sz="2000" b="1" dirty="0" smtClean="0">
              <a:latin typeface="微软雅黑" pitchFamily="34" charset="-122"/>
              <a:ea typeface="微软雅黑" pitchFamily="34" charset="-122"/>
            </a:endParaRPr>
          </a:p>
          <a:p>
            <a:pPr eaLnBrk="1" hangingPunct="1">
              <a:lnSpc>
                <a:spcPct val="150000"/>
              </a:lnSpc>
              <a:buFont typeface="Arial" pitchFamily="34" charset="0"/>
              <a:buNone/>
            </a:pPr>
            <a:r>
              <a:rPr lang="zh-CN" altLang="en-US" sz="2000" dirty="0" smtClean="0">
                <a:latin typeface="微软雅黑" pitchFamily="34" charset="-122"/>
                <a:ea typeface="微软雅黑" pitchFamily="34" charset="-122"/>
              </a:rPr>
              <a:t>可以看到，对于同一个孤岛内的所有成员，这个差值是相同的；而不同孤岛成员之间的差值是不同的。现在，只需要将上述查询变为一个</a:t>
            </a:r>
            <a:r>
              <a:rPr lang="en-US" altLang="zh-CN" sz="2000" dirty="0" smtClean="0">
                <a:latin typeface="微软雅黑" pitchFamily="34" charset="-122"/>
                <a:ea typeface="微软雅黑" pitchFamily="34" charset="-122"/>
              </a:rPr>
              <a:t>CTE</a:t>
            </a:r>
            <a:r>
              <a:rPr lang="zh-CN" altLang="en-US" sz="2000" dirty="0" smtClean="0">
                <a:latin typeface="微软雅黑" pitchFamily="34" charset="-122"/>
                <a:ea typeface="微软雅黑" pitchFamily="34" charset="-122"/>
              </a:rPr>
              <a:t>表，然后根据差值进行分组，就可以得到想要的结果：</a:t>
            </a:r>
            <a:endParaRPr lang="en-US" altLang="zh-CN" sz="2000" dirty="0" smtClean="0">
              <a:latin typeface="微软雅黑" pitchFamily="34" charset="-122"/>
              <a:ea typeface="微软雅黑" pitchFamily="34" charset="-122"/>
            </a:endParaRPr>
          </a:p>
        </p:txBody>
      </p:sp>
      <p:pic>
        <p:nvPicPr>
          <p:cNvPr id="4" name="图片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8061" y="3564244"/>
            <a:ext cx="7726257" cy="2499671"/>
          </a:xfrm>
          <a:prstGeom prst="rect">
            <a:avLst/>
          </a:prstGeom>
        </p:spPr>
      </p:pic>
    </p:spTree>
    <p:extLst>
      <p:ext uri="{BB962C8B-B14F-4D97-AF65-F5344CB8AC3E}">
        <p14:creationId xmlns:p14="http://schemas.microsoft.com/office/powerpoint/2010/main" val="3986881805"/>
      </p:ext>
    </p:extLst>
  </p:cSld>
  <p:clrMapOvr>
    <a:masterClrMapping/>
  </p:clrMapOvr>
  <p:transition>
    <p:push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66" name="图片 4"/>
          <p:cNvPicPr>
            <a:picLocks noChangeAspect="1" noChangeArrowheads="1"/>
          </p:cNvPicPr>
          <p:nvPr/>
        </p:nvPicPr>
        <p:blipFill>
          <a:blip r:embed="rId3"/>
          <a:srcRect/>
          <a:stretch>
            <a:fillRect/>
          </a:stretch>
        </p:blipFill>
        <p:spPr bwMode="auto">
          <a:xfrm>
            <a:off x="-19050" y="242270"/>
            <a:ext cx="9172575" cy="504825"/>
          </a:xfrm>
          <a:prstGeom prst="rect">
            <a:avLst/>
          </a:prstGeom>
          <a:noFill/>
          <a:ln w="9525">
            <a:noFill/>
            <a:miter lim="800000"/>
            <a:headEnd/>
            <a:tailEnd/>
          </a:ln>
        </p:spPr>
      </p:pic>
      <p:sp>
        <p:nvSpPr>
          <p:cNvPr id="22567" name="Text Box 63"/>
          <p:cNvSpPr txBox="1">
            <a:spLocks noChangeArrowheads="1"/>
          </p:cNvSpPr>
          <p:nvPr/>
        </p:nvSpPr>
        <p:spPr bwMode="auto">
          <a:xfrm>
            <a:off x="1083365" y="328254"/>
            <a:ext cx="5232768" cy="461665"/>
          </a:xfrm>
          <a:prstGeom prst="rect">
            <a:avLst/>
          </a:prstGeom>
          <a:noFill/>
          <a:ln w="9525">
            <a:noFill/>
            <a:bevel/>
            <a:headEnd/>
            <a:tailEnd/>
          </a:ln>
        </p:spPr>
        <p:txBody>
          <a:bodyPr wrap="square">
            <a:spAutoFit/>
          </a:bodyPr>
          <a:lstStyle/>
          <a:p>
            <a:pPr eaLnBrk="1" hangingPunct="1"/>
            <a:r>
              <a:rPr lang="zh-CN" altLang="en-US" sz="2400" b="1" dirty="0" smtClean="0">
                <a:solidFill>
                  <a:schemeClr val="bg1"/>
                </a:solidFill>
                <a:latin typeface="微软雅黑" pitchFamily="34" charset="-122"/>
                <a:ea typeface="微软雅黑" pitchFamily="34" charset="-122"/>
              </a:rPr>
              <a:t>第</a:t>
            </a:r>
            <a:r>
              <a:rPr lang="en-US" altLang="zh-CN" sz="2400" b="1" dirty="0" smtClean="0">
                <a:solidFill>
                  <a:schemeClr val="bg1"/>
                </a:solidFill>
                <a:latin typeface="微软雅黑" pitchFamily="34" charset="-122"/>
                <a:ea typeface="微软雅黑" pitchFamily="34" charset="-122"/>
              </a:rPr>
              <a:t>14</a:t>
            </a:r>
            <a:r>
              <a:rPr lang="zh-CN" altLang="en-US" sz="2400" b="1" dirty="0" smtClean="0">
                <a:solidFill>
                  <a:schemeClr val="bg1"/>
                </a:solidFill>
                <a:latin typeface="微软雅黑" pitchFamily="34" charset="-122"/>
                <a:ea typeface="微软雅黑" pitchFamily="34" charset="-122"/>
              </a:rPr>
              <a:t>讲：范围处理</a:t>
            </a:r>
            <a:endParaRPr lang="zh-CN" altLang="en-US" sz="2400" b="1" dirty="0">
              <a:solidFill>
                <a:schemeClr val="bg1"/>
              </a:solidFill>
              <a:latin typeface="微软雅黑" pitchFamily="34" charset="-122"/>
              <a:ea typeface="微软雅黑" pitchFamily="34" charset="-122"/>
            </a:endParaRPr>
          </a:p>
        </p:txBody>
      </p:sp>
      <p:sp>
        <p:nvSpPr>
          <p:cNvPr id="22568" name="TextBox 15"/>
          <p:cNvSpPr>
            <a:spLocks noChangeArrowheads="1"/>
          </p:cNvSpPr>
          <p:nvPr/>
        </p:nvSpPr>
        <p:spPr bwMode="auto">
          <a:xfrm>
            <a:off x="1019876" y="1195989"/>
            <a:ext cx="3328189" cy="307777"/>
          </a:xfrm>
          <a:prstGeom prst="rect">
            <a:avLst/>
          </a:prstGeom>
          <a:solidFill>
            <a:srgbClr val="FFFFFF"/>
          </a:solidFill>
          <a:ln w="9525">
            <a:noFill/>
            <a:miter lim="800000"/>
            <a:headEnd/>
            <a:tailEnd/>
          </a:ln>
        </p:spPr>
        <p:txBody>
          <a:bodyPr wrap="square" lIns="0" tIns="0" rIns="0" bIns="0">
            <a:spAutoFit/>
          </a:bodyPr>
          <a:lstStyle/>
          <a:p>
            <a:pPr eaLnBrk="1" hangingPunct="1">
              <a:buFont typeface="Arial" pitchFamily="34" charset="0"/>
              <a:buNone/>
            </a:pPr>
            <a:r>
              <a:rPr lang="zh-CN" altLang="en-US" sz="2000" b="1" dirty="0" smtClean="0">
                <a:solidFill>
                  <a:srgbClr val="000000"/>
                </a:solidFill>
                <a:latin typeface="Calibri" pitchFamily="34" charset="0"/>
                <a:ea typeface="微软雅黑" pitchFamily="34" charset="-122"/>
                <a:sym typeface="宋体" pitchFamily="2" charset="-122"/>
              </a:rPr>
              <a:t>第三节：补充范围内丢失的值</a:t>
            </a:r>
            <a:endParaRPr lang="zh-CN" altLang="en-US" sz="2000" b="1" dirty="0">
              <a:solidFill>
                <a:srgbClr val="000000"/>
              </a:solidFill>
              <a:latin typeface="Calibri" pitchFamily="34" charset="0"/>
              <a:ea typeface="微软雅黑" pitchFamily="34" charset="-122"/>
              <a:sym typeface="宋体" pitchFamily="2" charset="-122"/>
            </a:endParaRPr>
          </a:p>
        </p:txBody>
      </p:sp>
      <p:sp>
        <p:nvSpPr>
          <p:cNvPr id="22569" name="Line 8"/>
          <p:cNvSpPr>
            <a:spLocks noChangeShapeType="1"/>
          </p:cNvSpPr>
          <p:nvPr/>
        </p:nvSpPr>
        <p:spPr bwMode="auto">
          <a:xfrm flipH="1">
            <a:off x="888062" y="1599246"/>
            <a:ext cx="3600000" cy="0"/>
          </a:xfrm>
          <a:prstGeom prst="line">
            <a:avLst/>
          </a:prstGeom>
          <a:noFill/>
          <a:ln w="25400">
            <a:solidFill>
              <a:srgbClr val="333399"/>
            </a:solidFill>
            <a:round/>
            <a:headEnd/>
            <a:tailEnd/>
          </a:ln>
        </p:spPr>
        <p:txBody>
          <a:bodyPr/>
          <a:lstStyle/>
          <a:p>
            <a:endParaRPr lang="zh-CN" altLang="en-US"/>
          </a:p>
        </p:txBody>
      </p:sp>
      <p:pic>
        <p:nvPicPr>
          <p:cNvPr id="67" name="图片 1" descr="www_tuweimei_comComp_19616934_YZBFmp5yO6dT7ctEW4h4YrFQlFUD1DyP.jpg"/>
          <p:cNvPicPr>
            <a:picLocks noGrp="1" noChangeAspect="1"/>
          </p:cNvPicPr>
          <p:nvPr isPhoto="1"/>
        </p:nvPicPr>
        <p:blipFill>
          <a:blip r:embed="rId4"/>
          <a:srcRect/>
          <a:stretch>
            <a:fillRect/>
          </a:stretch>
        </p:blipFill>
        <p:spPr bwMode="auto">
          <a:xfrm>
            <a:off x="0" y="0"/>
            <a:ext cx="1085850" cy="1085850"/>
          </a:xfrm>
          <a:prstGeom prst="rect">
            <a:avLst/>
          </a:prstGeom>
          <a:noFill/>
          <a:ln w="9525">
            <a:noFill/>
            <a:miter lim="800000"/>
            <a:headEnd/>
            <a:tailEnd/>
          </a:ln>
        </p:spPr>
      </p:pic>
      <p:sp>
        <p:nvSpPr>
          <p:cNvPr id="11" name="Text Box 59"/>
          <p:cNvSpPr txBox="1">
            <a:spLocks noChangeArrowheads="1"/>
          </p:cNvSpPr>
          <p:nvPr/>
        </p:nvSpPr>
        <p:spPr bwMode="auto">
          <a:xfrm>
            <a:off x="770048" y="1645295"/>
            <a:ext cx="7716225" cy="1477328"/>
          </a:xfrm>
          <a:prstGeom prst="rect">
            <a:avLst/>
          </a:prstGeom>
          <a:noFill/>
          <a:ln w="9525">
            <a:noFill/>
            <a:miter lim="800000"/>
            <a:headEnd/>
            <a:tailEnd/>
          </a:ln>
        </p:spPr>
        <p:txBody>
          <a:bodyPr wrap="square">
            <a:spAutoFit/>
          </a:bodyPr>
          <a:lstStyle/>
          <a:p>
            <a:pPr eaLnBrk="1" hangingPunct="1">
              <a:lnSpc>
                <a:spcPct val="150000"/>
              </a:lnSpc>
              <a:buFont typeface="Arial" pitchFamily="34" charset="0"/>
              <a:buNone/>
            </a:pPr>
            <a:r>
              <a:rPr lang="zh-CN" altLang="en-US" sz="2000" b="1" dirty="0" smtClean="0">
                <a:latin typeface="微软雅黑" pitchFamily="34" charset="-122"/>
                <a:ea typeface="微软雅黑" pitchFamily="34" charset="-122"/>
              </a:rPr>
              <a:t>问题</a:t>
            </a:r>
            <a:endParaRPr lang="en-US" altLang="zh-CN" sz="2000" b="1" dirty="0" smtClean="0">
              <a:latin typeface="微软雅黑" pitchFamily="34" charset="-122"/>
              <a:ea typeface="微软雅黑" pitchFamily="34" charset="-122"/>
            </a:endParaRPr>
          </a:p>
          <a:p>
            <a:pPr eaLnBrk="1" hangingPunct="1">
              <a:lnSpc>
                <a:spcPct val="150000"/>
              </a:lnSpc>
              <a:buFont typeface="Arial" pitchFamily="34" charset="0"/>
              <a:buNone/>
            </a:pPr>
            <a:r>
              <a:rPr lang="zh-CN" altLang="en-US" sz="2000" dirty="0" smtClean="0">
                <a:latin typeface="微软雅黑" pitchFamily="34" charset="-122"/>
                <a:ea typeface="微软雅黑" pitchFamily="34" charset="-122"/>
              </a:rPr>
              <a:t>返回</a:t>
            </a:r>
            <a:r>
              <a:rPr lang="en-US" altLang="zh-CN" sz="2000" dirty="0" smtClean="0">
                <a:latin typeface="微软雅黑" pitchFamily="34" charset="-122"/>
                <a:ea typeface="微软雅黑" pitchFamily="34" charset="-122"/>
              </a:rPr>
              <a:t>1980</a:t>
            </a:r>
            <a:r>
              <a:rPr lang="zh-CN" altLang="en-US" sz="2000" dirty="0" smtClean="0">
                <a:latin typeface="微软雅黑" pitchFamily="34" charset="-122"/>
                <a:ea typeface="微软雅黑" pitchFamily="34" charset="-122"/>
              </a:rPr>
              <a:t>年起始的十年间每年聘用的员工数，但有些年份并没有聘用员工，要求返回下列结果集：</a:t>
            </a:r>
            <a:endParaRPr lang="en-US" altLang="zh-CN" sz="2000" dirty="0" smtClean="0">
              <a:latin typeface="微软雅黑" pitchFamily="34" charset="-122"/>
              <a:ea typeface="微软雅黑" pitchFamily="34" charset="-122"/>
            </a:endParaRPr>
          </a:p>
        </p:txBody>
      </p:sp>
      <p:pic>
        <p:nvPicPr>
          <p:cNvPr id="2" name="图片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8062" y="3122623"/>
            <a:ext cx="1710759" cy="3138280"/>
          </a:xfrm>
          <a:prstGeom prst="rect">
            <a:avLst/>
          </a:prstGeom>
        </p:spPr>
      </p:pic>
    </p:spTree>
    <p:extLst>
      <p:ext uri="{BB962C8B-B14F-4D97-AF65-F5344CB8AC3E}">
        <p14:creationId xmlns:p14="http://schemas.microsoft.com/office/powerpoint/2010/main" val="878019768"/>
      </p:ext>
    </p:extLst>
  </p:cSld>
  <p:clrMapOvr>
    <a:masterClrMapping/>
  </p:clrMapOvr>
  <p:transition>
    <p:push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66" name="图片 4"/>
          <p:cNvPicPr>
            <a:picLocks noChangeAspect="1" noChangeArrowheads="1"/>
          </p:cNvPicPr>
          <p:nvPr/>
        </p:nvPicPr>
        <p:blipFill>
          <a:blip r:embed="rId3"/>
          <a:srcRect/>
          <a:stretch>
            <a:fillRect/>
          </a:stretch>
        </p:blipFill>
        <p:spPr bwMode="auto">
          <a:xfrm>
            <a:off x="-19050" y="242270"/>
            <a:ext cx="9172575" cy="504825"/>
          </a:xfrm>
          <a:prstGeom prst="rect">
            <a:avLst/>
          </a:prstGeom>
          <a:noFill/>
          <a:ln w="9525">
            <a:noFill/>
            <a:miter lim="800000"/>
            <a:headEnd/>
            <a:tailEnd/>
          </a:ln>
        </p:spPr>
      </p:pic>
      <p:sp>
        <p:nvSpPr>
          <p:cNvPr id="22567" name="Text Box 63"/>
          <p:cNvSpPr txBox="1">
            <a:spLocks noChangeArrowheads="1"/>
          </p:cNvSpPr>
          <p:nvPr/>
        </p:nvSpPr>
        <p:spPr bwMode="auto">
          <a:xfrm>
            <a:off x="1083365" y="328254"/>
            <a:ext cx="5232768" cy="461665"/>
          </a:xfrm>
          <a:prstGeom prst="rect">
            <a:avLst/>
          </a:prstGeom>
          <a:noFill/>
          <a:ln w="9525">
            <a:noFill/>
            <a:bevel/>
            <a:headEnd/>
            <a:tailEnd/>
          </a:ln>
        </p:spPr>
        <p:txBody>
          <a:bodyPr wrap="square">
            <a:spAutoFit/>
          </a:bodyPr>
          <a:lstStyle/>
          <a:p>
            <a:pPr eaLnBrk="1" hangingPunct="1"/>
            <a:r>
              <a:rPr lang="zh-CN" altLang="en-US" sz="2400" b="1" dirty="0" smtClean="0">
                <a:solidFill>
                  <a:schemeClr val="bg1"/>
                </a:solidFill>
                <a:latin typeface="微软雅黑" pitchFamily="34" charset="-122"/>
                <a:ea typeface="微软雅黑" pitchFamily="34" charset="-122"/>
              </a:rPr>
              <a:t>第</a:t>
            </a:r>
            <a:r>
              <a:rPr lang="en-US" altLang="zh-CN" sz="2400" b="1" dirty="0" smtClean="0">
                <a:solidFill>
                  <a:schemeClr val="bg1"/>
                </a:solidFill>
                <a:latin typeface="微软雅黑" pitchFamily="34" charset="-122"/>
                <a:ea typeface="微软雅黑" pitchFamily="34" charset="-122"/>
              </a:rPr>
              <a:t>14</a:t>
            </a:r>
            <a:r>
              <a:rPr lang="zh-CN" altLang="en-US" sz="2400" b="1" dirty="0" smtClean="0">
                <a:solidFill>
                  <a:schemeClr val="bg1"/>
                </a:solidFill>
                <a:latin typeface="微软雅黑" pitchFamily="34" charset="-122"/>
                <a:ea typeface="微软雅黑" pitchFamily="34" charset="-122"/>
              </a:rPr>
              <a:t>讲：范围处理</a:t>
            </a:r>
            <a:endParaRPr lang="zh-CN" altLang="en-US" sz="2400" b="1" dirty="0">
              <a:solidFill>
                <a:schemeClr val="bg1"/>
              </a:solidFill>
              <a:latin typeface="微软雅黑" pitchFamily="34" charset="-122"/>
              <a:ea typeface="微软雅黑" pitchFamily="34" charset="-122"/>
            </a:endParaRPr>
          </a:p>
        </p:txBody>
      </p:sp>
      <p:sp>
        <p:nvSpPr>
          <p:cNvPr id="22568" name="TextBox 15"/>
          <p:cNvSpPr>
            <a:spLocks noChangeArrowheads="1"/>
          </p:cNvSpPr>
          <p:nvPr/>
        </p:nvSpPr>
        <p:spPr bwMode="auto">
          <a:xfrm>
            <a:off x="1019876" y="1195989"/>
            <a:ext cx="3328189" cy="307777"/>
          </a:xfrm>
          <a:prstGeom prst="rect">
            <a:avLst/>
          </a:prstGeom>
          <a:solidFill>
            <a:srgbClr val="FFFFFF"/>
          </a:solidFill>
          <a:ln w="9525">
            <a:noFill/>
            <a:miter lim="800000"/>
            <a:headEnd/>
            <a:tailEnd/>
          </a:ln>
        </p:spPr>
        <p:txBody>
          <a:bodyPr wrap="square" lIns="0" tIns="0" rIns="0" bIns="0">
            <a:spAutoFit/>
          </a:bodyPr>
          <a:lstStyle/>
          <a:p>
            <a:pPr eaLnBrk="1" hangingPunct="1">
              <a:buFont typeface="Arial" pitchFamily="34" charset="0"/>
              <a:buNone/>
            </a:pPr>
            <a:r>
              <a:rPr lang="zh-CN" altLang="en-US" sz="2000" b="1" dirty="0" smtClean="0">
                <a:solidFill>
                  <a:srgbClr val="000000"/>
                </a:solidFill>
                <a:latin typeface="Calibri" pitchFamily="34" charset="0"/>
                <a:ea typeface="微软雅黑" pitchFamily="34" charset="-122"/>
                <a:sym typeface="宋体" pitchFamily="2" charset="-122"/>
              </a:rPr>
              <a:t>第三节：补充范围内丢失的值</a:t>
            </a:r>
            <a:endParaRPr lang="zh-CN" altLang="en-US" sz="2000" b="1" dirty="0">
              <a:solidFill>
                <a:srgbClr val="000000"/>
              </a:solidFill>
              <a:latin typeface="Calibri" pitchFamily="34" charset="0"/>
              <a:ea typeface="微软雅黑" pitchFamily="34" charset="-122"/>
              <a:sym typeface="宋体" pitchFamily="2" charset="-122"/>
            </a:endParaRPr>
          </a:p>
        </p:txBody>
      </p:sp>
      <p:sp>
        <p:nvSpPr>
          <p:cNvPr id="22569" name="Line 8"/>
          <p:cNvSpPr>
            <a:spLocks noChangeShapeType="1"/>
          </p:cNvSpPr>
          <p:nvPr/>
        </p:nvSpPr>
        <p:spPr bwMode="auto">
          <a:xfrm flipH="1">
            <a:off x="888062" y="1599246"/>
            <a:ext cx="3600000" cy="0"/>
          </a:xfrm>
          <a:prstGeom prst="line">
            <a:avLst/>
          </a:prstGeom>
          <a:noFill/>
          <a:ln w="25400">
            <a:solidFill>
              <a:srgbClr val="333399"/>
            </a:solidFill>
            <a:round/>
            <a:headEnd/>
            <a:tailEnd/>
          </a:ln>
        </p:spPr>
        <p:txBody>
          <a:bodyPr/>
          <a:lstStyle/>
          <a:p>
            <a:endParaRPr lang="zh-CN" altLang="en-US"/>
          </a:p>
        </p:txBody>
      </p:sp>
      <p:pic>
        <p:nvPicPr>
          <p:cNvPr id="67" name="图片 1" descr="www_tuweimei_comComp_19616934_YZBFmp5yO6dT7ctEW4h4YrFQlFUD1DyP.jpg"/>
          <p:cNvPicPr>
            <a:picLocks noGrp="1" noChangeAspect="1"/>
          </p:cNvPicPr>
          <p:nvPr isPhoto="1"/>
        </p:nvPicPr>
        <p:blipFill>
          <a:blip r:embed="rId4"/>
          <a:srcRect/>
          <a:stretch>
            <a:fillRect/>
          </a:stretch>
        </p:blipFill>
        <p:spPr bwMode="auto">
          <a:xfrm>
            <a:off x="0" y="0"/>
            <a:ext cx="1085850" cy="1085850"/>
          </a:xfrm>
          <a:prstGeom prst="rect">
            <a:avLst/>
          </a:prstGeom>
          <a:noFill/>
          <a:ln w="9525">
            <a:noFill/>
            <a:miter lim="800000"/>
            <a:headEnd/>
            <a:tailEnd/>
          </a:ln>
        </p:spPr>
      </p:pic>
      <p:sp>
        <p:nvSpPr>
          <p:cNvPr id="11" name="Text Box 59"/>
          <p:cNvSpPr txBox="1">
            <a:spLocks noChangeArrowheads="1"/>
          </p:cNvSpPr>
          <p:nvPr/>
        </p:nvSpPr>
        <p:spPr bwMode="auto">
          <a:xfrm>
            <a:off x="770048" y="1645295"/>
            <a:ext cx="7716225" cy="3785652"/>
          </a:xfrm>
          <a:prstGeom prst="rect">
            <a:avLst/>
          </a:prstGeom>
          <a:noFill/>
          <a:ln w="9525">
            <a:noFill/>
            <a:miter lim="800000"/>
            <a:headEnd/>
            <a:tailEnd/>
          </a:ln>
        </p:spPr>
        <p:txBody>
          <a:bodyPr wrap="square">
            <a:spAutoFit/>
          </a:bodyPr>
          <a:lstStyle/>
          <a:p>
            <a:pPr eaLnBrk="1" hangingPunct="1">
              <a:lnSpc>
                <a:spcPct val="150000"/>
              </a:lnSpc>
              <a:buFont typeface="Arial" pitchFamily="34" charset="0"/>
              <a:buNone/>
            </a:pPr>
            <a:r>
              <a:rPr lang="zh-CN" altLang="en-US" sz="2000" b="1" dirty="0" smtClean="0">
                <a:latin typeface="微软雅黑" pitchFamily="34" charset="-122"/>
                <a:ea typeface="微软雅黑" pitchFamily="34" charset="-122"/>
              </a:rPr>
              <a:t>解决方案</a:t>
            </a:r>
            <a:endParaRPr lang="en-US" altLang="zh-CN" sz="2000" b="1" dirty="0" smtClean="0">
              <a:latin typeface="微软雅黑" pitchFamily="34" charset="-122"/>
              <a:ea typeface="微软雅黑" pitchFamily="34" charset="-122"/>
            </a:endParaRPr>
          </a:p>
          <a:p>
            <a:pPr eaLnBrk="1" hangingPunct="1">
              <a:lnSpc>
                <a:spcPct val="150000"/>
              </a:lnSpc>
              <a:buFont typeface="Arial" pitchFamily="34" charset="0"/>
              <a:buNone/>
            </a:pPr>
            <a:r>
              <a:rPr lang="en-US" altLang="zh-CN" sz="2000" dirty="0" smtClean="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这个解决方案的技巧是对未聘用任何员工的年份返回</a:t>
            </a:r>
            <a:r>
              <a:rPr lang="en-US" altLang="zh-CN" sz="2000" dirty="0" smtClean="0">
                <a:latin typeface="微软雅黑" pitchFamily="34" charset="-122"/>
                <a:ea typeface="微软雅黑" pitchFamily="34" charset="-122"/>
              </a:rPr>
              <a:t>0</a:t>
            </a:r>
            <a:r>
              <a:rPr lang="zh-CN" altLang="en-US" sz="2000" dirty="0" smtClean="0">
                <a:latin typeface="微软雅黑" pitchFamily="34" charset="-122"/>
                <a:ea typeface="微软雅黑" pitchFamily="34" charset="-122"/>
              </a:rPr>
              <a:t>。如果某一给定年份没有聘用员工，那么表</a:t>
            </a:r>
            <a:r>
              <a:rPr lang="en-US" altLang="zh-CN" sz="2000" dirty="0" smtClean="0">
                <a:latin typeface="微软雅黑" pitchFamily="34" charset="-122"/>
                <a:ea typeface="微软雅黑" pitchFamily="34" charset="-122"/>
              </a:rPr>
              <a:t>EMP</a:t>
            </a:r>
            <a:r>
              <a:rPr lang="zh-CN" altLang="en-US" sz="2000" dirty="0" smtClean="0">
                <a:latin typeface="微软雅黑" pitchFamily="34" charset="-122"/>
                <a:ea typeface="微软雅黑" pitchFamily="34" charset="-122"/>
              </a:rPr>
              <a:t>中就不存在这一年的有关记录，如果表中不包含某个年份，那么如何才能返回</a:t>
            </a:r>
            <a:r>
              <a:rPr lang="en-US" altLang="zh-CN" sz="2000" dirty="0" smtClean="0">
                <a:latin typeface="微软雅黑" pitchFamily="34" charset="-122"/>
                <a:ea typeface="微软雅黑" pitchFamily="34" charset="-122"/>
              </a:rPr>
              <a:t>0</a:t>
            </a:r>
            <a:r>
              <a:rPr lang="zh-CN" altLang="en-US" sz="2000" dirty="0" smtClean="0">
                <a:latin typeface="微软雅黑" pitchFamily="34" charset="-122"/>
                <a:ea typeface="微软雅黑" pitchFamily="34" charset="-122"/>
              </a:rPr>
              <a:t>呢？这就需要我们必须先生成一个结果集，该结果集包含所有想要查看的年份，然后对</a:t>
            </a:r>
            <a:r>
              <a:rPr lang="en-US" altLang="zh-CN" sz="2000" dirty="0" smtClean="0">
                <a:latin typeface="微软雅黑" pitchFamily="34" charset="-122"/>
                <a:ea typeface="微软雅黑" pitchFamily="34" charset="-122"/>
              </a:rPr>
              <a:t>EMP</a:t>
            </a:r>
            <a:r>
              <a:rPr lang="zh-CN" altLang="en-US" sz="2000" dirty="0" smtClean="0">
                <a:latin typeface="微软雅黑" pitchFamily="34" charset="-122"/>
                <a:ea typeface="微软雅黑" pitchFamily="34" charset="-122"/>
              </a:rPr>
              <a:t>表进行外联接并对</a:t>
            </a:r>
            <a:r>
              <a:rPr lang="en-US" altLang="zh-CN" sz="2000" dirty="0" smtClean="0">
                <a:latin typeface="微软雅黑" pitchFamily="34" charset="-122"/>
                <a:ea typeface="微软雅黑" pitchFamily="34" charset="-122"/>
              </a:rPr>
              <a:t>EMP</a:t>
            </a:r>
            <a:r>
              <a:rPr lang="zh-CN" altLang="en-US" sz="2000" dirty="0" smtClean="0">
                <a:latin typeface="微软雅黑" pitchFamily="34" charset="-122"/>
                <a:ea typeface="微软雅黑" pitchFamily="34" charset="-122"/>
              </a:rPr>
              <a:t>表进行计数，以便查看这些年内是否聘用了员工：</a:t>
            </a:r>
            <a:endParaRPr lang="en-US" altLang="zh-CN" sz="2000" dirty="0" smtClean="0">
              <a:latin typeface="微软雅黑" pitchFamily="34" charset="-122"/>
              <a:ea typeface="微软雅黑" pitchFamily="34" charset="-122"/>
            </a:endParaRPr>
          </a:p>
          <a:p>
            <a:pPr eaLnBrk="1" hangingPunct="1">
              <a:lnSpc>
                <a:spcPct val="150000"/>
              </a:lnSpc>
              <a:buFont typeface="Arial" pitchFamily="34" charset="0"/>
              <a:buNone/>
            </a:pPr>
            <a:r>
              <a:rPr lang="zh-CN" altLang="en-US" sz="2000" dirty="0" smtClean="0">
                <a:latin typeface="微软雅黑" pitchFamily="34" charset="-122"/>
                <a:ea typeface="微软雅黑" pitchFamily="34" charset="-122"/>
                <a:hlinkClick r:id="rId5" action="ppaction://hlinkfile"/>
              </a:rPr>
              <a:t>解决方案代码</a:t>
            </a:r>
            <a:endParaRPr lang="en-US" altLang="zh-CN" sz="2000" dirty="0" smtClean="0">
              <a:latin typeface="微软雅黑" pitchFamily="34" charset="-122"/>
              <a:ea typeface="微软雅黑" pitchFamily="34" charset="-122"/>
            </a:endParaRPr>
          </a:p>
        </p:txBody>
      </p:sp>
    </p:spTree>
    <p:extLst>
      <p:ext uri="{BB962C8B-B14F-4D97-AF65-F5344CB8AC3E}">
        <p14:creationId xmlns:p14="http://schemas.microsoft.com/office/powerpoint/2010/main" val="3396737432"/>
      </p:ext>
    </p:extLst>
  </p:cSld>
  <p:clrMapOvr>
    <a:masterClrMapping/>
  </p:clrMapOvr>
  <p:transition>
    <p:push di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2" descr="010602water8_1"/>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38915" name="Text Box 3"/>
          <p:cNvSpPr txBox="1">
            <a:spLocks noChangeArrowheads="1"/>
          </p:cNvSpPr>
          <p:nvPr/>
        </p:nvSpPr>
        <p:spPr bwMode="auto">
          <a:xfrm>
            <a:off x="1979613" y="1052513"/>
            <a:ext cx="5257800" cy="1555750"/>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zh-CN" altLang="en-US" sz="9600" dirty="0" smtClean="0">
                <a:solidFill>
                  <a:srgbClr val="993300"/>
                </a:solidFill>
                <a:latin typeface="Times New Roman" pitchFamily="18" charset="0"/>
              </a:rPr>
              <a:t>谢谢！</a:t>
            </a:r>
            <a:endParaRPr lang="en-US" altLang="zh-CN" sz="9600" dirty="0">
              <a:solidFill>
                <a:srgbClr val="993300"/>
              </a:solidFill>
              <a:latin typeface="Times New Roman" pitchFamily="18" charset="0"/>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66" name="图片 4"/>
          <p:cNvPicPr>
            <a:picLocks noChangeAspect="1" noChangeArrowheads="1"/>
          </p:cNvPicPr>
          <p:nvPr/>
        </p:nvPicPr>
        <p:blipFill>
          <a:blip r:embed="rId3"/>
          <a:srcRect/>
          <a:stretch>
            <a:fillRect/>
          </a:stretch>
        </p:blipFill>
        <p:spPr bwMode="auto">
          <a:xfrm>
            <a:off x="-19050" y="242270"/>
            <a:ext cx="9172575" cy="504825"/>
          </a:xfrm>
          <a:prstGeom prst="rect">
            <a:avLst/>
          </a:prstGeom>
          <a:noFill/>
          <a:ln w="9525">
            <a:noFill/>
            <a:miter lim="800000"/>
            <a:headEnd/>
            <a:tailEnd/>
          </a:ln>
        </p:spPr>
      </p:pic>
      <p:sp>
        <p:nvSpPr>
          <p:cNvPr id="22567" name="Text Box 63"/>
          <p:cNvSpPr txBox="1">
            <a:spLocks noChangeArrowheads="1"/>
          </p:cNvSpPr>
          <p:nvPr/>
        </p:nvSpPr>
        <p:spPr bwMode="auto">
          <a:xfrm>
            <a:off x="1083365" y="328254"/>
            <a:ext cx="5232768" cy="461665"/>
          </a:xfrm>
          <a:prstGeom prst="rect">
            <a:avLst/>
          </a:prstGeom>
          <a:noFill/>
          <a:ln w="9525">
            <a:noFill/>
            <a:bevel/>
            <a:headEnd/>
            <a:tailEnd/>
          </a:ln>
        </p:spPr>
        <p:txBody>
          <a:bodyPr wrap="square">
            <a:spAutoFit/>
          </a:bodyPr>
          <a:lstStyle/>
          <a:p>
            <a:pPr eaLnBrk="1" hangingPunct="1"/>
            <a:r>
              <a:rPr lang="zh-CN" altLang="en-US" sz="2400" b="1" dirty="0" smtClean="0">
                <a:solidFill>
                  <a:schemeClr val="bg1"/>
                </a:solidFill>
                <a:latin typeface="微软雅黑" pitchFamily="34" charset="-122"/>
                <a:ea typeface="微软雅黑" pitchFamily="34" charset="-122"/>
              </a:rPr>
              <a:t>第</a:t>
            </a:r>
            <a:r>
              <a:rPr lang="en-US" altLang="zh-CN" sz="2400" b="1" dirty="0" smtClean="0">
                <a:solidFill>
                  <a:schemeClr val="bg1"/>
                </a:solidFill>
                <a:latin typeface="微软雅黑" pitchFamily="34" charset="-122"/>
                <a:ea typeface="微软雅黑" pitchFamily="34" charset="-122"/>
              </a:rPr>
              <a:t>14</a:t>
            </a:r>
            <a:r>
              <a:rPr lang="zh-CN" altLang="en-US" sz="2400" b="1" dirty="0" smtClean="0">
                <a:solidFill>
                  <a:schemeClr val="bg1"/>
                </a:solidFill>
                <a:latin typeface="微软雅黑" pitchFamily="34" charset="-122"/>
                <a:ea typeface="微软雅黑" pitchFamily="34" charset="-122"/>
              </a:rPr>
              <a:t>讲：范围处理</a:t>
            </a:r>
            <a:endParaRPr lang="zh-CN" altLang="en-US" sz="2400" b="1" dirty="0">
              <a:solidFill>
                <a:schemeClr val="bg1"/>
              </a:solidFill>
              <a:latin typeface="微软雅黑" pitchFamily="34" charset="-122"/>
              <a:ea typeface="微软雅黑" pitchFamily="34" charset="-122"/>
            </a:endParaRPr>
          </a:p>
        </p:txBody>
      </p:sp>
      <p:sp>
        <p:nvSpPr>
          <p:cNvPr id="22568" name="TextBox 15"/>
          <p:cNvSpPr>
            <a:spLocks noChangeArrowheads="1"/>
          </p:cNvSpPr>
          <p:nvPr/>
        </p:nvSpPr>
        <p:spPr bwMode="auto">
          <a:xfrm>
            <a:off x="1019876" y="1195989"/>
            <a:ext cx="3328189" cy="307777"/>
          </a:xfrm>
          <a:prstGeom prst="rect">
            <a:avLst/>
          </a:prstGeom>
          <a:solidFill>
            <a:srgbClr val="FFFFFF"/>
          </a:solidFill>
          <a:ln w="9525">
            <a:noFill/>
            <a:miter lim="800000"/>
            <a:headEnd/>
            <a:tailEnd/>
          </a:ln>
        </p:spPr>
        <p:txBody>
          <a:bodyPr wrap="square" lIns="0" tIns="0" rIns="0" bIns="0">
            <a:spAutoFit/>
          </a:bodyPr>
          <a:lstStyle/>
          <a:p>
            <a:pPr eaLnBrk="1" hangingPunct="1">
              <a:buFont typeface="Arial" pitchFamily="34" charset="0"/>
              <a:buNone/>
            </a:pPr>
            <a:r>
              <a:rPr lang="zh-CN" altLang="en-US" sz="2000" b="1" dirty="0" smtClean="0">
                <a:solidFill>
                  <a:srgbClr val="000000"/>
                </a:solidFill>
                <a:latin typeface="Calibri" pitchFamily="34" charset="0"/>
                <a:ea typeface="微软雅黑" pitchFamily="34" charset="-122"/>
                <a:sym typeface="宋体" pitchFamily="2" charset="-122"/>
              </a:rPr>
              <a:t>第一节：缺失范围求解问题</a:t>
            </a:r>
            <a:endParaRPr lang="zh-CN" altLang="en-US" sz="2000" b="1" dirty="0">
              <a:solidFill>
                <a:srgbClr val="000000"/>
              </a:solidFill>
              <a:latin typeface="Calibri" pitchFamily="34" charset="0"/>
              <a:ea typeface="微软雅黑" pitchFamily="34" charset="-122"/>
              <a:sym typeface="宋体" pitchFamily="2" charset="-122"/>
            </a:endParaRPr>
          </a:p>
        </p:txBody>
      </p:sp>
      <p:sp>
        <p:nvSpPr>
          <p:cNvPr id="22569" name="Line 8"/>
          <p:cNvSpPr>
            <a:spLocks noChangeShapeType="1"/>
          </p:cNvSpPr>
          <p:nvPr/>
        </p:nvSpPr>
        <p:spPr bwMode="auto">
          <a:xfrm flipH="1">
            <a:off x="888062" y="1599246"/>
            <a:ext cx="3600000" cy="0"/>
          </a:xfrm>
          <a:prstGeom prst="line">
            <a:avLst/>
          </a:prstGeom>
          <a:noFill/>
          <a:ln w="25400">
            <a:solidFill>
              <a:srgbClr val="333399"/>
            </a:solidFill>
            <a:round/>
            <a:headEnd/>
            <a:tailEnd/>
          </a:ln>
        </p:spPr>
        <p:txBody>
          <a:bodyPr/>
          <a:lstStyle/>
          <a:p>
            <a:endParaRPr lang="zh-CN" altLang="en-US"/>
          </a:p>
        </p:txBody>
      </p:sp>
      <p:pic>
        <p:nvPicPr>
          <p:cNvPr id="67" name="图片 1" descr="www_tuweimei_comComp_19616934_YZBFmp5yO6dT7ctEW4h4YrFQlFUD1DyP.jpg"/>
          <p:cNvPicPr>
            <a:picLocks noGrp="1" noChangeAspect="1"/>
          </p:cNvPicPr>
          <p:nvPr isPhoto="1"/>
        </p:nvPicPr>
        <p:blipFill>
          <a:blip r:embed="rId4"/>
          <a:srcRect/>
          <a:stretch>
            <a:fillRect/>
          </a:stretch>
        </p:blipFill>
        <p:spPr bwMode="auto">
          <a:xfrm>
            <a:off x="0" y="0"/>
            <a:ext cx="1085850" cy="1085850"/>
          </a:xfrm>
          <a:prstGeom prst="rect">
            <a:avLst/>
          </a:prstGeom>
          <a:noFill/>
          <a:ln w="9525">
            <a:noFill/>
            <a:miter lim="800000"/>
            <a:headEnd/>
            <a:tailEnd/>
          </a:ln>
        </p:spPr>
      </p:pic>
      <p:sp>
        <p:nvSpPr>
          <p:cNvPr id="11" name="Text Box 59"/>
          <p:cNvSpPr txBox="1">
            <a:spLocks noChangeArrowheads="1"/>
          </p:cNvSpPr>
          <p:nvPr/>
        </p:nvSpPr>
        <p:spPr bwMode="auto">
          <a:xfrm>
            <a:off x="770048" y="1725505"/>
            <a:ext cx="7716225" cy="3785652"/>
          </a:xfrm>
          <a:prstGeom prst="rect">
            <a:avLst/>
          </a:prstGeom>
          <a:noFill/>
          <a:ln w="9525">
            <a:noFill/>
            <a:miter lim="800000"/>
            <a:headEnd/>
            <a:tailEnd/>
          </a:ln>
        </p:spPr>
        <p:txBody>
          <a:bodyPr wrap="square">
            <a:spAutoFit/>
          </a:bodyPr>
          <a:lstStyle/>
          <a:p>
            <a:pPr eaLnBrk="1" hangingPunct="1">
              <a:lnSpc>
                <a:spcPct val="150000"/>
              </a:lnSpc>
              <a:buFont typeface="Arial" pitchFamily="34" charset="0"/>
              <a:buNone/>
            </a:pPr>
            <a:r>
              <a:rPr lang="en-US" altLang="zh-CN" sz="2000" dirty="0" smtClean="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缺失范围求解问题也称为间断求解问题，是经常用到的问题，该问题在产品系统中的显现方式有很多种，例如，可用的或不可用的报表、活动或不活动的周期、找出缺失的或存在的键值的范围，等等。</a:t>
            </a:r>
            <a:endParaRPr lang="en-US" altLang="zh-CN" sz="2000" dirty="0" smtClean="0">
              <a:latin typeface="微软雅黑" pitchFamily="34" charset="-122"/>
              <a:ea typeface="微软雅黑" pitchFamily="34" charset="-122"/>
            </a:endParaRPr>
          </a:p>
          <a:p>
            <a:pPr eaLnBrk="1" hangingPunct="1">
              <a:lnSpc>
                <a:spcPct val="150000"/>
              </a:lnSpc>
              <a:buFont typeface="Arial" pitchFamily="34" charset="0"/>
              <a:buNone/>
            </a:pPr>
            <a:r>
              <a:rPr lang="en-US" altLang="zh-CN" sz="2000" dirty="0" smtClean="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我们使用</a:t>
            </a:r>
            <a:r>
              <a:rPr lang="en-US" altLang="zh-CN" sz="2000" dirty="0" err="1" smtClean="0">
                <a:latin typeface="微软雅黑" pitchFamily="34" charset="-122"/>
                <a:ea typeface="微软雅黑" pitchFamily="34" charset="-122"/>
              </a:rPr>
              <a:t>NumSeq</a:t>
            </a:r>
            <a:r>
              <a:rPr lang="zh-CN" altLang="en-US" sz="2000" dirty="0" smtClean="0">
                <a:latin typeface="微软雅黑" pitchFamily="34" charset="-122"/>
                <a:ea typeface="微软雅黑" pitchFamily="34" charset="-122"/>
              </a:rPr>
              <a:t>表来说明间断求解问题，该表的创建代码为</a:t>
            </a:r>
            <a:r>
              <a:rPr lang="en-US" altLang="zh-CN" sz="2000" dirty="0" smtClean="0">
                <a:latin typeface="微软雅黑" pitchFamily="34" charset="-122"/>
                <a:ea typeface="微软雅黑" pitchFamily="34" charset="-122"/>
                <a:hlinkClick r:id="rId5" action="ppaction://hlinkfile"/>
              </a:rPr>
              <a:t>NumSeq.txt</a:t>
            </a:r>
            <a:r>
              <a:rPr lang="zh-CN" altLang="en-US" sz="2000" dirty="0" smtClean="0">
                <a:latin typeface="微软雅黑" pitchFamily="34" charset="-122"/>
                <a:ea typeface="微软雅黑" pitchFamily="34" charset="-122"/>
              </a:rPr>
              <a:t>，它代表一个由唯一值组成的数字序列，在该表中存在如下数据</a:t>
            </a:r>
            <a:r>
              <a:rPr lang="zh-CN" altLang="en-US" sz="2000" dirty="0" smtClean="0">
                <a:latin typeface="微软雅黑" pitchFamily="34" charset="-122"/>
                <a:ea typeface="微软雅黑" pitchFamily="34" charset="-122"/>
                <a:sym typeface="Wingdings" panose="05000000000000000000" pitchFamily="2" charset="2"/>
              </a:rPr>
              <a:t>（</a:t>
            </a:r>
            <a:r>
              <a:rPr lang="en-US" altLang="zh-CN" sz="2000" dirty="0" smtClean="0">
                <a:latin typeface="微软雅黑" pitchFamily="34" charset="-122"/>
                <a:ea typeface="微软雅黑" pitchFamily="34" charset="-122"/>
                <a:sym typeface="Wingdings" panose="05000000000000000000" pitchFamily="2" charset="2"/>
              </a:rPr>
              <a:t>2</a:t>
            </a:r>
            <a:r>
              <a:rPr lang="zh-CN" altLang="en-US" sz="2000" dirty="0" smtClean="0">
                <a:latin typeface="微软雅黑" pitchFamily="34" charset="-122"/>
                <a:ea typeface="微软雅黑" pitchFamily="34" charset="-122"/>
                <a:sym typeface="Wingdings" panose="05000000000000000000" pitchFamily="2" charset="2"/>
              </a:rPr>
              <a:t>），（</a:t>
            </a:r>
            <a:r>
              <a:rPr lang="en-US" altLang="zh-CN" sz="2000" dirty="0" smtClean="0">
                <a:latin typeface="微软雅黑" pitchFamily="34" charset="-122"/>
                <a:ea typeface="微软雅黑" pitchFamily="34" charset="-122"/>
                <a:sym typeface="Wingdings" panose="05000000000000000000" pitchFamily="2" charset="2"/>
              </a:rPr>
              <a:t>3</a:t>
            </a:r>
            <a:r>
              <a:rPr lang="zh-CN" altLang="en-US" sz="2000" dirty="0" smtClean="0">
                <a:latin typeface="微软雅黑" pitchFamily="34" charset="-122"/>
                <a:ea typeface="微软雅黑" pitchFamily="34" charset="-122"/>
                <a:sym typeface="Wingdings" panose="05000000000000000000" pitchFamily="2" charset="2"/>
              </a:rPr>
              <a:t>），（</a:t>
            </a:r>
            <a:r>
              <a:rPr lang="en-US" altLang="zh-CN" sz="2000" dirty="0" smtClean="0">
                <a:latin typeface="微软雅黑" pitchFamily="34" charset="-122"/>
                <a:ea typeface="微软雅黑" pitchFamily="34" charset="-122"/>
                <a:sym typeface="Wingdings" panose="05000000000000000000" pitchFamily="2" charset="2"/>
              </a:rPr>
              <a:t>11</a:t>
            </a:r>
            <a:r>
              <a:rPr lang="zh-CN" altLang="en-US" sz="2000" dirty="0" smtClean="0">
                <a:latin typeface="微软雅黑" pitchFamily="34" charset="-122"/>
                <a:ea typeface="微软雅黑" pitchFamily="34" charset="-122"/>
                <a:sym typeface="Wingdings" panose="05000000000000000000" pitchFamily="2" charset="2"/>
              </a:rPr>
              <a:t>），（</a:t>
            </a:r>
            <a:r>
              <a:rPr lang="en-US" altLang="zh-CN" sz="2000" dirty="0" smtClean="0">
                <a:latin typeface="微软雅黑" pitchFamily="34" charset="-122"/>
                <a:ea typeface="微软雅黑" pitchFamily="34" charset="-122"/>
                <a:sym typeface="Wingdings" panose="05000000000000000000" pitchFamily="2" charset="2"/>
              </a:rPr>
              <a:t>12</a:t>
            </a:r>
            <a:r>
              <a:rPr lang="zh-CN" altLang="en-US" sz="2000" dirty="0" smtClean="0">
                <a:latin typeface="微软雅黑" pitchFamily="34" charset="-122"/>
                <a:ea typeface="微软雅黑" pitchFamily="34" charset="-122"/>
                <a:sym typeface="Wingdings" panose="05000000000000000000" pitchFamily="2" charset="2"/>
              </a:rPr>
              <a:t>），（</a:t>
            </a:r>
            <a:r>
              <a:rPr lang="en-US" altLang="zh-CN" sz="2000" dirty="0" smtClean="0">
                <a:latin typeface="微软雅黑" pitchFamily="34" charset="-122"/>
                <a:ea typeface="微软雅黑" pitchFamily="34" charset="-122"/>
                <a:sym typeface="Wingdings" panose="05000000000000000000" pitchFamily="2" charset="2"/>
              </a:rPr>
              <a:t>13</a:t>
            </a:r>
            <a:r>
              <a:rPr lang="zh-CN" altLang="en-US" sz="2000" dirty="0" smtClean="0">
                <a:latin typeface="微软雅黑" pitchFamily="34" charset="-122"/>
                <a:ea typeface="微软雅黑" pitchFamily="34" charset="-122"/>
                <a:sym typeface="Wingdings" panose="05000000000000000000" pitchFamily="2" charset="2"/>
              </a:rPr>
              <a:t>），（</a:t>
            </a:r>
            <a:r>
              <a:rPr lang="en-US" altLang="zh-CN" sz="2000" dirty="0" smtClean="0">
                <a:latin typeface="微软雅黑" pitchFamily="34" charset="-122"/>
                <a:ea typeface="微软雅黑" pitchFamily="34" charset="-122"/>
                <a:sym typeface="Wingdings" panose="05000000000000000000" pitchFamily="2" charset="2"/>
              </a:rPr>
              <a:t>27</a:t>
            </a:r>
            <a:r>
              <a:rPr lang="zh-CN" altLang="en-US" sz="2000" dirty="0" smtClean="0">
                <a:latin typeface="微软雅黑" pitchFamily="34" charset="-122"/>
                <a:ea typeface="微软雅黑" pitchFamily="34" charset="-122"/>
                <a:sym typeface="Wingdings" panose="05000000000000000000" pitchFamily="2" charset="2"/>
              </a:rPr>
              <a:t>），（</a:t>
            </a:r>
            <a:r>
              <a:rPr lang="en-US" altLang="zh-CN" sz="2000" dirty="0" smtClean="0">
                <a:latin typeface="微软雅黑" pitchFamily="34" charset="-122"/>
                <a:ea typeface="微软雅黑" pitchFamily="34" charset="-122"/>
                <a:sym typeface="Wingdings" panose="05000000000000000000" pitchFamily="2" charset="2"/>
              </a:rPr>
              <a:t>33</a:t>
            </a:r>
            <a:r>
              <a:rPr lang="zh-CN" altLang="en-US" sz="2000" dirty="0" smtClean="0">
                <a:latin typeface="微软雅黑" pitchFamily="34" charset="-122"/>
                <a:ea typeface="微软雅黑" pitchFamily="34" charset="-122"/>
                <a:sym typeface="Wingdings" panose="05000000000000000000" pitchFamily="2" charset="2"/>
              </a:rPr>
              <a:t>），（</a:t>
            </a:r>
            <a:r>
              <a:rPr lang="en-US" altLang="zh-CN" sz="2000" dirty="0" smtClean="0">
                <a:latin typeface="微软雅黑" pitchFamily="34" charset="-122"/>
                <a:ea typeface="微软雅黑" pitchFamily="34" charset="-122"/>
                <a:sym typeface="Wingdings" panose="05000000000000000000" pitchFamily="2" charset="2"/>
              </a:rPr>
              <a:t>34</a:t>
            </a:r>
            <a:r>
              <a:rPr lang="zh-CN" altLang="en-US" sz="2000" dirty="0" smtClean="0">
                <a:latin typeface="微软雅黑" pitchFamily="34" charset="-122"/>
                <a:ea typeface="微软雅黑" pitchFamily="34" charset="-122"/>
                <a:sym typeface="Wingdings" panose="05000000000000000000" pitchFamily="2" charset="2"/>
              </a:rPr>
              <a:t>），（</a:t>
            </a:r>
            <a:r>
              <a:rPr lang="en-US" altLang="zh-CN" sz="2000" dirty="0" smtClean="0">
                <a:latin typeface="微软雅黑" pitchFamily="34" charset="-122"/>
                <a:ea typeface="微软雅黑" pitchFamily="34" charset="-122"/>
                <a:sym typeface="Wingdings" panose="05000000000000000000" pitchFamily="2" charset="2"/>
              </a:rPr>
              <a:t>35</a:t>
            </a:r>
            <a:r>
              <a:rPr lang="zh-CN" altLang="en-US" sz="2000" dirty="0" smtClean="0">
                <a:latin typeface="微软雅黑" pitchFamily="34" charset="-122"/>
                <a:ea typeface="微软雅黑" pitchFamily="34" charset="-122"/>
                <a:sym typeface="Wingdings" panose="05000000000000000000" pitchFamily="2" charset="2"/>
              </a:rPr>
              <a:t>），（</a:t>
            </a:r>
            <a:r>
              <a:rPr lang="en-US" altLang="zh-CN" sz="2000" dirty="0" smtClean="0">
                <a:latin typeface="微软雅黑" pitchFamily="34" charset="-122"/>
                <a:ea typeface="微软雅黑" pitchFamily="34" charset="-122"/>
                <a:sym typeface="Wingdings" panose="05000000000000000000" pitchFamily="2" charset="2"/>
              </a:rPr>
              <a:t>42</a:t>
            </a:r>
            <a:r>
              <a:rPr lang="zh-CN" altLang="en-US" sz="2000" dirty="0" smtClean="0">
                <a:latin typeface="微软雅黑" pitchFamily="34" charset="-122"/>
                <a:ea typeface="微软雅黑" pitchFamily="34" charset="-122"/>
                <a:sym typeface="Wingdings" panose="05000000000000000000" pitchFamily="2" charset="2"/>
              </a:rPr>
              <a:t>）；</a:t>
            </a:r>
            <a:endParaRPr lang="en-US" altLang="zh-CN" sz="2000" dirty="0" smtClean="0">
              <a:latin typeface="微软雅黑" pitchFamily="34" charset="-122"/>
              <a:ea typeface="微软雅黑" pitchFamily="34" charset="-122"/>
            </a:endParaRPr>
          </a:p>
        </p:txBody>
      </p:sp>
    </p:spTree>
  </p:cSld>
  <p:clrMapOvr>
    <a:masterClrMapping/>
  </p:clrMapOvr>
  <p:transition>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66" name="图片 4"/>
          <p:cNvPicPr>
            <a:picLocks noChangeAspect="1" noChangeArrowheads="1"/>
          </p:cNvPicPr>
          <p:nvPr/>
        </p:nvPicPr>
        <p:blipFill>
          <a:blip r:embed="rId3"/>
          <a:srcRect/>
          <a:stretch>
            <a:fillRect/>
          </a:stretch>
        </p:blipFill>
        <p:spPr bwMode="auto">
          <a:xfrm>
            <a:off x="-19050" y="242270"/>
            <a:ext cx="9172575" cy="504825"/>
          </a:xfrm>
          <a:prstGeom prst="rect">
            <a:avLst/>
          </a:prstGeom>
          <a:noFill/>
          <a:ln w="9525">
            <a:noFill/>
            <a:miter lim="800000"/>
            <a:headEnd/>
            <a:tailEnd/>
          </a:ln>
        </p:spPr>
      </p:pic>
      <p:sp>
        <p:nvSpPr>
          <p:cNvPr id="22567" name="Text Box 63"/>
          <p:cNvSpPr txBox="1">
            <a:spLocks noChangeArrowheads="1"/>
          </p:cNvSpPr>
          <p:nvPr/>
        </p:nvSpPr>
        <p:spPr bwMode="auto">
          <a:xfrm>
            <a:off x="1083365" y="328254"/>
            <a:ext cx="5232768" cy="461665"/>
          </a:xfrm>
          <a:prstGeom prst="rect">
            <a:avLst/>
          </a:prstGeom>
          <a:noFill/>
          <a:ln w="9525">
            <a:noFill/>
            <a:bevel/>
            <a:headEnd/>
            <a:tailEnd/>
          </a:ln>
        </p:spPr>
        <p:txBody>
          <a:bodyPr wrap="square">
            <a:spAutoFit/>
          </a:bodyPr>
          <a:lstStyle/>
          <a:p>
            <a:pPr eaLnBrk="1" hangingPunct="1"/>
            <a:r>
              <a:rPr lang="zh-CN" altLang="en-US" sz="2400" b="1" dirty="0" smtClean="0">
                <a:solidFill>
                  <a:schemeClr val="bg1"/>
                </a:solidFill>
                <a:latin typeface="微软雅黑" pitchFamily="34" charset="-122"/>
                <a:ea typeface="微软雅黑" pitchFamily="34" charset="-122"/>
              </a:rPr>
              <a:t>第</a:t>
            </a:r>
            <a:r>
              <a:rPr lang="en-US" altLang="zh-CN" sz="2400" b="1" dirty="0" smtClean="0">
                <a:solidFill>
                  <a:schemeClr val="bg1"/>
                </a:solidFill>
                <a:latin typeface="微软雅黑" pitchFamily="34" charset="-122"/>
                <a:ea typeface="微软雅黑" pitchFamily="34" charset="-122"/>
              </a:rPr>
              <a:t>14</a:t>
            </a:r>
            <a:r>
              <a:rPr lang="zh-CN" altLang="en-US" sz="2400" b="1" dirty="0" smtClean="0">
                <a:solidFill>
                  <a:schemeClr val="bg1"/>
                </a:solidFill>
                <a:latin typeface="微软雅黑" pitchFamily="34" charset="-122"/>
                <a:ea typeface="微软雅黑" pitchFamily="34" charset="-122"/>
              </a:rPr>
              <a:t>讲：范围处理</a:t>
            </a:r>
            <a:endParaRPr lang="zh-CN" altLang="en-US" sz="2400" b="1" dirty="0">
              <a:solidFill>
                <a:schemeClr val="bg1"/>
              </a:solidFill>
              <a:latin typeface="微软雅黑" pitchFamily="34" charset="-122"/>
              <a:ea typeface="微软雅黑" pitchFamily="34" charset="-122"/>
            </a:endParaRPr>
          </a:p>
        </p:txBody>
      </p:sp>
      <p:sp>
        <p:nvSpPr>
          <p:cNvPr id="22568" name="TextBox 15"/>
          <p:cNvSpPr>
            <a:spLocks noChangeArrowheads="1"/>
          </p:cNvSpPr>
          <p:nvPr/>
        </p:nvSpPr>
        <p:spPr bwMode="auto">
          <a:xfrm>
            <a:off x="1019876" y="1195989"/>
            <a:ext cx="3328189" cy="307777"/>
          </a:xfrm>
          <a:prstGeom prst="rect">
            <a:avLst/>
          </a:prstGeom>
          <a:solidFill>
            <a:srgbClr val="FFFFFF"/>
          </a:solidFill>
          <a:ln w="9525">
            <a:noFill/>
            <a:miter lim="800000"/>
            <a:headEnd/>
            <a:tailEnd/>
          </a:ln>
        </p:spPr>
        <p:txBody>
          <a:bodyPr wrap="square" lIns="0" tIns="0" rIns="0" bIns="0">
            <a:spAutoFit/>
          </a:bodyPr>
          <a:lstStyle/>
          <a:p>
            <a:pPr eaLnBrk="1" hangingPunct="1">
              <a:buFont typeface="Arial" pitchFamily="34" charset="0"/>
              <a:buNone/>
            </a:pPr>
            <a:r>
              <a:rPr lang="zh-CN" altLang="en-US" sz="2000" b="1" dirty="0" smtClean="0">
                <a:solidFill>
                  <a:srgbClr val="000000"/>
                </a:solidFill>
                <a:latin typeface="Calibri" pitchFamily="34" charset="0"/>
                <a:ea typeface="微软雅黑" pitchFamily="34" charset="-122"/>
                <a:sym typeface="宋体" pitchFamily="2" charset="-122"/>
              </a:rPr>
              <a:t>第一节：缺失范围求解问题</a:t>
            </a:r>
            <a:endParaRPr lang="zh-CN" altLang="en-US" sz="2000" b="1" dirty="0">
              <a:solidFill>
                <a:srgbClr val="000000"/>
              </a:solidFill>
              <a:latin typeface="Calibri" pitchFamily="34" charset="0"/>
              <a:ea typeface="微软雅黑" pitchFamily="34" charset="-122"/>
              <a:sym typeface="宋体" pitchFamily="2" charset="-122"/>
            </a:endParaRPr>
          </a:p>
        </p:txBody>
      </p:sp>
      <p:sp>
        <p:nvSpPr>
          <p:cNvPr id="22569" name="Line 8"/>
          <p:cNvSpPr>
            <a:spLocks noChangeShapeType="1"/>
          </p:cNvSpPr>
          <p:nvPr/>
        </p:nvSpPr>
        <p:spPr bwMode="auto">
          <a:xfrm flipH="1">
            <a:off x="888062" y="1599246"/>
            <a:ext cx="3600000" cy="0"/>
          </a:xfrm>
          <a:prstGeom prst="line">
            <a:avLst/>
          </a:prstGeom>
          <a:noFill/>
          <a:ln w="25400">
            <a:solidFill>
              <a:srgbClr val="333399"/>
            </a:solidFill>
            <a:round/>
            <a:headEnd/>
            <a:tailEnd/>
          </a:ln>
        </p:spPr>
        <p:txBody>
          <a:bodyPr/>
          <a:lstStyle/>
          <a:p>
            <a:endParaRPr lang="zh-CN" altLang="en-US"/>
          </a:p>
        </p:txBody>
      </p:sp>
      <p:pic>
        <p:nvPicPr>
          <p:cNvPr id="67" name="图片 1" descr="www_tuweimei_comComp_19616934_YZBFmp5yO6dT7ctEW4h4YrFQlFUD1DyP.jpg"/>
          <p:cNvPicPr>
            <a:picLocks noGrp="1" noChangeAspect="1"/>
          </p:cNvPicPr>
          <p:nvPr isPhoto="1"/>
        </p:nvPicPr>
        <p:blipFill>
          <a:blip r:embed="rId4"/>
          <a:srcRect/>
          <a:stretch>
            <a:fillRect/>
          </a:stretch>
        </p:blipFill>
        <p:spPr bwMode="auto">
          <a:xfrm>
            <a:off x="0" y="0"/>
            <a:ext cx="1085850" cy="1085850"/>
          </a:xfrm>
          <a:prstGeom prst="rect">
            <a:avLst/>
          </a:prstGeom>
          <a:noFill/>
          <a:ln w="9525">
            <a:noFill/>
            <a:miter lim="800000"/>
            <a:headEnd/>
            <a:tailEnd/>
          </a:ln>
        </p:spPr>
      </p:pic>
      <p:sp>
        <p:nvSpPr>
          <p:cNvPr id="11" name="Text Box 59"/>
          <p:cNvSpPr txBox="1">
            <a:spLocks noChangeArrowheads="1"/>
          </p:cNvSpPr>
          <p:nvPr/>
        </p:nvSpPr>
        <p:spPr bwMode="auto">
          <a:xfrm>
            <a:off x="770048" y="1725505"/>
            <a:ext cx="7716225" cy="553998"/>
          </a:xfrm>
          <a:prstGeom prst="rect">
            <a:avLst/>
          </a:prstGeom>
          <a:noFill/>
          <a:ln w="9525">
            <a:noFill/>
            <a:miter lim="800000"/>
            <a:headEnd/>
            <a:tailEnd/>
          </a:ln>
        </p:spPr>
        <p:txBody>
          <a:bodyPr wrap="square">
            <a:spAutoFit/>
          </a:bodyPr>
          <a:lstStyle/>
          <a:p>
            <a:pPr eaLnBrk="1" hangingPunct="1">
              <a:lnSpc>
                <a:spcPct val="150000"/>
              </a:lnSpc>
              <a:buFont typeface="Arial" pitchFamily="34" charset="0"/>
              <a:buNone/>
            </a:pPr>
            <a:r>
              <a:rPr lang="en-US" altLang="zh-CN" sz="2000" dirty="0" smtClean="0">
                <a:latin typeface="微软雅黑" pitchFamily="34" charset="-122"/>
                <a:ea typeface="微软雅黑" pitchFamily="34" charset="-122"/>
              </a:rPr>
              <a:t>	</a:t>
            </a:r>
            <a:r>
              <a:rPr lang="zh-CN" altLang="en-US" sz="2000" dirty="0">
                <a:latin typeface="微软雅黑" pitchFamily="34" charset="-122"/>
                <a:ea typeface="微软雅黑" pitchFamily="34" charset="-122"/>
              </a:rPr>
              <a:t>下</a:t>
            </a:r>
            <a:r>
              <a:rPr lang="zh-CN" altLang="en-US" sz="2000" dirty="0" smtClean="0">
                <a:latin typeface="微软雅黑" pitchFamily="34" charset="-122"/>
                <a:ea typeface="微软雅黑" pitchFamily="34" charset="-122"/>
              </a:rPr>
              <a:t>表显示了</a:t>
            </a:r>
            <a:r>
              <a:rPr lang="en-US" altLang="zh-CN" sz="2000" dirty="0" err="1" smtClean="0">
                <a:latin typeface="微软雅黑" pitchFamily="34" charset="-122"/>
                <a:ea typeface="微软雅黑" pitchFamily="34" charset="-122"/>
              </a:rPr>
              <a:t>NumSeq</a:t>
            </a:r>
            <a:r>
              <a:rPr lang="zh-CN" altLang="en-US" sz="2000" dirty="0" smtClean="0">
                <a:latin typeface="微软雅黑" pitchFamily="34" charset="-122"/>
                <a:ea typeface="微软雅黑" pitchFamily="34" charset="-122"/>
              </a:rPr>
              <a:t>序列中存在的间断：</a:t>
            </a:r>
            <a:endParaRPr lang="en-US" altLang="zh-CN" sz="2000" dirty="0" smtClean="0">
              <a:latin typeface="微软雅黑" pitchFamily="34" charset="-122"/>
              <a:ea typeface="微软雅黑" pitchFamily="34" charset="-122"/>
            </a:endParaRPr>
          </a:p>
        </p:txBody>
      </p:sp>
      <p:pic>
        <p:nvPicPr>
          <p:cNvPr id="2" name="图片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8062" y="2313093"/>
            <a:ext cx="2657244" cy="1906611"/>
          </a:xfrm>
          <a:prstGeom prst="rect">
            <a:avLst/>
          </a:prstGeom>
        </p:spPr>
      </p:pic>
    </p:spTree>
    <p:extLst>
      <p:ext uri="{BB962C8B-B14F-4D97-AF65-F5344CB8AC3E}">
        <p14:creationId xmlns:p14="http://schemas.microsoft.com/office/powerpoint/2010/main" val="2589145990"/>
      </p:ext>
    </p:extLst>
  </p:cSld>
  <p:clrMapOvr>
    <a:masterClrMapping/>
  </p:clrMapOvr>
  <p:transition>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66" name="图片 4"/>
          <p:cNvPicPr>
            <a:picLocks noChangeAspect="1" noChangeArrowheads="1"/>
          </p:cNvPicPr>
          <p:nvPr/>
        </p:nvPicPr>
        <p:blipFill>
          <a:blip r:embed="rId3"/>
          <a:srcRect/>
          <a:stretch>
            <a:fillRect/>
          </a:stretch>
        </p:blipFill>
        <p:spPr bwMode="auto">
          <a:xfrm>
            <a:off x="-19050" y="242270"/>
            <a:ext cx="9172575" cy="504825"/>
          </a:xfrm>
          <a:prstGeom prst="rect">
            <a:avLst/>
          </a:prstGeom>
          <a:noFill/>
          <a:ln w="9525">
            <a:noFill/>
            <a:miter lim="800000"/>
            <a:headEnd/>
            <a:tailEnd/>
          </a:ln>
        </p:spPr>
      </p:pic>
      <p:sp>
        <p:nvSpPr>
          <p:cNvPr id="22567" name="Text Box 63"/>
          <p:cNvSpPr txBox="1">
            <a:spLocks noChangeArrowheads="1"/>
          </p:cNvSpPr>
          <p:nvPr/>
        </p:nvSpPr>
        <p:spPr bwMode="auto">
          <a:xfrm>
            <a:off x="1083365" y="328254"/>
            <a:ext cx="5232768" cy="461665"/>
          </a:xfrm>
          <a:prstGeom prst="rect">
            <a:avLst/>
          </a:prstGeom>
          <a:noFill/>
          <a:ln w="9525">
            <a:noFill/>
            <a:bevel/>
            <a:headEnd/>
            <a:tailEnd/>
          </a:ln>
        </p:spPr>
        <p:txBody>
          <a:bodyPr wrap="square">
            <a:spAutoFit/>
          </a:bodyPr>
          <a:lstStyle/>
          <a:p>
            <a:pPr eaLnBrk="1" hangingPunct="1"/>
            <a:r>
              <a:rPr lang="zh-CN" altLang="en-US" sz="2400" b="1" dirty="0" smtClean="0">
                <a:solidFill>
                  <a:schemeClr val="bg1"/>
                </a:solidFill>
                <a:latin typeface="微软雅黑" pitchFamily="34" charset="-122"/>
                <a:ea typeface="微软雅黑" pitchFamily="34" charset="-122"/>
              </a:rPr>
              <a:t>第</a:t>
            </a:r>
            <a:r>
              <a:rPr lang="en-US" altLang="zh-CN" sz="2400" b="1" dirty="0" smtClean="0">
                <a:solidFill>
                  <a:schemeClr val="bg1"/>
                </a:solidFill>
                <a:latin typeface="微软雅黑" pitchFamily="34" charset="-122"/>
                <a:ea typeface="微软雅黑" pitchFamily="34" charset="-122"/>
              </a:rPr>
              <a:t>14</a:t>
            </a:r>
            <a:r>
              <a:rPr lang="zh-CN" altLang="en-US" sz="2400" b="1" dirty="0" smtClean="0">
                <a:solidFill>
                  <a:schemeClr val="bg1"/>
                </a:solidFill>
                <a:latin typeface="微软雅黑" pitchFamily="34" charset="-122"/>
                <a:ea typeface="微软雅黑" pitchFamily="34" charset="-122"/>
              </a:rPr>
              <a:t>讲：范围处理</a:t>
            </a:r>
            <a:endParaRPr lang="zh-CN" altLang="en-US" sz="2400" b="1" dirty="0">
              <a:solidFill>
                <a:schemeClr val="bg1"/>
              </a:solidFill>
              <a:latin typeface="微软雅黑" pitchFamily="34" charset="-122"/>
              <a:ea typeface="微软雅黑" pitchFamily="34" charset="-122"/>
            </a:endParaRPr>
          </a:p>
        </p:txBody>
      </p:sp>
      <p:sp>
        <p:nvSpPr>
          <p:cNvPr id="22568" name="TextBox 15"/>
          <p:cNvSpPr>
            <a:spLocks noChangeArrowheads="1"/>
          </p:cNvSpPr>
          <p:nvPr/>
        </p:nvSpPr>
        <p:spPr bwMode="auto">
          <a:xfrm>
            <a:off x="1019876" y="1195989"/>
            <a:ext cx="3328189" cy="307777"/>
          </a:xfrm>
          <a:prstGeom prst="rect">
            <a:avLst/>
          </a:prstGeom>
          <a:solidFill>
            <a:srgbClr val="FFFFFF"/>
          </a:solidFill>
          <a:ln w="9525">
            <a:noFill/>
            <a:miter lim="800000"/>
            <a:headEnd/>
            <a:tailEnd/>
          </a:ln>
        </p:spPr>
        <p:txBody>
          <a:bodyPr wrap="square" lIns="0" tIns="0" rIns="0" bIns="0">
            <a:spAutoFit/>
          </a:bodyPr>
          <a:lstStyle/>
          <a:p>
            <a:pPr eaLnBrk="1" hangingPunct="1">
              <a:buFont typeface="Arial" pitchFamily="34" charset="0"/>
              <a:buNone/>
            </a:pPr>
            <a:r>
              <a:rPr lang="zh-CN" altLang="en-US" sz="2000" b="1" dirty="0" smtClean="0">
                <a:solidFill>
                  <a:srgbClr val="000000"/>
                </a:solidFill>
                <a:latin typeface="Calibri" pitchFamily="34" charset="0"/>
                <a:ea typeface="微软雅黑" pitchFamily="34" charset="-122"/>
                <a:sym typeface="宋体" pitchFamily="2" charset="-122"/>
              </a:rPr>
              <a:t>第一节：缺失范围求解问题</a:t>
            </a:r>
            <a:endParaRPr lang="zh-CN" altLang="en-US" sz="2000" b="1" dirty="0">
              <a:solidFill>
                <a:srgbClr val="000000"/>
              </a:solidFill>
              <a:latin typeface="Calibri" pitchFamily="34" charset="0"/>
              <a:ea typeface="微软雅黑" pitchFamily="34" charset="-122"/>
              <a:sym typeface="宋体" pitchFamily="2" charset="-122"/>
            </a:endParaRPr>
          </a:p>
        </p:txBody>
      </p:sp>
      <p:sp>
        <p:nvSpPr>
          <p:cNvPr id="22569" name="Line 8"/>
          <p:cNvSpPr>
            <a:spLocks noChangeShapeType="1"/>
          </p:cNvSpPr>
          <p:nvPr/>
        </p:nvSpPr>
        <p:spPr bwMode="auto">
          <a:xfrm flipH="1">
            <a:off x="888062" y="1599246"/>
            <a:ext cx="3600000" cy="0"/>
          </a:xfrm>
          <a:prstGeom prst="line">
            <a:avLst/>
          </a:prstGeom>
          <a:noFill/>
          <a:ln w="25400">
            <a:solidFill>
              <a:srgbClr val="333399"/>
            </a:solidFill>
            <a:round/>
            <a:headEnd/>
            <a:tailEnd/>
          </a:ln>
        </p:spPr>
        <p:txBody>
          <a:bodyPr/>
          <a:lstStyle/>
          <a:p>
            <a:endParaRPr lang="zh-CN" altLang="en-US"/>
          </a:p>
        </p:txBody>
      </p:sp>
      <p:pic>
        <p:nvPicPr>
          <p:cNvPr id="67" name="图片 1" descr="www_tuweimei_comComp_19616934_YZBFmp5yO6dT7ctEW4h4YrFQlFUD1DyP.jpg"/>
          <p:cNvPicPr>
            <a:picLocks noGrp="1" noChangeAspect="1"/>
          </p:cNvPicPr>
          <p:nvPr isPhoto="1"/>
        </p:nvPicPr>
        <p:blipFill>
          <a:blip r:embed="rId4"/>
          <a:srcRect/>
          <a:stretch>
            <a:fillRect/>
          </a:stretch>
        </p:blipFill>
        <p:spPr bwMode="auto">
          <a:xfrm>
            <a:off x="0" y="0"/>
            <a:ext cx="1085850" cy="1085850"/>
          </a:xfrm>
          <a:prstGeom prst="rect">
            <a:avLst/>
          </a:prstGeom>
          <a:noFill/>
          <a:ln w="9525">
            <a:noFill/>
            <a:miter lim="800000"/>
            <a:headEnd/>
            <a:tailEnd/>
          </a:ln>
        </p:spPr>
      </p:pic>
      <p:sp>
        <p:nvSpPr>
          <p:cNvPr id="11" name="Text Box 59"/>
          <p:cNvSpPr txBox="1">
            <a:spLocks noChangeArrowheads="1"/>
          </p:cNvSpPr>
          <p:nvPr/>
        </p:nvSpPr>
        <p:spPr bwMode="auto">
          <a:xfrm>
            <a:off x="770048" y="1725505"/>
            <a:ext cx="7716225" cy="3323987"/>
          </a:xfrm>
          <a:prstGeom prst="rect">
            <a:avLst/>
          </a:prstGeom>
          <a:noFill/>
          <a:ln w="9525">
            <a:noFill/>
            <a:miter lim="800000"/>
            <a:headEnd/>
            <a:tailEnd/>
          </a:ln>
        </p:spPr>
        <p:txBody>
          <a:bodyPr wrap="square">
            <a:spAutoFit/>
          </a:bodyPr>
          <a:lstStyle/>
          <a:p>
            <a:pPr eaLnBrk="1" hangingPunct="1">
              <a:lnSpc>
                <a:spcPct val="150000"/>
              </a:lnSpc>
              <a:buFont typeface="Arial" pitchFamily="34" charset="0"/>
              <a:buNone/>
            </a:pPr>
            <a:r>
              <a:rPr lang="en-US" altLang="zh-CN" sz="2000" dirty="0" smtClean="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解决间断问题有几种方法，本节将介绍</a:t>
            </a:r>
            <a:r>
              <a:rPr lang="en-US" altLang="zh-CN" sz="2000" dirty="0" smtClean="0">
                <a:latin typeface="微软雅黑" pitchFamily="34" charset="-122"/>
                <a:ea typeface="微软雅黑" pitchFamily="34" charset="-122"/>
              </a:rPr>
              <a:t>3</a:t>
            </a:r>
            <a:r>
              <a:rPr lang="zh-CN" altLang="en-US" sz="2000" dirty="0" smtClean="0">
                <a:latin typeface="微软雅黑" pitchFamily="34" charset="-122"/>
                <a:ea typeface="微软雅黑" pitchFamily="34" charset="-122"/>
              </a:rPr>
              <a:t>种不同的解决方案并讨论它们的处理逻辑。</a:t>
            </a:r>
            <a:endParaRPr lang="en-US" altLang="zh-CN" sz="2000" dirty="0" smtClean="0">
              <a:latin typeface="微软雅黑" pitchFamily="34" charset="-122"/>
              <a:ea typeface="微软雅黑" pitchFamily="34" charset="-122"/>
            </a:endParaRPr>
          </a:p>
          <a:p>
            <a:pPr eaLnBrk="1" hangingPunct="1">
              <a:lnSpc>
                <a:spcPct val="150000"/>
              </a:lnSpc>
              <a:buFont typeface="Arial" pitchFamily="34" charset="0"/>
              <a:buNone/>
            </a:pPr>
            <a:r>
              <a:rPr lang="zh-CN" altLang="en-US" sz="2000" b="1" dirty="0" smtClean="0">
                <a:latin typeface="微软雅黑" pitchFamily="34" charset="-122"/>
                <a:ea typeface="微软雅黑" pitchFamily="34" charset="-122"/>
              </a:rPr>
              <a:t>解决方案</a:t>
            </a:r>
            <a:r>
              <a:rPr lang="en-US" altLang="zh-CN" sz="2000" b="1" dirty="0" smtClean="0">
                <a:latin typeface="微软雅黑" pitchFamily="34" charset="-122"/>
                <a:ea typeface="微软雅黑" pitchFamily="34" charset="-122"/>
              </a:rPr>
              <a:t>1</a:t>
            </a:r>
            <a:r>
              <a:rPr lang="zh-CN" altLang="en-US" sz="2000" b="1" dirty="0" smtClean="0">
                <a:latin typeface="微软雅黑" pitchFamily="34" charset="-122"/>
                <a:ea typeface="微软雅黑" pitchFamily="34" charset="-122"/>
              </a:rPr>
              <a:t>：使用子查询</a:t>
            </a:r>
            <a:endParaRPr lang="en-US" altLang="zh-CN" sz="2000" b="1" dirty="0" smtClean="0">
              <a:latin typeface="微软雅黑" pitchFamily="34" charset="-122"/>
              <a:ea typeface="微软雅黑" pitchFamily="34" charset="-122"/>
            </a:endParaRPr>
          </a:p>
          <a:p>
            <a:pPr eaLnBrk="1" hangingPunct="1">
              <a:lnSpc>
                <a:spcPct val="150000"/>
              </a:lnSpc>
              <a:buFont typeface="Arial" pitchFamily="34" charset="0"/>
              <a:buNone/>
            </a:pPr>
            <a:r>
              <a:rPr lang="zh-CN" altLang="en-US" sz="2000" dirty="0" smtClean="0">
                <a:latin typeface="微软雅黑" pitchFamily="34" charset="-122"/>
                <a:ea typeface="微软雅黑" pitchFamily="34" charset="-122"/>
              </a:rPr>
              <a:t>解决方案</a:t>
            </a:r>
            <a:r>
              <a:rPr lang="en-US" altLang="zh-CN" sz="2000" dirty="0" smtClean="0">
                <a:latin typeface="微软雅黑" pitchFamily="34" charset="-122"/>
                <a:ea typeface="微软雅黑" pitchFamily="34" charset="-122"/>
              </a:rPr>
              <a:t>1</a:t>
            </a:r>
            <a:r>
              <a:rPr lang="zh-CN" altLang="en-US" sz="2000" dirty="0" smtClean="0">
                <a:latin typeface="微软雅黑" pitchFamily="34" charset="-122"/>
                <a:ea typeface="微软雅黑" pitchFamily="34" charset="-122"/>
              </a:rPr>
              <a:t>可以用下列步骤描述：</a:t>
            </a:r>
            <a:endParaRPr lang="en-US" altLang="zh-CN" sz="2000" dirty="0" smtClean="0">
              <a:latin typeface="微软雅黑" pitchFamily="34" charset="-122"/>
              <a:ea typeface="微软雅黑" pitchFamily="34" charset="-122"/>
            </a:endParaRPr>
          </a:p>
          <a:p>
            <a:pPr eaLnBrk="1" hangingPunct="1">
              <a:lnSpc>
                <a:spcPct val="150000"/>
              </a:lnSpc>
              <a:buFont typeface="Arial" pitchFamily="34" charset="0"/>
              <a:buNone/>
            </a:pPr>
            <a:r>
              <a:rPr lang="en-US" altLang="zh-CN" sz="2000" dirty="0" smtClean="0">
                <a:latin typeface="微软雅黑" pitchFamily="34" charset="-122"/>
                <a:ea typeface="微软雅黑" pitchFamily="34" charset="-122"/>
              </a:rPr>
              <a:t>1</a:t>
            </a:r>
            <a:r>
              <a:rPr lang="zh-CN" altLang="en-US" sz="2000" dirty="0" smtClean="0">
                <a:latin typeface="微软雅黑" pitchFamily="34" charset="-122"/>
                <a:ea typeface="微软雅黑" pitchFamily="34" charset="-122"/>
              </a:rPr>
              <a:t>、找到间断之前的值，每个值增加</a:t>
            </a:r>
            <a:r>
              <a:rPr lang="en-US" altLang="zh-CN" sz="2000" dirty="0" smtClean="0">
                <a:latin typeface="微软雅黑" pitchFamily="34" charset="-122"/>
                <a:ea typeface="微软雅黑" pitchFamily="34" charset="-122"/>
              </a:rPr>
              <a:t>1</a:t>
            </a:r>
            <a:r>
              <a:rPr lang="zh-CN" altLang="en-US" sz="2000" dirty="0" smtClean="0">
                <a:latin typeface="微软雅黑" pitchFamily="34" charset="-122"/>
                <a:ea typeface="微软雅黑" pitchFamily="34" charset="-122"/>
              </a:rPr>
              <a:t>个间隔；</a:t>
            </a:r>
            <a:endParaRPr lang="en-US" altLang="zh-CN" sz="2000" dirty="0" smtClean="0">
              <a:latin typeface="微软雅黑" pitchFamily="34" charset="-122"/>
              <a:ea typeface="微软雅黑" pitchFamily="34" charset="-122"/>
            </a:endParaRPr>
          </a:p>
          <a:p>
            <a:pPr eaLnBrk="1" hangingPunct="1">
              <a:lnSpc>
                <a:spcPct val="150000"/>
              </a:lnSpc>
              <a:buFont typeface="Arial" pitchFamily="34" charset="0"/>
              <a:buNone/>
            </a:pPr>
            <a:r>
              <a:rPr lang="en-US" altLang="zh-CN" sz="2000" dirty="0" smtClean="0">
                <a:latin typeface="微软雅黑" pitchFamily="34" charset="-122"/>
                <a:ea typeface="微软雅黑" pitchFamily="34" charset="-122"/>
              </a:rPr>
              <a:t>2</a:t>
            </a:r>
            <a:r>
              <a:rPr lang="zh-CN" altLang="en-US" sz="2000" dirty="0" smtClean="0">
                <a:latin typeface="微软雅黑" pitchFamily="34" charset="-122"/>
                <a:ea typeface="微软雅黑" pitchFamily="34" charset="-122"/>
              </a:rPr>
              <a:t>、对于每个间断的起点，找出序列中下一个现有的值，再减去</a:t>
            </a:r>
            <a:r>
              <a:rPr lang="en-US" altLang="zh-CN" sz="2000" dirty="0" smtClean="0">
                <a:latin typeface="微软雅黑" pitchFamily="34" charset="-122"/>
                <a:ea typeface="微软雅黑" pitchFamily="34" charset="-122"/>
              </a:rPr>
              <a:t>1</a:t>
            </a:r>
            <a:r>
              <a:rPr lang="zh-CN" altLang="en-US" sz="2000" dirty="0" smtClean="0">
                <a:latin typeface="微软雅黑" pitchFamily="34" charset="-122"/>
                <a:ea typeface="微软雅黑" pitchFamily="34" charset="-122"/>
              </a:rPr>
              <a:t>个间隔；</a:t>
            </a:r>
            <a:endParaRPr lang="en-US" altLang="zh-CN" sz="2000" dirty="0" smtClean="0">
              <a:latin typeface="微软雅黑" pitchFamily="34" charset="-122"/>
              <a:ea typeface="微软雅黑" pitchFamily="34" charset="-122"/>
            </a:endParaRPr>
          </a:p>
        </p:txBody>
      </p:sp>
    </p:spTree>
    <p:extLst>
      <p:ext uri="{BB962C8B-B14F-4D97-AF65-F5344CB8AC3E}">
        <p14:creationId xmlns:p14="http://schemas.microsoft.com/office/powerpoint/2010/main" val="692897074"/>
      </p:ext>
    </p:extLst>
  </p:cSld>
  <p:clrMapOvr>
    <a:masterClrMapping/>
  </p:clrMapOvr>
  <p:transition>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66" name="图片 4"/>
          <p:cNvPicPr>
            <a:picLocks noChangeAspect="1" noChangeArrowheads="1"/>
          </p:cNvPicPr>
          <p:nvPr/>
        </p:nvPicPr>
        <p:blipFill>
          <a:blip r:embed="rId3"/>
          <a:srcRect/>
          <a:stretch>
            <a:fillRect/>
          </a:stretch>
        </p:blipFill>
        <p:spPr bwMode="auto">
          <a:xfrm>
            <a:off x="-19050" y="242270"/>
            <a:ext cx="9172575" cy="504825"/>
          </a:xfrm>
          <a:prstGeom prst="rect">
            <a:avLst/>
          </a:prstGeom>
          <a:noFill/>
          <a:ln w="9525">
            <a:noFill/>
            <a:miter lim="800000"/>
            <a:headEnd/>
            <a:tailEnd/>
          </a:ln>
        </p:spPr>
      </p:pic>
      <p:sp>
        <p:nvSpPr>
          <p:cNvPr id="22567" name="Text Box 63"/>
          <p:cNvSpPr txBox="1">
            <a:spLocks noChangeArrowheads="1"/>
          </p:cNvSpPr>
          <p:nvPr/>
        </p:nvSpPr>
        <p:spPr bwMode="auto">
          <a:xfrm>
            <a:off x="1083365" y="328254"/>
            <a:ext cx="5232768" cy="461665"/>
          </a:xfrm>
          <a:prstGeom prst="rect">
            <a:avLst/>
          </a:prstGeom>
          <a:noFill/>
          <a:ln w="9525">
            <a:noFill/>
            <a:bevel/>
            <a:headEnd/>
            <a:tailEnd/>
          </a:ln>
        </p:spPr>
        <p:txBody>
          <a:bodyPr wrap="square">
            <a:spAutoFit/>
          </a:bodyPr>
          <a:lstStyle/>
          <a:p>
            <a:pPr eaLnBrk="1" hangingPunct="1"/>
            <a:r>
              <a:rPr lang="zh-CN" altLang="en-US" sz="2400" b="1" dirty="0" smtClean="0">
                <a:solidFill>
                  <a:schemeClr val="bg1"/>
                </a:solidFill>
                <a:latin typeface="微软雅黑" pitchFamily="34" charset="-122"/>
                <a:ea typeface="微软雅黑" pitchFamily="34" charset="-122"/>
              </a:rPr>
              <a:t>第</a:t>
            </a:r>
            <a:r>
              <a:rPr lang="en-US" altLang="zh-CN" sz="2400" b="1" dirty="0" smtClean="0">
                <a:solidFill>
                  <a:schemeClr val="bg1"/>
                </a:solidFill>
                <a:latin typeface="微软雅黑" pitchFamily="34" charset="-122"/>
                <a:ea typeface="微软雅黑" pitchFamily="34" charset="-122"/>
              </a:rPr>
              <a:t>14</a:t>
            </a:r>
            <a:r>
              <a:rPr lang="zh-CN" altLang="en-US" sz="2400" b="1" dirty="0" smtClean="0">
                <a:solidFill>
                  <a:schemeClr val="bg1"/>
                </a:solidFill>
                <a:latin typeface="微软雅黑" pitchFamily="34" charset="-122"/>
                <a:ea typeface="微软雅黑" pitchFamily="34" charset="-122"/>
              </a:rPr>
              <a:t>讲：范围处理</a:t>
            </a:r>
            <a:endParaRPr lang="zh-CN" altLang="en-US" sz="2400" b="1" dirty="0">
              <a:solidFill>
                <a:schemeClr val="bg1"/>
              </a:solidFill>
              <a:latin typeface="微软雅黑" pitchFamily="34" charset="-122"/>
              <a:ea typeface="微软雅黑" pitchFamily="34" charset="-122"/>
            </a:endParaRPr>
          </a:p>
        </p:txBody>
      </p:sp>
      <p:sp>
        <p:nvSpPr>
          <p:cNvPr id="22568" name="TextBox 15"/>
          <p:cNvSpPr>
            <a:spLocks noChangeArrowheads="1"/>
          </p:cNvSpPr>
          <p:nvPr/>
        </p:nvSpPr>
        <p:spPr bwMode="auto">
          <a:xfrm>
            <a:off x="1019876" y="1195989"/>
            <a:ext cx="3328189" cy="307777"/>
          </a:xfrm>
          <a:prstGeom prst="rect">
            <a:avLst/>
          </a:prstGeom>
          <a:solidFill>
            <a:srgbClr val="FFFFFF"/>
          </a:solidFill>
          <a:ln w="9525">
            <a:noFill/>
            <a:miter lim="800000"/>
            <a:headEnd/>
            <a:tailEnd/>
          </a:ln>
        </p:spPr>
        <p:txBody>
          <a:bodyPr wrap="square" lIns="0" tIns="0" rIns="0" bIns="0">
            <a:spAutoFit/>
          </a:bodyPr>
          <a:lstStyle/>
          <a:p>
            <a:pPr eaLnBrk="1" hangingPunct="1">
              <a:buFont typeface="Arial" pitchFamily="34" charset="0"/>
              <a:buNone/>
            </a:pPr>
            <a:r>
              <a:rPr lang="zh-CN" altLang="en-US" sz="2000" b="1" dirty="0" smtClean="0">
                <a:solidFill>
                  <a:srgbClr val="000000"/>
                </a:solidFill>
                <a:latin typeface="Calibri" pitchFamily="34" charset="0"/>
                <a:ea typeface="微软雅黑" pitchFamily="34" charset="-122"/>
                <a:sym typeface="宋体" pitchFamily="2" charset="-122"/>
              </a:rPr>
              <a:t>第一节：缺失范围求解问题</a:t>
            </a:r>
            <a:endParaRPr lang="zh-CN" altLang="en-US" sz="2000" b="1" dirty="0">
              <a:solidFill>
                <a:srgbClr val="000000"/>
              </a:solidFill>
              <a:latin typeface="Calibri" pitchFamily="34" charset="0"/>
              <a:ea typeface="微软雅黑" pitchFamily="34" charset="-122"/>
              <a:sym typeface="宋体" pitchFamily="2" charset="-122"/>
            </a:endParaRPr>
          </a:p>
        </p:txBody>
      </p:sp>
      <p:sp>
        <p:nvSpPr>
          <p:cNvPr id="22569" name="Line 8"/>
          <p:cNvSpPr>
            <a:spLocks noChangeShapeType="1"/>
          </p:cNvSpPr>
          <p:nvPr/>
        </p:nvSpPr>
        <p:spPr bwMode="auto">
          <a:xfrm flipH="1">
            <a:off x="888062" y="1599246"/>
            <a:ext cx="3600000" cy="0"/>
          </a:xfrm>
          <a:prstGeom prst="line">
            <a:avLst/>
          </a:prstGeom>
          <a:noFill/>
          <a:ln w="25400">
            <a:solidFill>
              <a:srgbClr val="333399"/>
            </a:solidFill>
            <a:round/>
            <a:headEnd/>
            <a:tailEnd/>
          </a:ln>
        </p:spPr>
        <p:txBody>
          <a:bodyPr/>
          <a:lstStyle/>
          <a:p>
            <a:endParaRPr lang="zh-CN" altLang="en-US"/>
          </a:p>
        </p:txBody>
      </p:sp>
      <p:pic>
        <p:nvPicPr>
          <p:cNvPr id="67" name="图片 1" descr="www_tuweimei_comComp_19616934_YZBFmp5yO6dT7ctEW4h4YrFQlFUD1DyP.jpg"/>
          <p:cNvPicPr>
            <a:picLocks noGrp="1" noChangeAspect="1"/>
          </p:cNvPicPr>
          <p:nvPr isPhoto="1"/>
        </p:nvPicPr>
        <p:blipFill>
          <a:blip r:embed="rId4"/>
          <a:srcRect/>
          <a:stretch>
            <a:fillRect/>
          </a:stretch>
        </p:blipFill>
        <p:spPr bwMode="auto">
          <a:xfrm>
            <a:off x="0" y="0"/>
            <a:ext cx="1085850" cy="1085850"/>
          </a:xfrm>
          <a:prstGeom prst="rect">
            <a:avLst/>
          </a:prstGeom>
          <a:noFill/>
          <a:ln w="9525">
            <a:noFill/>
            <a:miter lim="800000"/>
            <a:headEnd/>
            <a:tailEnd/>
          </a:ln>
        </p:spPr>
      </p:pic>
      <p:sp>
        <p:nvSpPr>
          <p:cNvPr id="11" name="Text Box 59"/>
          <p:cNvSpPr txBox="1">
            <a:spLocks noChangeArrowheads="1"/>
          </p:cNvSpPr>
          <p:nvPr/>
        </p:nvSpPr>
        <p:spPr bwMode="auto">
          <a:xfrm>
            <a:off x="770048" y="1725505"/>
            <a:ext cx="7716225" cy="1015663"/>
          </a:xfrm>
          <a:prstGeom prst="rect">
            <a:avLst/>
          </a:prstGeom>
          <a:noFill/>
          <a:ln w="9525">
            <a:noFill/>
            <a:miter lim="800000"/>
            <a:headEnd/>
            <a:tailEnd/>
          </a:ln>
        </p:spPr>
        <p:txBody>
          <a:bodyPr wrap="square">
            <a:spAutoFit/>
          </a:bodyPr>
          <a:lstStyle/>
          <a:p>
            <a:pPr eaLnBrk="1" hangingPunct="1">
              <a:lnSpc>
                <a:spcPct val="150000"/>
              </a:lnSpc>
              <a:buFont typeface="Arial" pitchFamily="34" charset="0"/>
              <a:buNone/>
            </a:pPr>
            <a:r>
              <a:rPr lang="zh-CN" altLang="en-US" sz="2000" b="1" dirty="0" smtClean="0">
                <a:latin typeface="微软雅黑" pitchFamily="34" charset="-122"/>
                <a:ea typeface="微软雅黑" pitchFamily="34" charset="-122"/>
              </a:rPr>
              <a:t>解决方案</a:t>
            </a:r>
            <a:r>
              <a:rPr lang="en-US" altLang="zh-CN" sz="2000" b="1" dirty="0" smtClean="0">
                <a:latin typeface="微软雅黑" pitchFamily="34" charset="-122"/>
                <a:ea typeface="微软雅黑" pitchFamily="34" charset="-122"/>
              </a:rPr>
              <a:t>1</a:t>
            </a:r>
            <a:r>
              <a:rPr lang="zh-CN" altLang="en-US" sz="2000" b="1" dirty="0" smtClean="0">
                <a:latin typeface="微软雅黑" pitchFamily="34" charset="-122"/>
                <a:ea typeface="微软雅黑" pitchFamily="34" charset="-122"/>
              </a:rPr>
              <a:t>：使用子查询</a:t>
            </a:r>
            <a:endParaRPr lang="en-US" altLang="zh-CN" sz="2000" b="1" dirty="0" smtClean="0">
              <a:latin typeface="微软雅黑" pitchFamily="34" charset="-122"/>
              <a:ea typeface="微软雅黑" pitchFamily="34" charset="-122"/>
            </a:endParaRPr>
          </a:p>
          <a:p>
            <a:pPr eaLnBrk="1" hangingPunct="1">
              <a:lnSpc>
                <a:spcPct val="150000"/>
              </a:lnSpc>
              <a:buFont typeface="Arial" pitchFamily="34" charset="0"/>
              <a:buNone/>
            </a:pPr>
            <a:r>
              <a:rPr lang="zh-CN" altLang="en-US" sz="2000" dirty="0" smtClean="0">
                <a:latin typeface="微软雅黑" pitchFamily="34" charset="-122"/>
                <a:ea typeface="微软雅黑" pitchFamily="34" charset="-122"/>
              </a:rPr>
              <a:t>以下查询返回位于间断之前的值：</a:t>
            </a:r>
            <a:endParaRPr lang="en-US" altLang="zh-CN" sz="2000" dirty="0" smtClean="0">
              <a:latin typeface="微软雅黑" pitchFamily="34" charset="-122"/>
              <a:ea typeface="微软雅黑" pitchFamily="34" charset="-122"/>
            </a:endParaRPr>
          </a:p>
        </p:txBody>
      </p:sp>
      <p:pic>
        <p:nvPicPr>
          <p:cNvPr id="3" name="图片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0048" y="2741168"/>
            <a:ext cx="5752381" cy="3514286"/>
          </a:xfrm>
          <a:prstGeom prst="rect">
            <a:avLst/>
          </a:prstGeom>
        </p:spPr>
      </p:pic>
    </p:spTree>
    <p:extLst>
      <p:ext uri="{BB962C8B-B14F-4D97-AF65-F5344CB8AC3E}">
        <p14:creationId xmlns:p14="http://schemas.microsoft.com/office/powerpoint/2010/main" val="448623517"/>
      </p:ext>
    </p:extLst>
  </p:cSld>
  <p:clrMapOvr>
    <a:masterClrMapping/>
  </p:clrMapOvr>
  <p:transition>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66" name="图片 4"/>
          <p:cNvPicPr>
            <a:picLocks noChangeAspect="1" noChangeArrowheads="1"/>
          </p:cNvPicPr>
          <p:nvPr/>
        </p:nvPicPr>
        <p:blipFill>
          <a:blip r:embed="rId3"/>
          <a:srcRect/>
          <a:stretch>
            <a:fillRect/>
          </a:stretch>
        </p:blipFill>
        <p:spPr bwMode="auto">
          <a:xfrm>
            <a:off x="-19050" y="242270"/>
            <a:ext cx="9172575" cy="504825"/>
          </a:xfrm>
          <a:prstGeom prst="rect">
            <a:avLst/>
          </a:prstGeom>
          <a:noFill/>
          <a:ln w="9525">
            <a:noFill/>
            <a:miter lim="800000"/>
            <a:headEnd/>
            <a:tailEnd/>
          </a:ln>
        </p:spPr>
      </p:pic>
      <p:sp>
        <p:nvSpPr>
          <p:cNvPr id="22567" name="Text Box 63"/>
          <p:cNvSpPr txBox="1">
            <a:spLocks noChangeArrowheads="1"/>
          </p:cNvSpPr>
          <p:nvPr/>
        </p:nvSpPr>
        <p:spPr bwMode="auto">
          <a:xfrm>
            <a:off x="1083365" y="328254"/>
            <a:ext cx="5232768" cy="461665"/>
          </a:xfrm>
          <a:prstGeom prst="rect">
            <a:avLst/>
          </a:prstGeom>
          <a:noFill/>
          <a:ln w="9525">
            <a:noFill/>
            <a:bevel/>
            <a:headEnd/>
            <a:tailEnd/>
          </a:ln>
        </p:spPr>
        <p:txBody>
          <a:bodyPr wrap="square">
            <a:spAutoFit/>
          </a:bodyPr>
          <a:lstStyle/>
          <a:p>
            <a:pPr eaLnBrk="1" hangingPunct="1"/>
            <a:r>
              <a:rPr lang="zh-CN" altLang="en-US" sz="2400" b="1" dirty="0" smtClean="0">
                <a:solidFill>
                  <a:schemeClr val="bg1"/>
                </a:solidFill>
                <a:latin typeface="微软雅黑" pitchFamily="34" charset="-122"/>
                <a:ea typeface="微软雅黑" pitchFamily="34" charset="-122"/>
              </a:rPr>
              <a:t>第</a:t>
            </a:r>
            <a:r>
              <a:rPr lang="en-US" altLang="zh-CN" sz="2400" b="1" dirty="0" smtClean="0">
                <a:solidFill>
                  <a:schemeClr val="bg1"/>
                </a:solidFill>
                <a:latin typeface="微软雅黑" pitchFamily="34" charset="-122"/>
                <a:ea typeface="微软雅黑" pitchFamily="34" charset="-122"/>
              </a:rPr>
              <a:t>14</a:t>
            </a:r>
            <a:r>
              <a:rPr lang="zh-CN" altLang="en-US" sz="2400" b="1" dirty="0" smtClean="0">
                <a:solidFill>
                  <a:schemeClr val="bg1"/>
                </a:solidFill>
                <a:latin typeface="微软雅黑" pitchFamily="34" charset="-122"/>
                <a:ea typeface="微软雅黑" pitchFamily="34" charset="-122"/>
              </a:rPr>
              <a:t>讲：范围处理</a:t>
            </a:r>
            <a:endParaRPr lang="zh-CN" altLang="en-US" sz="2400" b="1" dirty="0">
              <a:solidFill>
                <a:schemeClr val="bg1"/>
              </a:solidFill>
              <a:latin typeface="微软雅黑" pitchFamily="34" charset="-122"/>
              <a:ea typeface="微软雅黑" pitchFamily="34" charset="-122"/>
            </a:endParaRPr>
          </a:p>
        </p:txBody>
      </p:sp>
      <p:sp>
        <p:nvSpPr>
          <p:cNvPr id="22568" name="TextBox 15"/>
          <p:cNvSpPr>
            <a:spLocks noChangeArrowheads="1"/>
          </p:cNvSpPr>
          <p:nvPr/>
        </p:nvSpPr>
        <p:spPr bwMode="auto">
          <a:xfrm>
            <a:off x="1019876" y="1195989"/>
            <a:ext cx="3328189" cy="307777"/>
          </a:xfrm>
          <a:prstGeom prst="rect">
            <a:avLst/>
          </a:prstGeom>
          <a:solidFill>
            <a:srgbClr val="FFFFFF"/>
          </a:solidFill>
          <a:ln w="9525">
            <a:noFill/>
            <a:miter lim="800000"/>
            <a:headEnd/>
            <a:tailEnd/>
          </a:ln>
        </p:spPr>
        <p:txBody>
          <a:bodyPr wrap="square" lIns="0" tIns="0" rIns="0" bIns="0">
            <a:spAutoFit/>
          </a:bodyPr>
          <a:lstStyle/>
          <a:p>
            <a:pPr eaLnBrk="1" hangingPunct="1">
              <a:buFont typeface="Arial" pitchFamily="34" charset="0"/>
              <a:buNone/>
            </a:pPr>
            <a:r>
              <a:rPr lang="zh-CN" altLang="en-US" sz="2000" b="1" dirty="0" smtClean="0">
                <a:solidFill>
                  <a:srgbClr val="000000"/>
                </a:solidFill>
                <a:latin typeface="Calibri" pitchFamily="34" charset="0"/>
                <a:ea typeface="微软雅黑" pitchFamily="34" charset="-122"/>
                <a:sym typeface="宋体" pitchFamily="2" charset="-122"/>
              </a:rPr>
              <a:t>第一节：缺失范围求解问题</a:t>
            </a:r>
            <a:endParaRPr lang="zh-CN" altLang="en-US" sz="2000" b="1" dirty="0">
              <a:solidFill>
                <a:srgbClr val="000000"/>
              </a:solidFill>
              <a:latin typeface="Calibri" pitchFamily="34" charset="0"/>
              <a:ea typeface="微软雅黑" pitchFamily="34" charset="-122"/>
              <a:sym typeface="宋体" pitchFamily="2" charset="-122"/>
            </a:endParaRPr>
          </a:p>
        </p:txBody>
      </p:sp>
      <p:sp>
        <p:nvSpPr>
          <p:cNvPr id="22569" name="Line 8"/>
          <p:cNvSpPr>
            <a:spLocks noChangeShapeType="1"/>
          </p:cNvSpPr>
          <p:nvPr/>
        </p:nvSpPr>
        <p:spPr bwMode="auto">
          <a:xfrm flipH="1">
            <a:off x="888062" y="1599246"/>
            <a:ext cx="3600000" cy="0"/>
          </a:xfrm>
          <a:prstGeom prst="line">
            <a:avLst/>
          </a:prstGeom>
          <a:noFill/>
          <a:ln w="25400">
            <a:solidFill>
              <a:srgbClr val="333399"/>
            </a:solidFill>
            <a:round/>
            <a:headEnd/>
            <a:tailEnd/>
          </a:ln>
        </p:spPr>
        <p:txBody>
          <a:bodyPr/>
          <a:lstStyle/>
          <a:p>
            <a:endParaRPr lang="zh-CN" altLang="en-US"/>
          </a:p>
        </p:txBody>
      </p:sp>
      <p:pic>
        <p:nvPicPr>
          <p:cNvPr id="67" name="图片 1" descr="www_tuweimei_comComp_19616934_YZBFmp5yO6dT7ctEW4h4YrFQlFUD1DyP.jpg"/>
          <p:cNvPicPr>
            <a:picLocks noGrp="1" noChangeAspect="1"/>
          </p:cNvPicPr>
          <p:nvPr isPhoto="1"/>
        </p:nvPicPr>
        <p:blipFill>
          <a:blip r:embed="rId4"/>
          <a:srcRect/>
          <a:stretch>
            <a:fillRect/>
          </a:stretch>
        </p:blipFill>
        <p:spPr bwMode="auto">
          <a:xfrm>
            <a:off x="0" y="0"/>
            <a:ext cx="1085850" cy="1085850"/>
          </a:xfrm>
          <a:prstGeom prst="rect">
            <a:avLst/>
          </a:prstGeom>
          <a:noFill/>
          <a:ln w="9525">
            <a:noFill/>
            <a:miter lim="800000"/>
            <a:headEnd/>
            <a:tailEnd/>
          </a:ln>
        </p:spPr>
      </p:pic>
      <p:sp>
        <p:nvSpPr>
          <p:cNvPr id="11" name="Text Box 59"/>
          <p:cNvSpPr txBox="1">
            <a:spLocks noChangeArrowheads="1"/>
          </p:cNvSpPr>
          <p:nvPr/>
        </p:nvSpPr>
        <p:spPr bwMode="auto">
          <a:xfrm>
            <a:off x="770048" y="1725505"/>
            <a:ext cx="7716225" cy="1938992"/>
          </a:xfrm>
          <a:prstGeom prst="rect">
            <a:avLst/>
          </a:prstGeom>
          <a:noFill/>
          <a:ln w="9525">
            <a:noFill/>
            <a:miter lim="800000"/>
            <a:headEnd/>
            <a:tailEnd/>
          </a:ln>
        </p:spPr>
        <p:txBody>
          <a:bodyPr wrap="square">
            <a:spAutoFit/>
          </a:bodyPr>
          <a:lstStyle/>
          <a:p>
            <a:pPr eaLnBrk="1" hangingPunct="1">
              <a:lnSpc>
                <a:spcPct val="150000"/>
              </a:lnSpc>
              <a:buFont typeface="Arial" pitchFamily="34" charset="0"/>
              <a:buNone/>
            </a:pPr>
            <a:r>
              <a:rPr lang="zh-CN" altLang="en-US" sz="2000" b="1" dirty="0" smtClean="0">
                <a:latin typeface="微软雅黑" pitchFamily="34" charset="-122"/>
                <a:ea typeface="微软雅黑" pitchFamily="34" charset="-122"/>
              </a:rPr>
              <a:t>解决方案</a:t>
            </a:r>
            <a:r>
              <a:rPr lang="en-US" altLang="zh-CN" sz="2000" b="1" dirty="0" smtClean="0">
                <a:latin typeface="微软雅黑" pitchFamily="34" charset="-122"/>
                <a:ea typeface="微软雅黑" pitchFamily="34" charset="-122"/>
              </a:rPr>
              <a:t>1</a:t>
            </a:r>
            <a:r>
              <a:rPr lang="zh-CN" altLang="en-US" sz="2000" b="1" dirty="0" smtClean="0">
                <a:latin typeface="微软雅黑" pitchFamily="34" charset="-122"/>
                <a:ea typeface="微软雅黑" pitchFamily="34" charset="-122"/>
              </a:rPr>
              <a:t>：使用子查询</a:t>
            </a:r>
            <a:endParaRPr lang="en-US" altLang="zh-CN" sz="2000" b="1" dirty="0" smtClean="0">
              <a:latin typeface="微软雅黑" pitchFamily="34" charset="-122"/>
              <a:ea typeface="微软雅黑" pitchFamily="34" charset="-122"/>
            </a:endParaRPr>
          </a:p>
          <a:p>
            <a:pPr eaLnBrk="1" hangingPunct="1">
              <a:lnSpc>
                <a:spcPct val="150000"/>
              </a:lnSpc>
              <a:buFont typeface="Arial" pitchFamily="34" charset="0"/>
              <a:buNone/>
            </a:pPr>
            <a:r>
              <a:rPr lang="en-US" altLang="zh-CN" sz="2000" dirty="0" smtClean="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记住，间断之前的值是指紧接其后的下一个连续不存在的值。</a:t>
            </a:r>
            <a:endParaRPr lang="en-US" altLang="zh-CN" sz="2000" dirty="0" smtClean="0">
              <a:latin typeface="微软雅黑" pitchFamily="34" charset="-122"/>
              <a:ea typeface="微软雅黑" pitchFamily="34" charset="-122"/>
            </a:endParaRPr>
          </a:p>
          <a:p>
            <a:pPr eaLnBrk="1" hangingPunct="1">
              <a:lnSpc>
                <a:spcPct val="150000"/>
              </a:lnSpc>
              <a:buFont typeface="Arial" pitchFamily="34" charset="0"/>
              <a:buNone/>
            </a:pPr>
            <a:r>
              <a:rPr lang="en-US" altLang="zh-CN" sz="2000" dirty="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注意输出中的最后一行对我们没用，因为它其后的间断是达到无穷大的那个间断（即序列的最大值）。</a:t>
            </a:r>
            <a:endParaRPr lang="en-US" altLang="zh-CN" sz="2000" dirty="0" smtClean="0">
              <a:latin typeface="微软雅黑" pitchFamily="34" charset="-122"/>
              <a:ea typeface="微软雅黑" pitchFamily="34" charset="-122"/>
            </a:endParaRPr>
          </a:p>
        </p:txBody>
      </p:sp>
    </p:spTree>
    <p:extLst>
      <p:ext uri="{BB962C8B-B14F-4D97-AF65-F5344CB8AC3E}">
        <p14:creationId xmlns:p14="http://schemas.microsoft.com/office/powerpoint/2010/main" val="3339892754"/>
      </p:ext>
    </p:extLst>
  </p:cSld>
  <p:clrMapOvr>
    <a:masterClrMapping/>
  </p:clrMapOvr>
  <p:transition>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66" name="图片 4"/>
          <p:cNvPicPr>
            <a:picLocks noChangeAspect="1" noChangeArrowheads="1"/>
          </p:cNvPicPr>
          <p:nvPr/>
        </p:nvPicPr>
        <p:blipFill>
          <a:blip r:embed="rId3"/>
          <a:srcRect/>
          <a:stretch>
            <a:fillRect/>
          </a:stretch>
        </p:blipFill>
        <p:spPr bwMode="auto">
          <a:xfrm>
            <a:off x="-19050" y="242270"/>
            <a:ext cx="9172575" cy="504825"/>
          </a:xfrm>
          <a:prstGeom prst="rect">
            <a:avLst/>
          </a:prstGeom>
          <a:noFill/>
          <a:ln w="9525">
            <a:noFill/>
            <a:miter lim="800000"/>
            <a:headEnd/>
            <a:tailEnd/>
          </a:ln>
        </p:spPr>
      </p:pic>
      <p:sp>
        <p:nvSpPr>
          <p:cNvPr id="22567" name="Text Box 63"/>
          <p:cNvSpPr txBox="1">
            <a:spLocks noChangeArrowheads="1"/>
          </p:cNvSpPr>
          <p:nvPr/>
        </p:nvSpPr>
        <p:spPr bwMode="auto">
          <a:xfrm>
            <a:off x="1083365" y="328254"/>
            <a:ext cx="5232768" cy="461665"/>
          </a:xfrm>
          <a:prstGeom prst="rect">
            <a:avLst/>
          </a:prstGeom>
          <a:noFill/>
          <a:ln w="9525">
            <a:noFill/>
            <a:bevel/>
            <a:headEnd/>
            <a:tailEnd/>
          </a:ln>
        </p:spPr>
        <p:txBody>
          <a:bodyPr wrap="square">
            <a:spAutoFit/>
          </a:bodyPr>
          <a:lstStyle/>
          <a:p>
            <a:pPr eaLnBrk="1" hangingPunct="1"/>
            <a:r>
              <a:rPr lang="zh-CN" altLang="en-US" sz="2400" b="1" dirty="0" smtClean="0">
                <a:solidFill>
                  <a:schemeClr val="bg1"/>
                </a:solidFill>
                <a:latin typeface="微软雅黑" pitchFamily="34" charset="-122"/>
                <a:ea typeface="微软雅黑" pitchFamily="34" charset="-122"/>
              </a:rPr>
              <a:t>第</a:t>
            </a:r>
            <a:r>
              <a:rPr lang="en-US" altLang="zh-CN" sz="2400" b="1" dirty="0" smtClean="0">
                <a:solidFill>
                  <a:schemeClr val="bg1"/>
                </a:solidFill>
                <a:latin typeface="微软雅黑" pitchFamily="34" charset="-122"/>
                <a:ea typeface="微软雅黑" pitchFamily="34" charset="-122"/>
              </a:rPr>
              <a:t>14</a:t>
            </a:r>
            <a:r>
              <a:rPr lang="zh-CN" altLang="en-US" sz="2400" b="1" dirty="0" smtClean="0">
                <a:solidFill>
                  <a:schemeClr val="bg1"/>
                </a:solidFill>
                <a:latin typeface="微软雅黑" pitchFamily="34" charset="-122"/>
                <a:ea typeface="微软雅黑" pitchFamily="34" charset="-122"/>
              </a:rPr>
              <a:t>讲：范围处理</a:t>
            </a:r>
            <a:endParaRPr lang="zh-CN" altLang="en-US" sz="2400" b="1" dirty="0">
              <a:solidFill>
                <a:schemeClr val="bg1"/>
              </a:solidFill>
              <a:latin typeface="微软雅黑" pitchFamily="34" charset="-122"/>
              <a:ea typeface="微软雅黑" pitchFamily="34" charset="-122"/>
            </a:endParaRPr>
          </a:p>
        </p:txBody>
      </p:sp>
      <p:sp>
        <p:nvSpPr>
          <p:cNvPr id="22568" name="TextBox 15"/>
          <p:cNvSpPr>
            <a:spLocks noChangeArrowheads="1"/>
          </p:cNvSpPr>
          <p:nvPr/>
        </p:nvSpPr>
        <p:spPr bwMode="auto">
          <a:xfrm>
            <a:off x="1019876" y="1195989"/>
            <a:ext cx="3328189" cy="307777"/>
          </a:xfrm>
          <a:prstGeom prst="rect">
            <a:avLst/>
          </a:prstGeom>
          <a:solidFill>
            <a:srgbClr val="FFFFFF"/>
          </a:solidFill>
          <a:ln w="9525">
            <a:noFill/>
            <a:miter lim="800000"/>
            <a:headEnd/>
            <a:tailEnd/>
          </a:ln>
        </p:spPr>
        <p:txBody>
          <a:bodyPr wrap="square" lIns="0" tIns="0" rIns="0" bIns="0">
            <a:spAutoFit/>
          </a:bodyPr>
          <a:lstStyle/>
          <a:p>
            <a:pPr eaLnBrk="1" hangingPunct="1">
              <a:buFont typeface="Arial" pitchFamily="34" charset="0"/>
              <a:buNone/>
            </a:pPr>
            <a:r>
              <a:rPr lang="zh-CN" altLang="en-US" sz="2000" b="1" dirty="0" smtClean="0">
                <a:solidFill>
                  <a:srgbClr val="000000"/>
                </a:solidFill>
                <a:latin typeface="Calibri" pitchFamily="34" charset="0"/>
                <a:ea typeface="微软雅黑" pitchFamily="34" charset="-122"/>
                <a:sym typeface="宋体" pitchFamily="2" charset="-122"/>
              </a:rPr>
              <a:t>第一节：缺失范围求解问题</a:t>
            </a:r>
            <a:endParaRPr lang="zh-CN" altLang="en-US" sz="2000" b="1" dirty="0">
              <a:solidFill>
                <a:srgbClr val="000000"/>
              </a:solidFill>
              <a:latin typeface="Calibri" pitchFamily="34" charset="0"/>
              <a:ea typeface="微软雅黑" pitchFamily="34" charset="-122"/>
              <a:sym typeface="宋体" pitchFamily="2" charset="-122"/>
            </a:endParaRPr>
          </a:p>
        </p:txBody>
      </p:sp>
      <p:sp>
        <p:nvSpPr>
          <p:cNvPr id="22569" name="Line 8"/>
          <p:cNvSpPr>
            <a:spLocks noChangeShapeType="1"/>
          </p:cNvSpPr>
          <p:nvPr/>
        </p:nvSpPr>
        <p:spPr bwMode="auto">
          <a:xfrm flipH="1">
            <a:off x="888062" y="1599246"/>
            <a:ext cx="3600000" cy="0"/>
          </a:xfrm>
          <a:prstGeom prst="line">
            <a:avLst/>
          </a:prstGeom>
          <a:noFill/>
          <a:ln w="25400">
            <a:solidFill>
              <a:srgbClr val="333399"/>
            </a:solidFill>
            <a:round/>
            <a:headEnd/>
            <a:tailEnd/>
          </a:ln>
        </p:spPr>
        <p:txBody>
          <a:bodyPr/>
          <a:lstStyle/>
          <a:p>
            <a:endParaRPr lang="zh-CN" altLang="en-US"/>
          </a:p>
        </p:txBody>
      </p:sp>
      <p:pic>
        <p:nvPicPr>
          <p:cNvPr id="67" name="图片 1" descr="www_tuweimei_comComp_19616934_YZBFmp5yO6dT7ctEW4h4YrFQlFUD1DyP.jpg"/>
          <p:cNvPicPr>
            <a:picLocks noGrp="1" noChangeAspect="1"/>
          </p:cNvPicPr>
          <p:nvPr isPhoto="1"/>
        </p:nvPicPr>
        <p:blipFill>
          <a:blip r:embed="rId4"/>
          <a:srcRect/>
          <a:stretch>
            <a:fillRect/>
          </a:stretch>
        </p:blipFill>
        <p:spPr bwMode="auto">
          <a:xfrm>
            <a:off x="0" y="0"/>
            <a:ext cx="1085850" cy="1085850"/>
          </a:xfrm>
          <a:prstGeom prst="rect">
            <a:avLst/>
          </a:prstGeom>
          <a:noFill/>
          <a:ln w="9525">
            <a:noFill/>
            <a:miter lim="800000"/>
            <a:headEnd/>
            <a:tailEnd/>
          </a:ln>
        </p:spPr>
      </p:pic>
      <p:sp>
        <p:nvSpPr>
          <p:cNvPr id="11" name="Text Box 59"/>
          <p:cNvSpPr txBox="1">
            <a:spLocks noChangeArrowheads="1"/>
          </p:cNvSpPr>
          <p:nvPr/>
        </p:nvSpPr>
        <p:spPr bwMode="auto">
          <a:xfrm>
            <a:off x="770048" y="1725505"/>
            <a:ext cx="7716225" cy="1477328"/>
          </a:xfrm>
          <a:prstGeom prst="rect">
            <a:avLst/>
          </a:prstGeom>
          <a:noFill/>
          <a:ln w="9525">
            <a:noFill/>
            <a:miter lim="800000"/>
            <a:headEnd/>
            <a:tailEnd/>
          </a:ln>
        </p:spPr>
        <p:txBody>
          <a:bodyPr wrap="square">
            <a:spAutoFit/>
          </a:bodyPr>
          <a:lstStyle/>
          <a:p>
            <a:pPr eaLnBrk="1" hangingPunct="1">
              <a:lnSpc>
                <a:spcPct val="150000"/>
              </a:lnSpc>
              <a:buFont typeface="Arial" pitchFamily="34" charset="0"/>
              <a:buNone/>
            </a:pPr>
            <a:r>
              <a:rPr lang="zh-CN" altLang="en-US" sz="2000" b="1" dirty="0" smtClean="0">
                <a:latin typeface="微软雅黑" pitchFamily="34" charset="-122"/>
                <a:ea typeface="微软雅黑" pitchFamily="34" charset="-122"/>
              </a:rPr>
              <a:t>解决方案</a:t>
            </a:r>
            <a:r>
              <a:rPr lang="en-US" altLang="zh-CN" sz="2000" b="1" dirty="0" smtClean="0">
                <a:latin typeface="微软雅黑" pitchFamily="34" charset="-122"/>
                <a:ea typeface="微软雅黑" pitchFamily="34" charset="-122"/>
              </a:rPr>
              <a:t>1</a:t>
            </a:r>
            <a:r>
              <a:rPr lang="zh-CN" altLang="en-US" sz="2000" b="1" dirty="0" smtClean="0">
                <a:latin typeface="微软雅黑" pitchFamily="34" charset="-122"/>
                <a:ea typeface="微软雅黑" pitchFamily="34" charset="-122"/>
              </a:rPr>
              <a:t>：使用子查询</a:t>
            </a:r>
            <a:endParaRPr lang="en-US" altLang="zh-CN" sz="2000" b="1" dirty="0" smtClean="0">
              <a:latin typeface="微软雅黑" pitchFamily="34" charset="-122"/>
              <a:ea typeface="微软雅黑" pitchFamily="34" charset="-122"/>
            </a:endParaRPr>
          </a:p>
          <a:p>
            <a:pPr eaLnBrk="1" hangingPunct="1">
              <a:lnSpc>
                <a:spcPct val="150000"/>
              </a:lnSpc>
              <a:buFont typeface="Arial" pitchFamily="34" charset="0"/>
              <a:buNone/>
            </a:pPr>
            <a:r>
              <a:rPr lang="en-US" altLang="zh-CN" sz="2000" dirty="0" smtClean="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以下查询返回各间断的起点，通过为间断之前的值加</a:t>
            </a:r>
            <a:r>
              <a:rPr lang="en-US" altLang="zh-CN" sz="2000" dirty="0" smtClean="0">
                <a:latin typeface="微软雅黑" pitchFamily="34" charset="-122"/>
                <a:ea typeface="微软雅黑" pitchFamily="34" charset="-122"/>
              </a:rPr>
              <a:t>1</a:t>
            </a:r>
            <a:r>
              <a:rPr lang="zh-CN" altLang="en-US" sz="2000" dirty="0" smtClean="0">
                <a:latin typeface="微软雅黑" pitchFamily="34" charset="-122"/>
                <a:ea typeface="微软雅黑" pitchFamily="34" charset="-122"/>
              </a:rPr>
              <a:t>就可以得到该阶段的第一个值，并过滤掉序列中的最大值。</a:t>
            </a:r>
            <a:endParaRPr lang="en-US" altLang="zh-CN" sz="2000" dirty="0" smtClean="0">
              <a:latin typeface="微软雅黑" pitchFamily="34" charset="-122"/>
              <a:ea typeface="微软雅黑" pitchFamily="34" charset="-122"/>
            </a:endParaRPr>
          </a:p>
        </p:txBody>
      </p:sp>
      <p:pic>
        <p:nvPicPr>
          <p:cNvPr id="3" name="图片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0048" y="3134192"/>
            <a:ext cx="4812605" cy="3136214"/>
          </a:xfrm>
          <a:prstGeom prst="rect">
            <a:avLst/>
          </a:prstGeom>
        </p:spPr>
      </p:pic>
    </p:spTree>
    <p:extLst>
      <p:ext uri="{BB962C8B-B14F-4D97-AF65-F5344CB8AC3E}">
        <p14:creationId xmlns:p14="http://schemas.microsoft.com/office/powerpoint/2010/main" val="2440895999"/>
      </p:ext>
    </p:extLst>
  </p:cSld>
  <p:clrMapOvr>
    <a:masterClrMapping/>
  </p:clrMapOvr>
  <p:transition>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66" name="图片 4"/>
          <p:cNvPicPr>
            <a:picLocks noChangeAspect="1" noChangeArrowheads="1"/>
          </p:cNvPicPr>
          <p:nvPr/>
        </p:nvPicPr>
        <p:blipFill>
          <a:blip r:embed="rId3"/>
          <a:srcRect/>
          <a:stretch>
            <a:fillRect/>
          </a:stretch>
        </p:blipFill>
        <p:spPr bwMode="auto">
          <a:xfrm>
            <a:off x="-19050" y="242270"/>
            <a:ext cx="9172575" cy="504825"/>
          </a:xfrm>
          <a:prstGeom prst="rect">
            <a:avLst/>
          </a:prstGeom>
          <a:noFill/>
          <a:ln w="9525">
            <a:noFill/>
            <a:miter lim="800000"/>
            <a:headEnd/>
            <a:tailEnd/>
          </a:ln>
        </p:spPr>
      </p:pic>
      <p:sp>
        <p:nvSpPr>
          <p:cNvPr id="22567" name="Text Box 63"/>
          <p:cNvSpPr txBox="1">
            <a:spLocks noChangeArrowheads="1"/>
          </p:cNvSpPr>
          <p:nvPr/>
        </p:nvSpPr>
        <p:spPr bwMode="auto">
          <a:xfrm>
            <a:off x="1083365" y="328254"/>
            <a:ext cx="5232768" cy="461665"/>
          </a:xfrm>
          <a:prstGeom prst="rect">
            <a:avLst/>
          </a:prstGeom>
          <a:noFill/>
          <a:ln w="9525">
            <a:noFill/>
            <a:bevel/>
            <a:headEnd/>
            <a:tailEnd/>
          </a:ln>
        </p:spPr>
        <p:txBody>
          <a:bodyPr wrap="square">
            <a:spAutoFit/>
          </a:bodyPr>
          <a:lstStyle/>
          <a:p>
            <a:pPr eaLnBrk="1" hangingPunct="1"/>
            <a:r>
              <a:rPr lang="zh-CN" altLang="en-US" sz="2400" b="1" dirty="0" smtClean="0">
                <a:solidFill>
                  <a:schemeClr val="bg1"/>
                </a:solidFill>
                <a:latin typeface="微软雅黑" pitchFamily="34" charset="-122"/>
                <a:ea typeface="微软雅黑" pitchFamily="34" charset="-122"/>
              </a:rPr>
              <a:t>第</a:t>
            </a:r>
            <a:r>
              <a:rPr lang="en-US" altLang="zh-CN" sz="2400" b="1" dirty="0" smtClean="0">
                <a:solidFill>
                  <a:schemeClr val="bg1"/>
                </a:solidFill>
                <a:latin typeface="微软雅黑" pitchFamily="34" charset="-122"/>
                <a:ea typeface="微软雅黑" pitchFamily="34" charset="-122"/>
              </a:rPr>
              <a:t>14</a:t>
            </a:r>
            <a:r>
              <a:rPr lang="zh-CN" altLang="en-US" sz="2400" b="1" dirty="0" smtClean="0">
                <a:solidFill>
                  <a:schemeClr val="bg1"/>
                </a:solidFill>
                <a:latin typeface="微软雅黑" pitchFamily="34" charset="-122"/>
                <a:ea typeface="微软雅黑" pitchFamily="34" charset="-122"/>
              </a:rPr>
              <a:t>讲：范围处理</a:t>
            </a:r>
            <a:endParaRPr lang="zh-CN" altLang="en-US" sz="2400" b="1" dirty="0">
              <a:solidFill>
                <a:schemeClr val="bg1"/>
              </a:solidFill>
              <a:latin typeface="微软雅黑" pitchFamily="34" charset="-122"/>
              <a:ea typeface="微软雅黑" pitchFamily="34" charset="-122"/>
            </a:endParaRPr>
          </a:p>
        </p:txBody>
      </p:sp>
      <p:sp>
        <p:nvSpPr>
          <p:cNvPr id="22568" name="TextBox 15"/>
          <p:cNvSpPr>
            <a:spLocks noChangeArrowheads="1"/>
          </p:cNvSpPr>
          <p:nvPr/>
        </p:nvSpPr>
        <p:spPr bwMode="auto">
          <a:xfrm>
            <a:off x="1019876" y="1195989"/>
            <a:ext cx="3328189" cy="307777"/>
          </a:xfrm>
          <a:prstGeom prst="rect">
            <a:avLst/>
          </a:prstGeom>
          <a:solidFill>
            <a:srgbClr val="FFFFFF"/>
          </a:solidFill>
          <a:ln w="9525">
            <a:noFill/>
            <a:miter lim="800000"/>
            <a:headEnd/>
            <a:tailEnd/>
          </a:ln>
        </p:spPr>
        <p:txBody>
          <a:bodyPr wrap="square" lIns="0" tIns="0" rIns="0" bIns="0">
            <a:spAutoFit/>
          </a:bodyPr>
          <a:lstStyle/>
          <a:p>
            <a:pPr eaLnBrk="1" hangingPunct="1">
              <a:buFont typeface="Arial" pitchFamily="34" charset="0"/>
              <a:buNone/>
            </a:pPr>
            <a:r>
              <a:rPr lang="zh-CN" altLang="en-US" sz="2000" b="1" dirty="0" smtClean="0">
                <a:solidFill>
                  <a:srgbClr val="000000"/>
                </a:solidFill>
                <a:latin typeface="Calibri" pitchFamily="34" charset="0"/>
                <a:ea typeface="微软雅黑" pitchFamily="34" charset="-122"/>
                <a:sym typeface="宋体" pitchFamily="2" charset="-122"/>
              </a:rPr>
              <a:t>第一节：缺失范围求解问题</a:t>
            </a:r>
            <a:endParaRPr lang="zh-CN" altLang="en-US" sz="2000" b="1" dirty="0">
              <a:solidFill>
                <a:srgbClr val="000000"/>
              </a:solidFill>
              <a:latin typeface="Calibri" pitchFamily="34" charset="0"/>
              <a:ea typeface="微软雅黑" pitchFamily="34" charset="-122"/>
              <a:sym typeface="宋体" pitchFamily="2" charset="-122"/>
            </a:endParaRPr>
          </a:p>
        </p:txBody>
      </p:sp>
      <p:sp>
        <p:nvSpPr>
          <p:cNvPr id="22569" name="Line 8"/>
          <p:cNvSpPr>
            <a:spLocks noChangeShapeType="1"/>
          </p:cNvSpPr>
          <p:nvPr/>
        </p:nvSpPr>
        <p:spPr bwMode="auto">
          <a:xfrm flipH="1">
            <a:off x="888062" y="1599246"/>
            <a:ext cx="3600000" cy="0"/>
          </a:xfrm>
          <a:prstGeom prst="line">
            <a:avLst/>
          </a:prstGeom>
          <a:noFill/>
          <a:ln w="25400">
            <a:solidFill>
              <a:srgbClr val="333399"/>
            </a:solidFill>
            <a:round/>
            <a:headEnd/>
            <a:tailEnd/>
          </a:ln>
        </p:spPr>
        <p:txBody>
          <a:bodyPr/>
          <a:lstStyle/>
          <a:p>
            <a:endParaRPr lang="zh-CN" altLang="en-US"/>
          </a:p>
        </p:txBody>
      </p:sp>
      <p:pic>
        <p:nvPicPr>
          <p:cNvPr id="67" name="图片 1" descr="www_tuweimei_comComp_19616934_YZBFmp5yO6dT7ctEW4h4YrFQlFUD1DyP.jpg"/>
          <p:cNvPicPr>
            <a:picLocks noGrp="1" noChangeAspect="1"/>
          </p:cNvPicPr>
          <p:nvPr isPhoto="1"/>
        </p:nvPicPr>
        <p:blipFill>
          <a:blip r:embed="rId4"/>
          <a:srcRect/>
          <a:stretch>
            <a:fillRect/>
          </a:stretch>
        </p:blipFill>
        <p:spPr bwMode="auto">
          <a:xfrm>
            <a:off x="0" y="0"/>
            <a:ext cx="1085850" cy="1085850"/>
          </a:xfrm>
          <a:prstGeom prst="rect">
            <a:avLst/>
          </a:prstGeom>
          <a:noFill/>
          <a:ln w="9525">
            <a:noFill/>
            <a:miter lim="800000"/>
            <a:headEnd/>
            <a:tailEnd/>
          </a:ln>
        </p:spPr>
      </p:pic>
      <p:sp>
        <p:nvSpPr>
          <p:cNvPr id="11" name="Text Box 59"/>
          <p:cNvSpPr txBox="1">
            <a:spLocks noChangeArrowheads="1"/>
          </p:cNvSpPr>
          <p:nvPr/>
        </p:nvSpPr>
        <p:spPr bwMode="auto">
          <a:xfrm>
            <a:off x="770048" y="1725505"/>
            <a:ext cx="7716225" cy="1477328"/>
          </a:xfrm>
          <a:prstGeom prst="rect">
            <a:avLst/>
          </a:prstGeom>
          <a:noFill/>
          <a:ln w="9525">
            <a:noFill/>
            <a:miter lim="800000"/>
            <a:headEnd/>
            <a:tailEnd/>
          </a:ln>
        </p:spPr>
        <p:txBody>
          <a:bodyPr wrap="square">
            <a:spAutoFit/>
          </a:bodyPr>
          <a:lstStyle/>
          <a:p>
            <a:pPr eaLnBrk="1" hangingPunct="1">
              <a:lnSpc>
                <a:spcPct val="150000"/>
              </a:lnSpc>
              <a:buFont typeface="Arial" pitchFamily="34" charset="0"/>
              <a:buNone/>
            </a:pPr>
            <a:r>
              <a:rPr lang="zh-CN" altLang="en-US" sz="2000" b="1" dirty="0" smtClean="0">
                <a:latin typeface="微软雅黑" pitchFamily="34" charset="-122"/>
                <a:ea typeface="微软雅黑" pitchFamily="34" charset="-122"/>
              </a:rPr>
              <a:t>解决方案</a:t>
            </a:r>
            <a:r>
              <a:rPr lang="en-US" altLang="zh-CN" sz="2000" b="1" dirty="0" smtClean="0">
                <a:latin typeface="微软雅黑" pitchFamily="34" charset="-122"/>
                <a:ea typeface="微软雅黑" pitchFamily="34" charset="-122"/>
              </a:rPr>
              <a:t>1</a:t>
            </a:r>
            <a:r>
              <a:rPr lang="zh-CN" altLang="en-US" sz="2000" b="1" dirty="0" smtClean="0">
                <a:latin typeface="微软雅黑" pitchFamily="34" charset="-122"/>
                <a:ea typeface="微软雅黑" pitchFamily="34" charset="-122"/>
              </a:rPr>
              <a:t>：使用子查询</a:t>
            </a:r>
            <a:endParaRPr lang="en-US" altLang="zh-CN" sz="2000" b="1" dirty="0" smtClean="0">
              <a:latin typeface="微软雅黑" pitchFamily="34" charset="-122"/>
              <a:ea typeface="微软雅黑" pitchFamily="34" charset="-122"/>
            </a:endParaRPr>
          </a:p>
          <a:p>
            <a:pPr eaLnBrk="1" hangingPunct="1">
              <a:lnSpc>
                <a:spcPct val="150000"/>
              </a:lnSpc>
              <a:buFont typeface="Arial" pitchFamily="34" charset="0"/>
              <a:buNone/>
            </a:pPr>
            <a:r>
              <a:rPr lang="en-US" altLang="zh-CN" sz="2000" dirty="0" smtClean="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最后，对于每个间断中的起点，用一个子查询返回序列中下一个值减</a:t>
            </a:r>
            <a:r>
              <a:rPr lang="en-US" altLang="zh-CN" sz="2000" dirty="0" smtClean="0">
                <a:latin typeface="微软雅黑" pitchFamily="34" charset="-122"/>
                <a:ea typeface="微软雅黑" pitchFamily="34" charset="-122"/>
              </a:rPr>
              <a:t>1</a:t>
            </a:r>
            <a:r>
              <a:rPr lang="zh-CN" altLang="en-US" sz="2000" dirty="0" smtClean="0">
                <a:latin typeface="微软雅黑" pitchFamily="34" charset="-122"/>
                <a:ea typeface="微软雅黑" pitchFamily="34" charset="-122"/>
              </a:rPr>
              <a:t>的结果，也就是说是间断的终点：</a:t>
            </a:r>
            <a:endParaRPr lang="en-US" altLang="zh-CN" sz="2000" dirty="0" smtClean="0">
              <a:latin typeface="微软雅黑" pitchFamily="34" charset="-122"/>
              <a:ea typeface="微软雅黑" pitchFamily="34" charset="-122"/>
            </a:endParaRPr>
          </a:p>
        </p:txBody>
      </p:sp>
      <p:pic>
        <p:nvPicPr>
          <p:cNvPr id="4" name="图片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8062" y="3139741"/>
            <a:ext cx="4291612" cy="3084596"/>
          </a:xfrm>
          <a:prstGeom prst="rect">
            <a:avLst/>
          </a:prstGeom>
        </p:spPr>
      </p:pic>
    </p:spTree>
    <p:extLst>
      <p:ext uri="{BB962C8B-B14F-4D97-AF65-F5344CB8AC3E}">
        <p14:creationId xmlns:p14="http://schemas.microsoft.com/office/powerpoint/2010/main" val="1419287573"/>
      </p:ext>
    </p:extLst>
  </p:cSld>
  <p:clrMapOvr>
    <a:masterClrMapping/>
  </p:clrMapOvr>
  <p:transition>
    <p:push dir="u"/>
  </p:transition>
  <p:timing>
    <p:tnLst>
      <p:par>
        <p:cTn id="1" dur="indefinite" restart="never" nodeType="tmRoot"/>
      </p:par>
    </p:tnLst>
  </p:timing>
</p:sld>
</file>

<file path=ppt/theme/theme1.xml><?xml version="1.0" encoding="utf-8"?>
<a:theme xmlns:a="http://schemas.openxmlformats.org/drawingml/2006/main" name="Title with content">
  <a:themeElements>
    <a:clrScheme name="">
      <a:dk1>
        <a:srgbClr val="000000"/>
      </a:dk1>
      <a:lt1>
        <a:srgbClr val="FFFFFF"/>
      </a:lt1>
      <a:dk2>
        <a:srgbClr val="0096D6"/>
      </a:dk2>
      <a:lt2>
        <a:srgbClr val="E5E8E8"/>
      </a:lt2>
      <a:accent1>
        <a:srgbClr val="0096D6"/>
      </a:accent1>
      <a:accent2>
        <a:srgbClr val="F05332"/>
      </a:accent2>
      <a:accent3>
        <a:srgbClr val="FFFFFF"/>
      </a:accent3>
      <a:accent4>
        <a:srgbClr val="000000"/>
      </a:accent4>
      <a:accent5>
        <a:srgbClr val="AAC9E8"/>
      </a:accent5>
      <a:accent6>
        <a:srgbClr val="D94A2C"/>
      </a:accent6>
      <a:hlink>
        <a:srgbClr val="0096D6"/>
      </a:hlink>
      <a:folHlink>
        <a:srgbClr val="0096D6"/>
      </a:folHlink>
    </a:clrScheme>
    <a:fontScheme name="Title with content">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96D6"/>
      </a:dk2>
      <a:lt2>
        <a:srgbClr val="E5E8E8"/>
      </a:lt2>
      <a:accent1>
        <a:srgbClr val="0096D6"/>
      </a:accent1>
      <a:accent2>
        <a:srgbClr val="F05332"/>
      </a:accent2>
      <a:accent3>
        <a:srgbClr val="FFFFFF"/>
      </a:accent3>
      <a:accent4>
        <a:srgbClr val="000000"/>
      </a:accent4>
      <a:accent5>
        <a:srgbClr val="AAC9E8"/>
      </a:accent5>
      <a:accent6>
        <a:srgbClr val="D94A2C"/>
      </a:accent6>
      <a:hlink>
        <a:srgbClr val="0096D6"/>
      </a:hlink>
      <a:folHlink>
        <a:srgbClr val="0096D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0096D6"/>
    </a:dk1>
    <a:lt1>
      <a:srgbClr val="FFFFFF"/>
    </a:lt1>
    <a:dk2>
      <a:srgbClr val="000000"/>
    </a:dk2>
    <a:lt2>
      <a:srgbClr val="E5E8E8"/>
    </a:lt2>
    <a:accent1>
      <a:srgbClr val="0096D6"/>
    </a:accent1>
    <a:accent2>
      <a:srgbClr val="F05332"/>
    </a:accent2>
    <a:accent3>
      <a:srgbClr val="AAAAAA"/>
    </a:accent3>
    <a:accent4>
      <a:srgbClr val="DADADA"/>
    </a:accent4>
    <a:accent5>
      <a:srgbClr val="AAC9E8"/>
    </a:accent5>
    <a:accent6>
      <a:srgbClr val="D94A2C"/>
    </a:accent6>
    <a:hlink>
      <a:srgbClr val="0096D6"/>
    </a:hlink>
    <a:folHlink>
      <a:srgbClr val="0096D6"/>
    </a:folHlink>
  </a:clrScheme>
</a:themeOverride>
</file>

<file path=ppt/theme/themeOverride10.xml><?xml version="1.0" encoding="utf-8"?>
<a:themeOverride xmlns:a="http://schemas.openxmlformats.org/drawingml/2006/main">
  <a:clrScheme name="">
    <a:dk1>
      <a:srgbClr val="000000"/>
    </a:dk1>
    <a:lt1>
      <a:srgbClr val="FFFFFF"/>
    </a:lt1>
    <a:dk2>
      <a:srgbClr val="0096D6"/>
    </a:dk2>
    <a:lt2>
      <a:srgbClr val="E5E8E8"/>
    </a:lt2>
    <a:accent1>
      <a:srgbClr val="0096D6"/>
    </a:accent1>
    <a:accent2>
      <a:srgbClr val="F05332"/>
    </a:accent2>
    <a:accent3>
      <a:srgbClr val="FFFFFF"/>
    </a:accent3>
    <a:accent4>
      <a:srgbClr val="000000"/>
    </a:accent4>
    <a:accent5>
      <a:srgbClr val="AAC9E8"/>
    </a:accent5>
    <a:accent6>
      <a:srgbClr val="D94A2C"/>
    </a:accent6>
    <a:hlink>
      <a:srgbClr val="0096D6"/>
    </a:hlink>
    <a:folHlink>
      <a:srgbClr val="0096D6"/>
    </a:folHlink>
  </a:clrScheme>
</a:themeOverride>
</file>

<file path=ppt/theme/themeOverride11.xml><?xml version="1.0" encoding="utf-8"?>
<a:themeOverride xmlns:a="http://schemas.openxmlformats.org/drawingml/2006/main">
  <a:clrScheme name="">
    <a:dk1>
      <a:srgbClr val="000000"/>
    </a:dk1>
    <a:lt1>
      <a:srgbClr val="FFFFFF"/>
    </a:lt1>
    <a:dk2>
      <a:srgbClr val="0096D6"/>
    </a:dk2>
    <a:lt2>
      <a:srgbClr val="E5E8E8"/>
    </a:lt2>
    <a:accent1>
      <a:srgbClr val="0096D6"/>
    </a:accent1>
    <a:accent2>
      <a:srgbClr val="F05332"/>
    </a:accent2>
    <a:accent3>
      <a:srgbClr val="FFFFFF"/>
    </a:accent3>
    <a:accent4>
      <a:srgbClr val="000000"/>
    </a:accent4>
    <a:accent5>
      <a:srgbClr val="AAC9E8"/>
    </a:accent5>
    <a:accent6>
      <a:srgbClr val="D94A2C"/>
    </a:accent6>
    <a:hlink>
      <a:srgbClr val="0096D6"/>
    </a:hlink>
    <a:folHlink>
      <a:srgbClr val="0096D6"/>
    </a:folHlink>
  </a:clrScheme>
</a:themeOverride>
</file>

<file path=ppt/theme/themeOverride12.xml><?xml version="1.0" encoding="utf-8"?>
<a:themeOverride xmlns:a="http://schemas.openxmlformats.org/drawingml/2006/main">
  <a:clrScheme name="">
    <a:dk1>
      <a:srgbClr val="000000"/>
    </a:dk1>
    <a:lt1>
      <a:srgbClr val="FFFFFF"/>
    </a:lt1>
    <a:dk2>
      <a:srgbClr val="0096D6"/>
    </a:dk2>
    <a:lt2>
      <a:srgbClr val="E5E8E8"/>
    </a:lt2>
    <a:accent1>
      <a:srgbClr val="0096D6"/>
    </a:accent1>
    <a:accent2>
      <a:srgbClr val="F05332"/>
    </a:accent2>
    <a:accent3>
      <a:srgbClr val="FFFFFF"/>
    </a:accent3>
    <a:accent4>
      <a:srgbClr val="000000"/>
    </a:accent4>
    <a:accent5>
      <a:srgbClr val="AAC9E8"/>
    </a:accent5>
    <a:accent6>
      <a:srgbClr val="D94A2C"/>
    </a:accent6>
    <a:hlink>
      <a:srgbClr val="0096D6"/>
    </a:hlink>
    <a:folHlink>
      <a:srgbClr val="0096D6"/>
    </a:folHlink>
  </a:clrScheme>
</a:themeOverride>
</file>

<file path=ppt/theme/themeOverride13.xml><?xml version="1.0" encoding="utf-8"?>
<a:themeOverride xmlns:a="http://schemas.openxmlformats.org/drawingml/2006/main">
  <a:clrScheme name="">
    <a:dk1>
      <a:srgbClr val="000000"/>
    </a:dk1>
    <a:lt1>
      <a:srgbClr val="FFFFFF"/>
    </a:lt1>
    <a:dk2>
      <a:srgbClr val="0096D6"/>
    </a:dk2>
    <a:lt2>
      <a:srgbClr val="E5E8E8"/>
    </a:lt2>
    <a:accent1>
      <a:srgbClr val="0096D6"/>
    </a:accent1>
    <a:accent2>
      <a:srgbClr val="F05332"/>
    </a:accent2>
    <a:accent3>
      <a:srgbClr val="FFFFFF"/>
    </a:accent3>
    <a:accent4>
      <a:srgbClr val="000000"/>
    </a:accent4>
    <a:accent5>
      <a:srgbClr val="AAC9E8"/>
    </a:accent5>
    <a:accent6>
      <a:srgbClr val="D94A2C"/>
    </a:accent6>
    <a:hlink>
      <a:srgbClr val="0096D6"/>
    </a:hlink>
    <a:folHlink>
      <a:srgbClr val="0096D6"/>
    </a:folHlink>
  </a:clrScheme>
</a:themeOverride>
</file>

<file path=ppt/theme/themeOverride14.xml><?xml version="1.0" encoding="utf-8"?>
<a:themeOverride xmlns:a="http://schemas.openxmlformats.org/drawingml/2006/main">
  <a:clrScheme name="">
    <a:dk1>
      <a:srgbClr val="000000"/>
    </a:dk1>
    <a:lt1>
      <a:srgbClr val="FFFFFF"/>
    </a:lt1>
    <a:dk2>
      <a:srgbClr val="0096D6"/>
    </a:dk2>
    <a:lt2>
      <a:srgbClr val="E5E8E8"/>
    </a:lt2>
    <a:accent1>
      <a:srgbClr val="0096D6"/>
    </a:accent1>
    <a:accent2>
      <a:srgbClr val="F05332"/>
    </a:accent2>
    <a:accent3>
      <a:srgbClr val="FFFFFF"/>
    </a:accent3>
    <a:accent4>
      <a:srgbClr val="000000"/>
    </a:accent4>
    <a:accent5>
      <a:srgbClr val="AAC9E8"/>
    </a:accent5>
    <a:accent6>
      <a:srgbClr val="D94A2C"/>
    </a:accent6>
    <a:hlink>
      <a:srgbClr val="0096D6"/>
    </a:hlink>
    <a:folHlink>
      <a:srgbClr val="0096D6"/>
    </a:folHlink>
  </a:clrScheme>
</a:themeOverride>
</file>

<file path=ppt/theme/themeOverride15.xml><?xml version="1.0" encoding="utf-8"?>
<a:themeOverride xmlns:a="http://schemas.openxmlformats.org/drawingml/2006/main">
  <a:clrScheme name="">
    <a:dk1>
      <a:srgbClr val="000000"/>
    </a:dk1>
    <a:lt1>
      <a:srgbClr val="FFFFFF"/>
    </a:lt1>
    <a:dk2>
      <a:srgbClr val="0096D6"/>
    </a:dk2>
    <a:lt2>
      <a:srgbClr val="E5E8E8"/>
    </a:lt2>
    <a:accent1>
      <a:srgbClr val="0096D6"/>
    </a:accent1>
    <a:accent2>
      <a:srgbClr val="F05332"/>
    </a:accent2>
    <a:accent3>
      <a:srgbClr val="FFFFFF"/>
    </a:accent3>
    <a:accent4>
      <a:srgbClr val="000000"/>
    </a:accent4>
    <a:accent5>
      <a:srgbClr val="AAC9E8"/>
    </a:accent5>
    <a:accent6>
      <a:srgbClr val="D94A2C"/>
    </a:accent6>
    <a:hlink>
      <a:srgbClr val="0096D6"/>
    </a:hlink>
    <a:folHlink>
      <a:srgbClr val="0096D6"/>
    </a:folHlink>
  </a:clrScheme>
</a:themeOverride>
</file>

<file path=ppt/theme/themeOverride16.xml><?xml version="1.0" encoding="utf-8"?>
<a:themeOverride xmlns:a="http://schemas.openxmlformats.org/drawingml/2006/main">
  <a:clrScheme name="">
    <a:dk1>
      <a:srgbClr val="000000"/>
    </a:dk1>
    <a:lt1>
      <a:srgbClr val="FFFFFF"/>
    </a:lt1>
    <a:dk2>
      <a:srgbClr val="0096D6"/>
    </a:dk2>
    <a:lt2>
      <a:srgbClr val="E5E8E8"/>
    </a:lt2>
    <a:accent1>
      <a:srgbClr val="0096D6"/>
    </a:accent1>
    <a:accent2>
      <a:srgbClr val="F05332"/>
    </a:accent2>
    <a:accent3>
      <a:srgbClr val="FFFFFF"/>
    </a:accent3>
    <a:accent4>
      <a:srgbClr val="000000"/>
    </a:accent4>
    <a:accent5>
      <a:srgbClr val="AAC9E8"/>
    </a:accent5>
    <a:accent6>
      <a:srgbClr val="D94A2C"/>
    </a:accent6>
    <a:hlink>
      <a:srgbClr val="0096D6"/>
    </a:hlink>
    <a:folHlink>
      <a:srgbClr val="0096D6"/>
    </a:folHlink>
  </a:clrScheme>
</a:themeOverride>
</file>

<file path=ppt/theme/themeOverride17.xml><?xml version="1.0" encoding="utf-8"?>
<a:themeOverride xmlns:a="http://schemas.openxmlformats.org/drawingml/2006/main">
  <a:clrScheme name="">
    <a:dk1>
      <a:srgbClr val="000000"/>
    </a:dk1>
    <a:lt1>
      <a:srgbClr val="FFFFFF"/>
    </a:lt1>
    <a:dk2>
      <a:srgbClr val="0096D6"/>
    </a:dk2>
    <a:lt2>
      <a:srgbClr val="E5E8E8"/>
    </a:lt2>
    <a:accent1>
      <a:srgbClr val="0096D6"/>
    </a:accent1>
    <a:accent2>
      <a:srgbClr val="F05332"/>
    </a:accent2>
    <a:accent3>
      <a:srgbClr val="FFFFFF"/>
    </a:accent3>
    <a:accent4>
      <a:srgbClr val="000000"/>
    </a:accent4>
    <a:accent5>
      <a:srgbClr val="AAC9E8"/>
    </a:accent5>
    <a:accent6>
      <a:srgbClr val="D94A2C"/>
    </a:accent6>
    <a:hlink>
      <a:srgbClr val="0096D6"/>
    </a:hlink>
    <a:folHlink>
      <a:srgbClr val="0096D6"/>
    </a:folHlink>
  </a:clrScheme>
</a:themeOverride>
</file>

<file path=ppt/theme/themeOverride18.xml><?xml version="1.0" encoding="utf-8"?>
<a:themeOverride xmlns:a="http://schemas.openxmlformats.org/drawingml/2006/main">
  <a:clrScheme name="">
    <a:dk1>
      <a:srgbClr val="000000"/>
    </a:dk1>
    <a:lt1>
      <a:srgbClr val="FFFFFF"/>
    </a:lt1>
    <a:dk2>
      <a:srgbClr val="0096D6"/>
    </a:dk2>
    <a:lt2>
      <a:srgbClr val="E5E8E8"/>
    </a:lt2>
    <a:accent1>
      <a:srgbClr val="0096D6"/>
    </a:accent1>
    <a:accent2>
      <a:srgbClr val="F05332"/>
    </a:accent2>
    <a:accent3>
      <a:srgbClr val="FFFFFF"/>
    </a:accent3>
    <a:accent4>
      <a:srgbClr val="000000"/>
    </a:accent4>
    <a:accent5>
      <a:srgbClr val="AAC9E8"/>
    </a:accent5>
    <a:accent6>
      <a:srgbClr val="D94A2C"/>
    </a:accent6>
    <a:hlink>
      <a:srgbClr val="0096D6"/>
    </a:hlink>
    <a:folHlink>
      <a:srgbClr val="0096D6"/>
    </a:folHlink>
  </a:clrScheme>
</a:themeOverride>
</file>

<file path=ppt/theme/themeOverride19.xml><?xml version="1.0" encoding="utf-8"?>
<a:themeOverride xmlns:a="http://schemas.openxmlformats.org/drawingml/2006/main">
  <a:clrScheme name="">
    <a:dk1>
      <a:srgbClr val="000000"/>
    </a:dk1>
    <a:lt1>
      <a:srgbClr val="FFFFFF"/>
    </a:lt1>
    <a:dk2>
      <a:srgbClr val="0096D6"/>
    </a:dk2>
    <a:lt2>
      <a:srgbClr val="E5E8E8"/>
    </a:lt2>
    <a:accent1>
      <a:srgbClr val="0096D6"/>
    </a:accent1>
    <a:accent2>
      <a:srgbClr val="F05332"/>
    </a:accent2>
    <a:accent3>
      <a:srgbClr val="FFFFFF"/>
    </a:accent3>
    <a:accent4>
      <a:srgbClr val="000000"/>
    </a:accent4>
    <a:accent5>
      <a:srgbClr val="AAC9E8"/>
    </a:accent5>
    <a:accent6>
      <a:srgbClr val="D94A2C"/>
    </a:accent6>
    <a:hlink>
      <a:srgbClr val="0096D6"/>
    </a:hlink>
    <a:folHlink>
      <a:srgbClr val="0096D6"/>
    </a:folHlink>
  </a:clrScheme>
</a:themeOverride>
</file>

<file path=ppt/theme/themeOverride2.xml><?xml version="1.0" encoding="utf-8"?>
<a:themeOverride xmlns:a="http://schemas.openxmlformats.org/drawingml/2006/main">
  <a:clrScheme name="">
    <a:dk1>
      <a:srgbClr val="000000"/>
    </a:dk1>
    <a:lt1>
      <a:srgbClr val="FFFFFF"/>
    </a:lt1>
    <a:dk2>
      <a:srgbClr val="0096D6"/>
    </a:dk2>
    <a:lt2>
      <a:srgbClr val="E5E8E8"/>
    </a:lt2>
    <a:accent1>
      <a:srgbClr val="0096D6"/>
    </a:accent1>
    <a:accent2>
      <a:srgbClr val="F05332"/>
    </a:accent2>
    <a:accent3>
      <a:srgbClr val="FFFFFF"/>
    </a:accent3>
    <a:accent4>
      <a:srgbClr val="000000"/>
    </a:accent4>
    <a:accent5>
      <a:srgbClr val="AAC9E8"/>
    </a:accent5>
    <a:accent6>
      <a:srgbClr val="D94A2C"/>
    </a:accent6>
    <a:hlink>
      <a:srgbClr val="0096D6"/>
    </a:hlink>
    <a:folHlink>
      <a:srgbClr val="0096D6"/>
    </a:folHlink>
  </a:clrScheme>
</a:themeOverride>
</file>

<file path=ppt/theme/themeOverride20.xml><?xml version="1.0" encoding="utf-8"?>
<a:themeOverride xmlns:a="http://schemas.openxmlformats.org/drawingml/2006/main">
  <a:clrScheme name="">
    <a:dk1>
      <a:srgbClr val="000000"/>
    </a:dk1>
    <a:lt1>
      <a:srgbClr val="FFFFFF"/>
    </a:lt1>
    <a:dk2>
      <a:srgbClr val="0096D6"/>
    </a:dk2>
    <a:lt2>
      <a:srgbClr val="E5E8E8"/>
    </a:lt2>
    <a:accent1>
      <a:srgbClr val="0096D6"/>
    </a:accent1>
    <a:accent2>
      <a:srgbClr val="F05332"/>
    </a:accent2>
    <a:accent3>
      <a:srgbClr val="FFFFFF"/>
    </a:accent3>
    <a:accent4>
      <a:srgbClr val="000000"/>
    </a:accent4>
    <a:accent5>
      <a:srgbClr val="AAC9E8"/>
    </a:accent5>
    <a:accent6>
      <a:srgbClr val="D94A2C"/>
    </a:accent6>
    <a:hlink>
      <a:srgbClr val="0096D6"/>
    </a:hlink>
    <a:folHlink>
      <a:srgbClr val="0096D6"/>
    </a:folHlink>
  </a:clrScheme>
</a:themeOverride>
</file>

<file path=ppt/theme/themeOverride21.xml><?xml version="1.0" encoding="utf-8"?>
<a:themeOverride xmlns:a="http://schemas.openxmlformats.org/drawingml/2006/main">
  <a:clrScheme name="">
    <a:dk1>
      <a:srgbClr val="000000"/>
    </a:dk1>
    <a:lt1>
      <a:srgbClr val="FFFFFF"/>
    </a:lt1>
    <a:dk2>
      <a:srgbClr val="0096D6"/>
    </a:dk2>
    <a:lt2>
      <a:srgbClr val="E5E8E8"/>
    </a:lt2>
    <a:accent1>
      <a:srgbClr val="0096D6"/>
    </a:accent1>
    <a:accent2>
      <a:srgbClr val="F05332"/>
    </a:accent2>
    <a:accent3>
      <a:srgbClr val="FFFFFF"/>
    </a:accent3>
    <a:accent4>
      <a:srgbClr val="000000"/>
    </a:accent4>
    <a:accent5>
      <a:srgbClr val="AAC9E8"/>
    </a:accent5>
    <a:accent6>
      <a:srgbClr val="D94A2C"/>
    </a:accent6>
    <a:hlink>
      <a:srgbClr val="0096D6"/>
    </a:hlink>
    <a:folHlink>
      <a:srgbClr val="0096D6"/>
    </a:folHlink>
  </a:clrScheme>
</a:themeOverride>
</file>

<file path=ppt/theme/themeOverride22.xml><?xml version="1.0" encoding="utf-8"?>
<a:themeOverride xmlns:a="http://schemas.openxmlformats.org/drawingml/2006/main">
  <a:clrScheme name="">
    <a:dk1>
      <a:srgbClr val="000000"/>
    </a:dk1>
    <a:lt1>
      <a:srgbClr val="FFFFFF"/>
    </a:lt1>
    <a:dk2>
      <a:srgbClr val="0096D6"/>
    </a:dk2>
    <a:lt2>
      <a:srgbClr val="E5E8E8"/>
    </a:lt2>
    <a:accent1>
      <a:srgbClr val="0096D6"/>
    </a:accent1>
    <a:accent2>
      <a:srgbClr val="F05332"/>
    </a:accent2>
    <a:accent3>
      <a:srgbClr val="FFFFFF"/>
    </a:accent3>
    <a:accent4>
      <a:srgbClr val="000000"/>
    </a:accent4>
    <a:accent5>
      <a:srgbClr val="AAC9E8"/>
    </a:accent5>
    <a:accent6>
      <a:srgbClr val="D94A2C"/>
    </a:accent6>
    <a:hlink>
      <a:srgbClr val="0096D6"/>
    </a:hlink>
    <a:folHlink>
      <a:srgbClr val="0096D6"/>
    </a:folHlink>
  </a:clrScheme>
</a:themeOverride>
</file>

<file path=ppt/theme/themeOverride23.xml><?xml version="1.0" encoding="utf-8"?>
<a:themeOverride xmlns:a="http://schemas.openxmlformats.org/drawingml/2006/main">
  <a:clrScheme name="">
    <a:dk1>
      <a:srgbClr val="000000"/>
    </a:dk1>
    <a:lt1>
      <a:srgbClr val="FFFFFF"/>
    </a:lt1>
    <a:dk2>
      <a:srgbClr val="0096D6"/>
    </a:dk2>
    <a:lt2>
      <a:srgbClr val="E5E8E8"/>
    </a:lt2>
    <a:accent1>
      <a:srgbClr val="0096D6"/>
    </a:accent1>
    <a:accent2>
      <a:srgbClr val="F05332"/>
    </a:accent2>
    <a:accent3>
      <a:srgbClr val="FFFFFF"/>
    </a:accent3>
    <a:accent4>
      <a:srgbClr val="000000"/>
    </a:accent4>
    <a:accent5>
      <a:srgbClr val="AAC9E8"/>
    </a:accent5>
    <a:accent6>
      <a:srgbClr val="D94A2C"/>
    </a:accent6>
    <a:hlink>
      <a:srgbClr val="0096D6"/>
    </a:hlink>
    <a:folHlink>
      <a:srgbClr val="0096D6"/>
    </a:folHlink>
  </a:clrScheme>
</a:themeOverride>
</file>

<file path=ppt/theme/themeOverride24.xml><?xml version="1.0" encoding="utf-8"?>
<a:themeOverride xmlns:a="http://schemas.openxmlformats.org/drawingml/2006/main">
  <a:clrScheme name="">
    <a:dk1>
      <a:srgbClr val="000000"/>
    </a:dk1>
    <a:lt1>
      <a:srgbClr val="FFFFFF"/>
    </a:lt1>
    <a:dk2>
      <a:srgbClr val="0096D6"/>
    </a:dk2>
    <a:lt2>
      <a:srgbClr val="E5E8E8"/>
    </a:lt2>
    <a:accent1>
      <a:srgbClr val="0096D6"/>
    </a:accent1>
    <a:accent2>
      <a:srgbClr val="F05332"/>
    </a:accent2>
    <a:accent3>
      <a:srgbClr val="FFFFFF"/>
    </a:accent3>
    <a:accent4>
      <a:srgbClr val="000000"/>
    </a:accent4>
    <a:accent5>
      <a:srgbClr val="AAC9E8"/>
    </a:accent5>
    <a:accent6>
      <a:srgbClr val="D94A2C"/>
    </a:accent6>
    <a:hlink>
      <a:srgbClr val="0096D6"/>
    </a:hlink>
    <a:folHlink>
      <a:srgbClr val="0096D6"/>
    </a:folHlink>
  </a:clrScheme>
</a:themeOverride>
</file>

<file path=ppt/theme/themeOverride3.xml><?xml version="1.0" encoding="utf-8"?>
<a:themeOverride xmlns:a="http://schemas.openxmlformats.org/drawingml/2006/main">
  <a:clrScheme name="">
    <a:dk1>
      <a:srgbClr val="000000"/>
    </a:dk1>
    <a:lt1>
      <a:srgbClr val="FFFFFF"/>
    </a:lt1>
    <a:dk2>
      <a:srgbClr val="0096D6"/>
    </a:dk2>
    <a:lt2>
      <a:srgbClr val="E5E8E8"/>
    </a:lt2>
    <a:accent1>
      <a:srgbClr val="0096D6"/>
    </a:accent1>
    <a:accent2>
      <a:srgbClr val="F05332"/>
    </a:accent2>
    <a:accent3>
      <a:srgbClr val="FFFFFF"/>
    </a:accent3>
    <a:accent4>
      <a:srgbClr val="000000"/>
    </a:accent4>
    <a:accent5>
      <a:srgbClr val="AAC9E8"/>
    </a:accent5>
    <a:accent6>
      <a:srgbClr val="D94A2C"/>
    </a:accent6>
    <a:hlink>
      <a:srgbClr val="0096D6"/>
    </a:hlink>
    <a:folHlink>
      <a:srgbClr val="0096D6"/>
    </a:folHlink>
  </a:clrScheme>
</a:themeOverride>
</file>

<file path=ppt/theme/themeOverride4.xml><?xml version="1.0" encoding="utf-8"?>
<a:themeOverride xmlns:a="http://schemas.openxmlformats.org/drawingml/2006/main">
  <a:clrScheme name="">
    <a:dk1>
      <a:srgbClr val="000000"/>
    </a:dk1>
    <a:lt1>
      <a:srgbClr val="FFFFFF"/>
    </a:lt1>
    <a:dk2>
      <a:srgbClr val="0096D6"/>
    </a:dk2>
    <a:lt2>
      <a:srgbClr val="E5E8E8"/>
    </a:lt2>
    <a:accent1>
      <a:srgbClr val="0096D6"/>
    </a:accent1>
    <a:accent2>
      <a:srgbClr val="F05332"/>
    </a:accent2>
    <a:accent3>
      <a:srgbClr val="FFFFFF"/>
    </a:accent3>
    <a:accent4>
      <a:srgbClr val="000000"/>
    </a:accent4>
    <a:accent5>
      <a:srgbClr val="AAC9E8"/>
    </a:accent5>
    <a:accent6>
      <a:srgbClr val="D94A2C"/>
    </a:accent6>
    <a:hlink>
      <a:srgbClr val="0096D6"/>
    </a:hlink>
    <a:folHlink>
      <a:srgbClr val="0096D6"/>
    </a:folHlink>
  </a:clrScheme>
</a:themeOverride>
</file>

<file path=ppt/theme/themeOverride5.xml><?xml version="1.0" encoding="utf-8"?>
<a:themeOverride xmlns:a="http://schemas.openxmlformats.org/drawingml/2006/main">
  <a:clrScheme name="">
    <a:dk1>
      <a:srgbClr val="000000"/>
    </a:dk1>
    <a:lt1>
      <a:srgbClr val="FFFFFF"/>
    </a:lt1>
    <a:dk2>
      <a:srgbClr val="0096D6"/>
    </a:dk2>
    <a:lt2>
      <a:srgbClr val="E5E8E8"/>
    </a:lt2>
    <a:accent1>
      <a:srgbClr val="0096D6"/>
    </a:accent1>
    <a:accent2>
      <a:srgbClr val="F05332"/>
    </a:accent2>
    <a:accent3>
      <a:srgbClr val="FFFFFF"/>
    </a:accent3>
    <a:accent4>
      <a:srgbClr val="000000"/>
    </a:accent4>
    <a:accent5>
      <a:srgbClr val="AAC9E8"/>
    </a:accent5>
    <a:accent6>
      <a:srgbClr val="D94A2C"/>
    </a:accent6>
    <a:hlink>
      <a:srgbClr val="0096D6"/>
    </a:hlink>
    <a:folHlink>
      <a:srgbClr val="0096D6"/>
    </a:folHlink>
  </a:clrScheme>
</a:themeOverride>
</file>

<file path=ppt/theme/themeOverride6.xml><?xml version="1.0" encoding="utf-8"?>
<a:themeOverride xmlns:a="http://schemas.openxmlformats.org/drawingml/2006/main">
  <a:clrScheme name="">
    <a:dk1>
      <a:srgbClr val="000000"/>
    </a:dk1>
    <a:lt1>
      <a:srgbClr val="FFFFFF"/>
    </a:lt1>
    <a:dk2>
      <a:srgbClr val="0096D6"/>
    </a:dk2>
    <a:lt2>
      <a:srgbClr val="E5E8E8"/>
    </a:lt2>
    <a:accent1>
      <a:srgbClr val="0096D6"/>
    </a:accent1>
    <a:accent2>
      <a:srgbClr val="F05332"/>
    </a:accent2>
    <a:accent3>
      <a:srgbClr val="FFFFFF"/>
    </a:accent3>
    <a:accent4>
      <a:srgbClr val="000000"/>
    </a:accent4>
    <a:accent5>
      <a:srgbClr val="AAC9E8"/>
    </a:accent5>
    <a:accent6>
      <a:srgbClr val="D94A2C"/>
    </a:accent6>
    <a:hlink>
      <a:srgbClr val="0096D6"/>
    </a:hlink>
    <a:folHlink>
      <a:srgbClr val="0096D6"/>
    </a:folHlink>
  </a:clrScheme>
</a:themeOverride>
</file>

<file path=ppt/theme/themeOverride7.xml><?xml version="1.0" encoding="utf-8"?>
<a:themeOverride xmlns:a="http://schemas.openxmlformats.org/drawingml/2006/main">
  <a:clrScheme name="">
    <a:dk1>
      <a:srgbClr val="000000"/>
    </a:dk1>
    <a:lt1>
      <a:srgbClr val="FFFFFF"/>
    </a:lt1>
    <a:dk2>
      <a:srgbClr val="0096D6"/>
    </a:dk2>
    <a:lt2>
      <a:srgbClr val="E5E8E8"/>
    </a:lt2>
    <a:accent1>
      <a:srgbClr val="0096D6"/>
    </a:accent1>
    <a:accent2>
      <a:srgbClr val="F05332"/>
    </a:accent2>
    <a:accent3>
      <a:srgbClr val="FFFFFF"/>
    </a:accent3>
    <a:accent4>
      <a:srgbClr val="000000"/>
    </a:accent4>
    <a:accent5>
      <a:srgbClr val="AAC9E8"/>
    </a:accent5>
    <a:accent6>
      <a:srgbClr val="D94A2C"/>
    </a:accent6>
    <a:hlink>
      <a:srgbClr val="0096D6"/>
    </a:hlink>
    <a:folHlink>
      <a:srgbClr val="0096D6"/>
    </a:folHlink>
  </a:clrScheme>
</a:themeOverride>
</file>

<file path=ppt/theme/themeOverride8.xml><?xml version="1.0" encoding="utf-8"?>
<a:themeOverride xmlns:a="http://schemas.openxmlformats.org/drawingml/2006/main">
  <a:clrScheme name="">
    <a:dk1>
      <a:srgbClr val="000000"/>
    </a:dk1>
    <a:lt1>
      <a:srgbClr val="FFFFFF"/>
    </a:lt1>
    <a:dk2>
      <a:srgbClr val="0096D6"/>
    </a:dk2>
    <a:lt2>
      <a:srgbClr val="E5E8E8"/>
    </a:lt2>
    <a:accent1>
      <a:srgbClr val="0096D6"/>
    </a:accent1>
    <a:accent2>
      <a:srgbClr val="F05332"/>
    </a:accent2>
    <a:accent3>
      <a:srgbClr val="FFFFFF"/>
    </a:accent3>
    <a:accent4>
      <a:srgbClr val="000000"/>
    </a:accent4>
    <a:accent5>
      <a:srgbClr val="AAC9E8"/>
    </a:accent5>
    <a:accent6>
      <a:srgbClr val="D94A2C"/>
    </a:accent6>
    <a:hlink>
      <a:srgbClr val="0096D6"/>
    </a:hlink>
    <a:folHlink>
      <a:srgbClr val="0096D6"/>
    </a:folHlink>
  </a:clrScheme>
</a:themeOverride>
</file>

<file path=ppt/theme/themeOverride9.xml><?xml version="1.0" encoding="utf-8"?>
<a:themeOverride xmlns:a="http://schemas.openxmlformats.org/drawingml/2006/main">
  <a:clrScheme name="">
    <a:dk1>
      <a:srgbClr val="000000"/>
    </a:dk1>
    <a:lt1>
      <a:srgbClr val="FFFFFF"/>
    </a:lt1>
    <a:dk2>
      <a:srgbClr val="0096D6"/>
    </a:dk2>
    <a:lt2>
      <a:srgbClr val="E5E8E8"/>
    </a:lt2>
    <a:accent1>
      <a:srgbClr val="0096D6"/>
    </a:accent1>
    <a:accent2>
      <a:srgbClr val="F05332"/>
    </a:accent2>
    <a:accent3>
      <a:srgbClr val="FFFFFF"/>
    </a:accent3>
    <a:accent4>
      <a:srgbClr val="000000"/>
    </a:accent4>
    <a:accent5>
      <a:srgbClr val="AAC9E8"/>
    </a:accent5>
    <a:accent6>
      <a:srgbClr val="D94A2C"/>
    </a:accent6>
    <a:hlink>
      <a:srgbClr val="0096D6"/>
    </a:hlink>
    <a:folHlink>
      <a:srgbClr val="0096D6"/>
    </a:folHlink>
  </a:clrScheme>
</a:themeOverride>
</file>

<file path=docProps/app.xml><?xml version="1.0" encoding="utf-8"?>
<Properties xmlns="http://schemas.openxmlformats.org/officeDocument/2006/extended-properties" xmlns:vt="http://schemas.openxmlformats.org/officeDocument/2006/docPropsVTypes">
  <Template/>
  <TotalTime>5205</TotalTime>
  <Pages>0</Pages>
  <Words>541</Words>
  <Characters>0</Characters>
  <Application>Microsoft Office PowerPoint</Application>
  <DocSecurity>0</DocSecurity>
  <PresentationFormat>全屏显示(4:3)</PresentationFormat>
  <Lines>0</Lines>
  <Paragraphs>117</Paragraphs>
  <Slides>25</Slides>
  <Notes>24</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25</vt:i4>
      </vt:variant>
    </vt:vector>
  </HeadingPairs>
  <TitlesOfParts>
    <vt:vector size="34" baseType="lpstr">
      <vt:lpstr>HP Simplified</vt:lpstr>
      <vt:lpstr>Lucida Grande</vt:lpstr>
      <vt:lpstr>宋体</vt:lpstr>
      <vt:lpstr>微软雅黑</vt:lpstr>
      <vt:lpstr>Arial</vt:lpstr>
      <vt:lpstr>Calibri</vt:lpstr>
      <vt:lpstr>Times New Roman</vt:lpstr>
      <vt:lpstr>Wingdings</vt:lpstr>
      <vt:lpstr>Title with content</vt:lpstr>
      <vt:lpstr>    SQL查询艺术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CharactersWithSpaces>0</CharactersWithSpaces>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Johnson, Greg (Brand Strategy)</dc:creator>
  <cp:lastModifiedBy>cuiyh</cp:lastModifiedBy>
  <cp:revision>1808</cp:revision>
  <cp:lastPrinted>2013-01-17T18:56:00Z</cp:lastPrinted>
  <dcterms:created xsi:type="dcterms:W3CDTF">2013-01-17T20:22:00Z</dcterms:created>
  <dcterms:modified xsi:type="dcterms:W3CDTF">2015-08-14T01:56:44Z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0x01010085BA1BE96BED65458B369405EF4B58DB</vt:lpwstr>
  </property>
  <property fmtid="{D5CDD505-2E9C-101B-9397-08002B2CF9AE}" pid="3" name="KSOProductBuildVer">
    <vt:lpwstr>2052-9.1.0.4867</vt:lpwstr>
  </property>
</Properties>
</file>